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289" r:id="rId4"/>
    <p:sldId id="296" r:id="rId5"/>
    <p:sldId id="293" r:id="rId6"/>
    <p:sldId id="294" r:id="rId7"/>
    <p:sldId id="310" r:id="rId8"/>
    <p:sldId id="324" r:id="rId9"/>
    <p:sldId id="325" r:id="rId10"/>
    <p:sldId id="327" r:id="rId11"/>
    <p:sldId id="328" r:id="rId12"/>
    <p:sldId id="313" r:id="rId13"/>
    <p:sldId id="297" r:id="rId14"/>
    <p:sldId id="301" r:id="rId15"/>
    <p:sldId id="302" r:id="rId16"/>
    <p:sldId id="314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74"/>
    <p:restoredTop sz="85391"/>
  </p:normalViewPr>
  <p:slideViewPr>
    <p:cSldViewPr>
      <p:cViewPr varScale="1">
        <p:scale>
          <a:sx n="33" d="100"/>
          <a:sy n="33" d="100"/>
        </p:scale>
        <p:origin x="208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Pamela Bjorkman - identifying 4 major epitopes using cryo-EM; </a:t>
            </a:r>
            <a:r>
              <a:rPr lang="en-US" dirty="0" err="1"/>
              <a:t>CalTech</a:t>
            </a:r>
            <a:r>
              <a:rPr lang="en-US" dirty="0"/>
              <a:t> (Cell 2020)</a:t>
            </a:r>
          </a:p>
          <a:p>
            <a:endParaRPr lang="en-US" dirty="0"/>
          </a:p>
          <a:p>
            <a:r>
              <a:rPr lang="en-US" dirty="0"/>
              <a:t>Affinity maturation – unique to our lab; be able to show </a:t>
            </a:r>
          </a:p>
          <a:p>
            <a:r>
              <a:rPr lang="en-US" dirty="0"/>
              <a:t>*Think about this more* </a:t>
            </a:r>
          </a:p>
          <a:p>
            <a:endParaRPr lang="en-US" dirty="0"/>
          </a:p>
          <a:p>
            <a:r>
              <a:rPr lang="en-US" dirty="0"/>
              <a:t>Mutagenesis for RBD: bind ACE2 but no longer be recognized by antibodies </a:t>
            </a:r>
          </a:p>
          <a:p>
            <a:endParaRPr lang="en-US" dirty="0"/>
          </a:p>
          <a:p>
            <a:r>
              <a:rPr lang="en-US" dirty="0"/>
              <a:t>Find something general that can be used across Corona viruses </a:t>
            </a:r>
          </a:p>
          <a:p>
            <a:endParaRPr lang="en-US" dirty="0"/>
          </a:p>
          <a:p>
            <a:r>
              <a:rPr lang="en-US" dirty="0"/>
              <a:t>PROSS – calculated the structures and designs for spikes </a:t>
            </a:r>
          </a:p>
          <a:p>
            <a:endParaRPr lang="en-US" dirty="0"/>
          </a:p>
          <a:p>
            <a:r>
              <a:rPr lang="en-US" dirty="0"/>
              <a:t>Effect of mutation on association rates </a:t>
            </a:r>
          </a:p>
          <a:p>
            <a:endParaRPr lang="en-US" dirty="0"/>
          </a:p>
          <a:p>
            <a:r>
              <a:rPr lang="en-US" dirty="0"/>
              <a:t>Real sequences – how do antibodies evolve</a:t>
            </a:r>
          </a:p>
          <a:p>
            <a:endParaRPr lang="en-US" dirty="0"/>
          </a:p>
          <a:p>
            <a:r>
              <a:rPr lang="en-US" dirty="0"/>
              <a:t>Determination of binding affinity upon mutation for type I </a:t>
            </a:r>
            <a:r>
              <a:rPr lang="en-US" dirty="0" err="1"/>
              <a:t>dockerin</a:t>
            </a:r>
            <a:r>
              <a:rPr lang="en-US" dirty="0"/>
              <a:t>–</a:t>
            </a:r>
            <a:r>
              <a:rPr lang="en-US" dirty="0" err="1"/>
              <a:t>cohesin</a:t>
            </a:r>
            <a:r>
              <a:rPr lang="en-US" dirty="0"/>
              <a:t> complexes from Clostridium </a:t>
            </a:r>
            <a:r>
              <a:rPr lang="en-US" dirty="0" err="1"/>
              <a:t>thermocellum</a:t>
            </a:r>
            <a:r>
              <a:rPr lang="en-US" dirty="0"/>
              <a:t> and Clostridium </a:t>
            </a:r>
            <a:r>
              <a:rPr lang="en-US" dirty="0" err="1"/>
              <a:t>cellulolyticum</a:t>
            </a:r>
            <a:r>
              <a:rPr lang="en-US" dirty="0"/>
              <a:t> using deep …</a:t>
            </a:r>
          </a:p>
          <a:p>
            <a:r>
              <a:rPr lang="en-US" dirty="0"/>
              <a:t>CA </a:t>
            </a:r>
            <a:r>
              <a:rPr lang="en-US" dirty="0" err="1"/>
              <a:t>Kowalsky</a:t>
            </a:r>
            <a:r>
              <a:rPr lang="en-US" dirty="0"/>
              <a:t>, TA Whitehead</a:t>
            </a:r>
          </a:p>
          <a:p>
            <a:r>
              <a:rPr lang="en-US" dirty="0"/>
              <a:t>Proteins: Structure, Function, and Bioinformatics 84 (12), 1914-1928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different antibodies – find association rates;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Which antibodies bind to which epitopes - dock the antibodies to which epitope? </a:t>
            </a:r>
          </a:p>
          <a:p>
            <a:endParaRPr lang="en-US" dirty="0"/>
          </a:p>
          <a:p>
            <a:r>
              <a:rPr lang="en-US" dirty="0"/>
              <a:t>Do simulations of the mutants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February 3</a:t>
            </a:r>
            <a:r>
              <a:rPr lang="en-US" baseline="30000" dirty="0"/>
              <a:t>rd</a:t>
            </a:r>
            <a:r>
              <a:rPr lang="en-US" dirty="0"/>
              <a:t> 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2A5-85DF-934D-BF43-5E60319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Whitehead’s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36FC-4720-A146-B6B2-E946E664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0468-49B6-B94C-80FF-911AAF7D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5" y="1143000"/>
            <a:ext cx="6280150" cy="467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0570AA-765B-1841-ACC6-169C090F5C8E}"/>
              </a:ext>
            </a:extLst>
          </p:cNvPr>
          <p:cNvSpPr/>
          <p:nvPr/>
        </p:nvSpPr>
        <p:spPr>
          <a:xfrm>
            <a:off x="3048000" y="5257800"/>
            <a:ext cx="1295400" cy="457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A7C30-944E-5642-87B8-3CBD3B591561}"/>
              </a:ext>
            </a:extLst>
          </p:cNvPr>
          <p:cNvSpPr/>
          <p:nvPr/>
        </p:nvSpPr>
        <p:spPr>
          <a:xfrm>
            <a:off x="1828800" y="4114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1B4CC-88A9-594A-AA2C-FE888E66F12D}"/>
              </a:ext>
            </a:extLst>
          </p:cNvPr>
          <p:cNvSpPr/>
          <p:nvPr/>
        </p:nvSpPr>
        <p:spPr>
          <a:xfrm>
            <a:off x="6629400" y="4495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33FFC-DC89-DD48-8A14-75C3485DD046}"/>
              </a:ext>
            </a:extLst>
          </p:cNvPr>
          <p:cNvSpPr/>
          <p:nvPr/>
        </p:nvSpPr>
        <p:spPr>
          <a:xfrm>
            <a:off x="6629400" y="5437094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35C28-7B63-3E4C-AD70-389658A85433}"/>
              </a:ext>
            </a:extLst>
          </p:cNvPr>
          <p:cNvCxnSpPr>
            <a:cxnSpLocks/>
          </p:cNvCxnSpPr>
          <p:nvPr/>
        </p:nvCxnSpPr>
        <p:spPr>
          <a:xfrm flipH="1">
            <a:off x="2126876" y="1828800"/>
            <a:ext cx="921124" cy="82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6EDC2-8D9E-7141-965B-2C3986B8DB77}"/>
              </a:ext>
            </a:extLst>
          </p:cNvPr>
          <p:cNvSpPr txBox="1"/>
          <p:nvPr/>
        </p:nvSpPr>
        <p:spPr>
          <a:xfrm>
            <a:off x="2552700" y="2071854"/>
            <a:ext cx="1143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highlight>
                  <a:srgbClr val="CFB879"/>
                </a:highlight>
              </a:rPr>
              <a:t>Increasing antibody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39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F7501BA-80F5-CC4D-929C-BE0C7A3A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846138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798B-0587-EC43-8AA4-15C3B264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682-65CD-D042-8764-E989E5A0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D7F8-F41A-B64E-9A1F-35364A89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haven’t heard anything about the </a:t>
            </a:r>
            <a:r>
              <a:rPr lang="en-US" dirty="0" err="1"/>
              <a:t>PyRosettaBootcamp</a:t>
            </a:r>
            <a:r>
              <a:rPr lang="en-US" dirty="0"/>
              <a:t> 2021. </a:t>
            </a:r>
          </a:p>
          <a:p>
            <a:pPr>
              <a:buFontTx/>
              <a:buChar char="-"/>
            </a:pPr>
            <a:r>
              <a:rPr lang="en-US" dirty="0"/>
              <a:t>No confirmation</a:t>
            </a:r>
          </a:p>
          <a:p>
            <a:pPr>
              <a:buFontTx/>
              <a:buChar char="-"/>
            </a:pPr>
            <a:r>
              <a:rPr lang="en-US" dirty="0"/>
              <a:t>Should I follow up? </a:t>
            </a:r>
          </a:p>
          <a:p>
            <a:pPr>
              <a:buFontTx/>
              <a:buChar char="-"/>
            </a:pPr>
            <a:r>
              <a:rPr lang="en-US" dirty="0"/>
              <a:t>Do you know if I am on the list? 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CFB879"/>
                </a:highlight>
              </a:rPr>
              <a:t>Emailed twice (first time I did not reply to the email, second time I did)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105C-9EAE-C54F-B656-7BFA8B7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blipFill>
                <a:blip r:embed="rId2"/>
                <a:stretch>
                  <a:fillRect t="-54331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B4FAF-6B42-064E-97FE-336C4C5F840B}"/>
              </a:ext>
            </a:extLst>
          </p:cNvPr>
          <p:cNvSpPr txBox="1"/>
          <p:nvPr/>
        </p:nvSpPr>
        <p:spPr>
          <a:xfrm>
            <a:off x="5676900" y="4799955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Neutralization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73DF84A-1C01-EF43-B4B9-5D8270B13F18}"/>
              </a:ext>
            </a:extLst>
          </p:cNvPr>
          <p:cNvSpPr/>
          <p:nvPr/>
        </p:nvSpPr>
        <p:spPr>
          <a:xfrm>
            <a:off x="6400800" y="3492092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𝑁𝑒𝑢𝑡𝑟𝑎𝑙𝑖𝑧𝑎𝑡𝑖𝑜𝑛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blipFill>
                <a:blip r:embed="rId2"/>
                <a:stretch>
                  <a:fillRect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696</Words>
  <Application>Microsoft Macintosh PowerPoint</Application>
  <PresentationFormat>On-screen Show (4:3)</PresentationFormat>
  <Paragraphs>112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COVID Projects</vt:lpstr>
      <vt:lpstr>Housekeeping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Antibodies Bound, Infectivity, and Neutralization</vt:lpstr>
      <vt:lpstr>Antibodies Bound, Infectivity, and Neutralization</vt:lpstr>
      <vt:lpstr>Starting with Whitehead’s Papers</vt:lpstr>
      <vt:lpstr>PowerPoint Presentation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44</cp:revision>
  <dcterms:created xsi:type="dcterms:W3CDTF">2021-01-21T03:40:47Z</dcterms:created>
  <dcterms:modified xsi:type="dcterms:W3CDTF">2021-02-03T21:32:49Z</dcterms:modified>
</cp:coreProperties>
</file>