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6" r:id="rId3"/>
    <p:sldId id="329" r:id="rId4"/>
    <p:sldId id="3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/>
    <p:restoredTop sz="85391"/>
  </p:normalViewPr>
  <p:slideViewPr>
    <p:cSldViewPr>
      <p:cViewPr varScale="1">
        <p:scale>
          <a:sx n="107" d="100"/>
          <a:sy n="107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February 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682-65CD-D042-8764-E989E5A0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D7F8-F41A-B64E-9A1F-35364A89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haven’t heard anything about the </a:t>
            </a:r>
            <a:r>
              <a:rPr lang="en-US" dirty="0" err="1"/>
              <a:t>PyRosettaBootcamp</a:t>
            </a:r>
            <a:r>
              <a:rPr lang="en-US" dirty="0"/>
              <a:t> 2021. 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CFB879"/>
                </a:highlight>
              </a:rPr>
              <a:t>Emailed twice (first time I did not reply to the email, second time I did) </a:t>
            </a:r>
          </a:p>
          <a:p>
            <a:pPr>
              <a:buFontTx/>
              <a:buChar char="-"/>
            </a:pPr>
            <a:endParaRPr lang="en-US" dirty="0">
              <a:highlight>
                <a:srgbClr val="CFB879"/>
              </a:highlight>
            </a:endParaRPr>
          </a:p>
          <a:p>
            <a:pPr marL="0" indent="0">
              <a:buNone/>
            </a:pPr>
            <a:r>
              <a:rPr lang="en-US" b="1" dirty="0"/>
              <a:t>I am driving my Dad to the airport and it happens to overlap with lab meeting. Would it be okay if I didn’t make lab meeting this week?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105C-9EAE-C54F-B656-7BFA8B7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FCB-F0E3-F34E-8C4F-FF87927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COVID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A988-E04B-E443-A194-4C267A7E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mutations done</a:t>
            </a:r>
          </a:p>
          <a:p>
            <a:r>
              <a:rPr lang="en-US" dirty="0"/>
              <a:t>All index files made with groups</a:t>
            </a:r>
          </a:p>
          <a:p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With the whole spike</a:t>
            </a:r>
          </a:p>
          <a:p>
            <a:pPr lvl="2"/>
            <a:r>
              <a:rPr lang="en-US" dirty="0"/>
              <a:t>It is aligned, but I don’t know what feature to use in VMD to measure the protein-antibody complex. </a:t>
            </a:r>
          </a:p>
          <a:p>
            <a:pPr lvl="3"/>
            <a:r>
              <a:rPr lang="en-US" dirty="0" err="1"/>
              <a:t>Pbc</a:t>
            </a:r>
            <a:r>
              <a:rPr lang="en-US" dirty="0"/>
              <a:t> box</a:t>
            </a:r>
          </a:p>
          <a:p>
            <a:pPr lvl="3"/>
            <a:r>
              <a:rPr lang="en-US" dirty="0"/>
              <a:t>2 – click </a:t>
            </a:r>
            <a:r>
              <a:rPr lang="en-US"/>
              <a:t>two atoms </a:t>
            </a:r>
            <a:endParaRPr lang="en-US" dirty="0"/>
          </a:p>
          <a:p>
            <a:pPr lvl="1"/>
            <a:r>
              <a:rPr lang="en-US" dirty="0"/>
              <a:t>With the frozen atom </a:t>
            </a:r>
          </a:p>
          <a:p>
            <a:pPr lvl="2"/>
            <a:r>
              <a:rPr lang="en-US" dirty="0"/>
              <a:t>“Atom 528 in multiple Energy Mon. groups (1 and 2)”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3998B-36F0-6541-BA2B-7927B95F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3098-36CE-C94C-BBA0-1230278D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F2BF-BF19-0A49-8049-84458E6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removing it from other groups – didn’t work</a:t>
            </a:r>
          </a:p>
          <a:p>
            <a:endParaRPr lang="en-US" dirty="0"/>
          </a:p>
          <a:p>
            <a:r>
              <a:rPr lang="en-US" dirty="0"/>
              <a:t>Couldn’t find anything on </a:t>
            </a:r>
            <a:r>
              <a:rPr lang="en-US" dirty="0" err="1"/>
              <a:t>gromacs.org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066D-41D1-6E48-8E19-DD62AA6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</TotalTime>
  <Words>150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COVID Projects</vt:lpstr>
      <vt:lpstr>Housekeeping</vt:lpstr>
      <vt:lpstr>New COVID Project</vt:lpstr>
      <vt:lpstr>Frozen Atom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49</cp:revision>
  <dcterms:created xsi:type="dcterms:W3CDTF">2021-01-21T03:40:47Z</dcterms:created>
  <dcterms:modified xsi:type="dcterms:W3CDTF">2021-02-05T18:17:33Z</dcterms:modified>
</cp:coreProperties>
</file>