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306" r:id="rId4"/>
    <p:sldId id="312" r:id="rId5"/>
    <p:sldId id="310" r:id="rId6"/>
    <p:sldId id="311" r:id="rId7"/>
    <p:sldId id="313" r:id="rId8"/>
    <p:sldId id="303" r:id="rId9"/>
    <p:sldId id="314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81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15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E29-BC98-E64B-BC69-9EF17AC6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1493-6BF8-384E-8115-891D091C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hold</a:t>
            </a:r>
          </a:p>
        </p:txBody>
      </p:sp>
    </p:spTree>
    <p:extLst>
      <p:ext uri="{BB962C8B-B14F-4D97-AF65-F5344CB8AC3E}">
        <p14:creationId xmlns:p14="http://schemas.microsoft.com/office/powerpoint/2010/main" val="313417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DAE3-99DD-F543-BB51-6E4DEBD1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F0C3-E2BE-CA4C-A2AD-2F9AED5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1 – Composition Matching</a:t>
            </a:r>
          </a:p>
          <a:p>
            <a:pPr lvl="1"/>
            <a:r>
              <a:rPr lang="en-US" dirty="0"/>
              <a:t>Scoring Function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CFB879"/>
                </a:highlight>
              </a:rPr>
              <a:t>Project 2 – Modeling COVID</a:t>
            </a:r>
          </a:p>
          <a:p>
            <a:endParaRPr lang="en-US" dirty="0"/>
          </a:p>
          <a:p>
            <a:r>
              <a:rPr lang="en-US" dirty="0"/>
              <a:t>Project 3 – Review Paper</a:t>
            </a:r>
          </a:p>
          <a:p>
            <a:endParaRPr lang="en-US" dirty="0"/>
          </a:p>
          <a:p>
            <a:r>
              <a:rPr lang="en-US" dirty="0">
                <a:highlight>
                  <a:srgbClr val="CFB879"/>
                </a:highlight>
              </a:rPr>
              <a:t>Project 4 – Computational COVID Paper</a:t>
            </a:r>
          </a:p>
          <a:p>
            <a:endParaRPr lang="en-US" dirty="0"/>
          </a:p>
          <a:p>
            <a:r>
              <a:rPr lang="en-US" dirty="0"/>
              <a:t>Project 5 – Website </a:t>
            </a:r>
          </a:p>
        </p:txBody>
      </p:sp>
    </p:spTree>
    <p:extLst>
      <p:ext uri="{BB962C8B-B14F-4D97-AF65-F5344CB8AC3E}">
        <p14:creationId xmlns:p14="http://schemas.microsoft.com/office/powerpoint/2010/main" val="203659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53B0-CC29-A34F-9557-35CB577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0DE2-622E-B046-82A2-B6659F46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hold</a:t>
            </a:r>
          </a:p>
        </p:txBody>
      </p:sp>
    </p:spTree>
    <p:extLst>
      <p:ext uri="{BB962C8B-B14F-4D97-AF65-F5344CB8AC3E}">
        <p14:creationId xmlns:p14="http://schemas.microsoft.com/office/powerpoint/2010/main" val="31903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DB6D-62DB-7B4E-8D3A-9FE8A7A7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16BA-74DD-A04B-B408-2403C311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between infectivity and neutralization? </a:t>
            </a:r>
          </a:p>
          <a:p>
            <a:pPr lvl="1"/>
            <a:r>
              <a:rPr lang="en-US" dirty="0"/>
              <a:t>Literature search </a:t>
            </a:r>
          </a:p>
          <a:p>
            <a:r>
              <a:rPr lang="en-US" dirty="0"/>
              <a:t>Time dependence</a:t>
            </a:r>
          </a:p>
          <a:p>
            <a:pPr lvl="1"/>
            <a:r>
              <a:rPr lang="en-US" dirty="0"/>
              <a:t>Still need to compile data (I have the papers, just need to pull out the values)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BF5-21F6-1C44-B445-A824B3C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Infectivity vs. Neutralization (Traditional)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BBB6-AA7D-0A48-9635-BFC85A68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“During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single-hit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viruses without any antibody molecules bound will be infectious. Remaining infectivity of virus will </a:t>
            </a:r>
            <a:r>
              <a:rPr lang="en-US" dirty="0">
                <a:highlight>
                  <a:srgbClr val="CFB87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decrease linearly when plotted on a logarithmic scale against the number of antibodies per virus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curve will pass through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37% remaining infectivity, when a single antibody is bound and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14% remaining infectivity, when two antibodies are bound (Fig. 3A).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multi-hit neutralization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 initial “lag” is predicted that becomes more pronounced as the threshold number of antibodies increases.”</a:t>
            </a:r>
          </a:p>
        </p:txBody>
      </p:sp>
    </p:spTree>
    <p:extLst>
      <p:ext uri="{BB962C8B-B14F-4D97-AF65-F5344CB8AC3E}">
        <p14:creationId xmlns:p14="http://schemas.microsoft.com/office/powerpoint/2010/main" val="79697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78F5-FA88-994B-B01B-71FE7FF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 vs. Neutralization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DAD-FB23-664A-9267-4E5272E8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TRIM21 exerts incremental neutralization whereby each antibody that binds contributes to neutralization and that the magnitude of this contribution is in turn determined by the levels of TRIM21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Papers that I am reading: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R. Dulbecco, M. Vogt, A. Strickland Virology (1956)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W.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Mcewan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L. C. James Progress in Molecular Biology and Translational Science (2015)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Q.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Sattentau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Journal of General Virology (2002)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9CEE-0A96-7146-A4DA-37B8D2B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2490-922F-8D42-9970-59A09780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Write a function or use a function I find that describes how neutralization depends on infectivity </a:t>
            </a:r>
          </a:p>
        </p:txBody>
      </p:sp>
    </p:spTree>
    <p:extLst>
      <p:ext uri="{BB962C8B-B14F-4D97-AF65-F5344CB8AC3E}">
        <p14:creationId xmlns:p14="http://schemas.microsoft.com/office/powerpoint/2010/main" val="390052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480D-3BFF-C14C-8280-636F83B9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BCCC-F9B4-AF4D-8B88-FDB342E7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hold</a:t>
            </a:r>
          </a:p>
        </p:txBody>
      </p:sp>
    </p:spTree>
    <p:extLst>
      <p:ext uri="{BB962C8B-B14F-4D97-AF65-F5344CB8AC3E}">
        <p14:creationId xmlns:p14="http://schemas.microsoft.com/office/powerpoint/2010/main" val="35890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A86B-82FA-254A-9D21-DE4E2A6A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1BC1-E9E0-EC40-8EDA-DEC3EDED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up: 6VXX or 6XM5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up: 7CAK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FB87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Learn how to do the alignment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Crystal Structures of other Corona Viruses?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around the world commonly get infected with human coronaviruses 229E, NL63, OC43, and HKU1.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229E: 6U7H, 6ATK, 5ZUV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NL63: 3KBH, 6FV2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OC43: 6OHW, 4LMC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HKU1: 5KWB, 5I08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2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368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Helvetica</vt:lpstr>
      <vt:lpstr>Office Theme</vt:lpstr>
      <vt:lpstr>Weekly Updates</vt:lpstr>
      <vt:lpstr>Projects</vt:lpstr>
      <vt:lpstr>Project 1</vt:lpstr>
      <vt:lpstr>Project 2</vt:lpstr>
      <vt:lpstr>Infectivity vs. Neutralization (Traditional)</vt:lpstr>
      <vt:lpstr>Infectivity vs. Neutralization</vt:lpstr>
      <vt:lpstr>Project 2</vt:lpstr>
      <vt:lpstr>Project 3</vt:lpstr>
      <vt:lpstr>Project 4</vt:lpstr>
      <vt:lpstr>Project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Updates</dc:title>
  <dc:creator>Emily Rachel Rhodes</dc:creator>
  <cp:lastModifiedBy>Emily Rachel Rhodes</cp:lastModifiedBy>
  <cp:revision>8</cp:revision>
  <dcterms:created xsi:type="dcterms:W3CDTF">2021-01-05T17:12:27Z</dcterms:created>
  <dcterms:modified xsi:type="dcterms:W3CDTF">2021-01-15T17:17:44Z</dcterms:modified>
</cp:coreProperties>
</file>