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leslie_kenna_the_brilliance_of_bioluminescence?language=en" TargetMode="External"/><Relationship Id="rId2" Type="http://schemas.openxmlformats.org/officeDocument/2006/relationships/hyperlink" Target="https://www.khanacademy.org/humanities/us-government-and-civics/us-gov-political-participation/us-gov-voter-turnout/v/voter-turn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d.com/talks/john_c_mather_how_the_james_webb_space_telescope_will_unfold_the_unive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Hot drink on table">
            <a:extLst>
              <a:ext uri="{FF2B5EF4-FFF2-40B4-BE49-F238E27FC236}">
                <a16:creationId xmlns:a16="http://schemas.microsoft.com/office/drawing/2014/main" id="{72E8C5BE-35B7-5184-8170-E6C4FC98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8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17DDA-D9C8-F229-FAF3-1707EA215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/>
              <a:t>Coffee Hour: </a:t>
            </a:r>
            <a:br>
              <a:rPr lang="en-US" sz="3200"/>
            </a:br>
            <a:r>
              <a:rPr lang="en-US" sz="3200"/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1F94-124C-EE5E-1EAB-7B940FAA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317064" cy="646785"/>
          </a:xfrm>
        </p:spPr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913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205E-CFE7-7B9A-7C76-3C85D13B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EB2D-25EF-66F4-AF9D-048257B2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Prompt: What is one small inconvenient problem in your daily routine that you would like to solve?</a:t>
            </a:r>
          </a:p>
          <a:p>
            <a:r>
              <a:rPr lang="en-US" dirty="0"/>
              <a:t>What is the problem? </a:t>
            </a:r>
          </a:p>
          <a:p>
            <a:r>
              <a:rPr lang="en-US" dirty="0"/>
              <a:t>Why is it inconvenient? </a:t>
            </a:r>
          </a:p>
          <a:p>
            <a:r>
              <a:rPr lang="en-US" dirty="0"/>
              <a:t>What have you done to try to solve it? </a:t>
            </a:r>
          </a:p>
        </p:txBody>
      </p:sp>
    </p:spTree>
    <p:extLst>
      <p:ext uri="{BB962C8B-B14F-4D97-AF65-F5344CB8AC3E}">
        <p14:creationId xmlns:p14="http://schemas.microsoft.com/office/powerpoint/2010/main" val="23806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76AF45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2CFB-4EE9-C920-CF26-69E83955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Activity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1633-DEFC-7927-276C-63CB9D0E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 up into breakout rooms (3 people/room)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a problem someone described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Come up with as many crazy way to solve the problem as possible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1600" dirty="0"/>
              <a:t>Problem</a:t>
            </a:r>
          </a:p>
          <a:p>
            <a:pPr lvl="2"/>
            <a:r>
              <a:rPr lang="en-US" sz="1200" dirty="0"/>
              <a:t>I forget to bring a spoon for my tea (to stir in the cream and honey) and so I always have to use the same old plastic spoon. </a:t>
            </a:r>
          </a:p>
          <a:p>
            <a:pPr lvl="1"/>
            <a:r>
              <a:rPr lang="en-US" sz="1600" dirty="0"/>
              <a:t>Solutions</a:t>
            </a:r>
          </a:p>
          <a:p>
            <a:pPr lvl="2"/>
            <a:r>
              <a:rPr lang="en-US" sz="1200" dirty="0"/>
              <a:t>Buy clay and make a new ceramic spoon everyday</a:t>
            </a:r>
          </a:p>
          <a:p>
            <a:pPr lvl="2"/>
            <a:r>
              <a:rPr lang="en-US" sz="1200" dirty="0"/>
              <a:t>Instead of using a spoon, stir your tea by a stir bar like in a lab</a:t>
            </a:r>
          </a:p>
          <a:p>
            <a:pPr lvl="2"/>
            <a:r>
              <a:rPr lang="en-US" sz="1200" dirty="0"/>
              <a:t>Attach a nice spoon to your backpack with a chain so you never forget to bring it</a:t>
            </a:r>
          </a:p>
          <a:p>
            <a:pPr lvl="2"/>
            <a:r>
              <a:rPr lang="en-US" sz="1200" dirty="0"/>
              <a:t>Get a coffee cup with a lid so you can shake your tea to mix it</a:t>
            </a:r>
          </a:p>
        </p:txBody>
      </p:sp>
    </p:spTree>
    <p:extLst>
      <p:ext uri="{BB962C8B-B14F-4D97-AF65-F5344CB8AC3E}">
        <p14:creationId xmlns:p14="http://schemas.microsoft.com/office/powerpoint/2010/main" val="166333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6485-8BA8-C692-EA70-880A60D9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CB94-B86B-3E80-5216-F99556BD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Voter Turnout</a:t>
            </a:r>
            <a:r>
              <a:rPr lang="en-US" dirty="0"/>
              <a:t>: How do we get people to vote?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Bioluminescence</a:t>
            </a:r>
            <a:r>
              <a:rPr lang="en-US" dirty="0"/>
              <a:t>: How would engineer bioluminescence to help the world? What features would you engineer into a bioluminescence pathway?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Space Exploration</a:t>
            </a:r>
            <a:r>
              <a:rPr lang="en-US" dirty="0"/>
              <a:t>: What would you add to a telescope to answer questions we don’t currently observe? </a:t>
            </a:r>
          </a:p>
        </p:txBody>
      </p:sp>
    </p:spTree>
    <p:extLst>
      <p:ext uri="{BB962C8B-B14F-4D97-AF65-F5344CB8AC3E}">
        <p14:creationId xmlns:p14="http://schemas.microsoft.com/office/powerpoint/2010/main" val="162249576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F201B"/>
      </a:dk2>
      <a:lt2>
        <a:srgbClr val="F2F0F3"/>
      </a:lt2>
      <a:accent1>
        <a:srgbClr val="76AF45"/>
      </a:accent1>
      <a:accent2>
        <a:srgbClr val="9BA938"/>
      </a:accent2>
      <a:accent3>
        <a:srgbClr val="BF9C4B"/>
      </a:accent3>
      <a:accent4>
        <a:srgbClr val="B15C3B"/>
      </a:accent4>
      <a:accent5>
        <a:srgbClr val="C34D5D"/>
      </a:accent5>
      <a:accent6>
        <a:srgbClr val="B13B7C"/>
      </a:accent6>
      <a:hlink>
        <a:srgbClr val="C0474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224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BrushVTI</vt:lpstr>
      <vt:lpstr>Coffee Hour:  Problem Solving</vt:lpstr>
      <vt:lpstr>Warm Up</vt:lpstr>
      <vt:lpstr>Activity </vt:lpstr>
      <vt:lpstr>Real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3</cp:revision>
  <dcterms:created xsi:type="dcterms:W3CDTF">2022-06-21T21:58:54Z</dcterms:created>
  <dcterms:modified xsi:type="dcterms:W3CDTF">2022-06-22T17:14:14Z</dcterms:modified>
</cp:coreProperties>
</file>