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1" r:id="rId3"/>
    <p:sldId id="409" r:id="rId4"/>
    <p:sldId id="394" r:id="rId5"/>
    <p:sldId id="396" r:id="rId6"/>
    <p:sldId id="392" r:id="rId7"/>
    <p:sldId id="399" r:id="rId8"/>
    <p:sldId id="395" r:id="rId9"/>
    <p:sldId id="397" r:id="rId10"/>
    <p:sldId id="398" r:id="rId11"/>
    <p:sldId id="393" r:id="rId12"/>
    <p:sldId id="40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7"/>
    <p:restoredTop sz="81209"/>
  </p:normalViewPr>
  <p:slideViewPr>
    <p:cSldViewPr>
      <p:cViewPr varScale="1">
        <p:scale>
          <a:sx n="37" d="100"/>
          <a:sy n="37" d="100"/>
        </p:scale>
        <p:origin x="200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Framework Mutations Stabilizing?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May 24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2EFB6D0-9915-4D4A-9F02-DD65D79A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84" y="3057143"/>
            <a:ext cx="4114800" cy="27432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154994B-64CB-7B45-AF82-184265A8F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381"/>
            <a:ext cx="4114800" cy="2743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1C4DC-C290-1349-A473-C95275AF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497C9-8020-3C4A-82F1-2CDC21136D63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8B6D-23E3-7E43-AAE7-9A8A0431CA65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D40 reverted back to S40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A30E-737D-C945-876D-C48D93A4E143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34D9AC-CBB4-B143-AE4D-CB0407784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55118"/>
              </p:ext>
            </p:extLst>
          </p:nvPr>
        </p:nvGraphicFramePr>
        <p:xfrm>
          <a:off x="381000" y="3341961"/>
          <a:ext cx="3581400" cy="2335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717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58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1753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Pertuzumab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S40D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D69Q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S70R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V71F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6.7*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2.1*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-0.1*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4LLU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2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9B0656A-EE29-A945-97F3-65F3CC41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11497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EFEAC1-7705-1B47-A250-04CD09493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7245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CBED-2238-1C46-9B2E-733D33B2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35367-B823-604F-9E24-F697B29DAA86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DEA3-8D00-5640-8956-B3C254139390}"/>
              </a:ext>
            </a:extLst>
          </p:cNvPr>
          <p:cNvSpPr txBox="1"/>
          <p:nvPr/>
        </p:nvSpPr>
        <p:spPr>
          <a:xfrm>
            <a:off x="5257800" y="3359089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F103 reverted back to Y103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106F-4453-6643-856E-F88CBA94278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Daratumumab, Germline VH3-23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24F35C-A10F-4745-850B-68CCF96D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19000"/>
              </p:ext>
            </p:extLst>
          </p:nvPr>
        </p:nvGraphicFramePr>
        <p:xfrm>
          <a:off x="381000" y="3341961"/>
          <a:ext cx="3581400" cy="2335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717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58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1753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Daratumumab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Y103F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22.6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7DUN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29C340-1999-4D44-B4EC-3AD6DEF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C9E5A-3BEE-074C-829F-509FD9B3F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D4825-8530-D84D-9A1D-81786B15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4ABE61-595D-AC4A-8D17-562E9699A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3366"/>
            <a:ext cx="4114800" cy="2743200"/>
          </a:xfrm>
          <a:prstGeom prst="rect">
            <a:avLst/>
          </a:prstGeom>
        </p:spPr>
      </p:pic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CADBF54-3871-AF4A-8ABB-07225B2B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61360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BC17B-33FA-A14B-ABAF-6C6F557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0B2A8-6AA3-2E4C-AD5A-1FFD46F792B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B508F-4A36-AC44-807A-B84ECF166EB4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537C0-368F-3241-BB57-E1438FE2775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Omalizumab, Germline VH3-66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115205-29AF-B842-A9E4-CF5252036BE5}"/>
              </a:ext>
            </a:extLst>
          </p:cNvPr>
          <p:cNvGraphicFramePr>
            <a:graphicFrameLocks noGrp="1"/>
          </p:cNvGraphicFramePr>
          <p:nvPr/>
        </p:nvGraphicFramePr>
        <p:xfrm>
          <a:off x="212271" y="4632960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5608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Omalizumab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VH3-66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S54A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V55S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17.0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8.7*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0.75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4X7S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4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AC6089F-81EA-5C4A-8AB9-E68E9E88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85377"/>
            <a:ext cx="41148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EB68E15-E3A5-2049-8D3B-3B380AEB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189367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29B9-7BF4-2A4E-8C5D-C6C161B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C4381-6278-664E-B672-443FB6CF9541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C839-F1A9-464D-B259-87D3783040F0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A54A-9BAD-6740-ADAA-9098D0E2E761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Trastuzumab, Germline VH3-66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64F4D2-BA28-8C4E-A85C-E4C57FD0F8CD}"/>
              </a:ext>
            </a:extLst>
          </p:cNvPr>
          <p:cNvGraphicFramePr>
            <a:graphicFrameLocks noGrp="1"/>
          </p:cNvGraphicFramePr>
          <p:nvPr/>
        </p:nvGraphicFramePr>
        <p:xfrm>
          <a:off x="206829" y="4560967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Trastuzumab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V55R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8.0*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6B9Z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1296B00-9806-0B46-8545-6AEA1A12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3177478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8A223ED-4C11-AA4E-B926-21A2F4A1B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5377"/>
            <a:ext cx="4114800" cy="27432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0B134BC-B16C-B54C-B94E-6DC4E1B1E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7148"/>
            <a:ext cx="4114800" cy="27432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5B44D3B-C762-4B46-98B3-D86C37766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3177478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7C8C-0AD2-D44C-9350-45DD97CE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7A88F-2251-1245-B87D-1BFE55D4A332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B807C-C0C6-1B49-820B-5485DFCA077A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5E01C-25B7-B749-BBC9-82A0747AB4FF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W55 reverted back to A55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F08BE-68A2-2B40-9B06-0036EC239E16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19B70-F148-FB45-BEF9-468410C96475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Atezolizumab, Germline VH3-23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112E0C-62CE-3647-A6DF-E1AC1DE99CB5}"/>
              </a:ext>
            </a:extLst>
          </p:cNvPr>
          <p:cNvGraphicFramePr>
            <a:graphicFrameLocks noGrp="1"/>
          </p:cNvGraphicFramePr>
          <p:nvPr/>
        </p:nvGraphicFramePr>
        <p:xfrm>
          <a:off x="206829" y="4560967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Atezolizumab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-7.7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5X8L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1ECD1-76FC-6E41-A5D9-037ABB8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7B8A4D-F07C-A946-B9A0-4EF5F0EF836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409700"/>
          <a:ext cx="7848600" cy="403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98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1308698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1308698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1110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2927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Pertuzumab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S40D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D69Q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S70R</a:t>
                      </a:r>
                      <a:endParaRPr lang="en-US" sz="18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V71F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6.7*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2.1*</a:t>
                      </a:r>
                      <a:endParaRPr lang="en-US" sz="18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-0.1*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4LLU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051E89-25E1-FC4A-BBC9-92A6235AAB87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335358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5AE9906-BCA4-D543-BC39-3E7C2BFF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247880"/>
            <a:ext cx="4114800" cy="274320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1DC893D-AF9D-184C-8CF5-5E0BAEE2C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9" y="215223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EA5CA1-3185-3144-BC0F-AF03F595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9" y="3121800"/>
            <a:ext cx="4114800" cy="27432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6B818B-0003-654A-9CBA-584F5E10A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21800"/>
            <a:ext cx="4114800" cy="274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7BFA00-A116-774F-B123-44C89CC8C704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4C7CD-E8AB-B746-B0E8-C24F0A173C7C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78B68-F265-6E48-BCCE-439A00C73FD8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B79D3-307F-6441-A51E-86A99E20AFD9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D55 reverted back to A55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CC859-8FCA-6B43-93F0-52F5C088B6E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304910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E780D3-E622-7648-92C1-2CF842CD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4752"/>
            <a:ext cx="4114800" cy="274320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C16B820-1231-EB44-86A9-8D1B67CC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247880"/>
            <a:ext cx="4114800" cy="2743200"/>
          </a:xfrm>
          <a:prstGeom prst="rect">
            <a:avLst/>
          </a:prstGeom>
        </p:spPr>
      </p:pic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93C4ACA-B9E2-4B4A-82A8-D839AE162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62533"/>
            <a:ext cx="4114800" cy="27432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AA85EB9-12CA-144A-96FA-BD1834AEE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4278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7A515-A21B-8C4F-805F-5FC09F84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91D56-7FA5-6A47-8D0D-E2AD4F6AF086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C8F7-71E9-5946-81C0-B63696AAE5CA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C4F83-1D8E-9642-8297-DC87C03B51C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F71 reverted back to V71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D5233-4101-AE43-B962-5E3EB408493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ADDDF-D462-274C-AECB-CD58704A8C0E}"/>
              </a:ext>
            </a:extLst>
          </p:cNvPr>
          <p:cNvSpPr txBox="1"/>
          <p:nvPr/>
        </p:nvSpPr>
        <p:spPr>
          <a:xfrm>
            <a:off x="1295400" y="3738707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Q69 reverted back to D69</a:t>
            </a:r>
          </a:p>
        </p:txBody>
      </p:sp>
    </p:spTree>
    <p:extLst>
      <p:ext uri="{BB962C8B-B14F-4D97-AF65-F5344CB8AC3E}">
        <p14:creationId xmlns:p14="http://schemas.microsoft.com/office/powerpoint/2010/main" val="331363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F0341F-D1C3-884B-B367-38AF3AD4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247880"/>
            <a:ext cx="4114800" cy="2743200"/>
          </a:xfrm>
          <a:prstGeom prst="rect">
            <a:avLst/>
          </a:prstGeom>
        </p:spPr>
      </p:pic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2B5F203-D593-DB41-A1FB-4B62B902E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38235"/>
            <a:ext cx="4114800" cy="2743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1C4DC-C290-1349-A473-C95275AF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497C9-8020-3C4A-82F1-2CDC21136D63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8B6D-23E3-7E43-AAE7-9A8A0431CA65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D40 reverted back to S40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A30E-737D-C945-876D-C48D93A4E143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34D9AC-CBB4-B143-AE4D-CB0407784AD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341961"/>
          <a:ext cx="3581400" cy="2335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717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58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1753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Pertuzumab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S40D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D69Q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S70R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V71F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6.7*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2.1*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-0.1*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4LLU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3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ADD-56C0-D24F-851B-5130ABE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564-3421-D742-B423-22767D8F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Mutations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C577B-C3CE-2441-BFEE-88E50FD0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C19DEB6-A919-3F44-8832-4ECBE3567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2437"/>
            <a:ext cx="4114800" cy="27432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E9A383-4532-E348-8A4C-686E385F4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994821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CBED-2238-1C46-9B2E-733D33B2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35367-B823-604F-9E24-F697B29DAA86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DEA3-8D00-5640-8956-B3C254139390}"/>
              </a:ext>
            </a:extLst>
          </p:cNvPr>
          <p:cNvSpPr txBox="1"/>
          <p:nvPr/>
        </p:nvSpPr>
        <p:spPr>
          <a:xfrm>
            <a:off x="5257800" y="3359089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F103 reverted back to Y103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106F-4453-6643-856E-F88CBA94278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Daratumumab, Germline VH3-23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24F35C-A10F-4745-850B-68CCF96DE57D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341961"/>
          <a:ext cx="3581400" cy="2335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717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58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1753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Daratumumab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Y103F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22.6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7DUN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7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BB5B8-52F2-E947-A9E5-6B1E83E7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Npt_prod</a:t>
            </a:r>
            <a:r>
              <a:rPr lang="en-US" dirty="0"/>
              <a:t> Reference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9B0F17-7066-6841-B72D-605652FE2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2C766-FA20-4749-A9F4-53C0601A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C5E8B6-57FC-BC4C-851F-F6F50B2C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0"/>
            <a:ext cx="4114800" cy="27432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FA01BC-2762-0541-813D-A56447A8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6" y="117245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BC17B-33FA-A14B-ABAF-6C6F557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0B2A8-6AA3-2E4C-AD5A-1FFD46F792B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B508F-4A36-AC44-807A-B84ECF166EB4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537C0-368F-3241-BB57-E1438FE2775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Omalizumab, Germline VH3-66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115205-29AF-B842-A9E4-CF5252036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12917"/>
              </p:ext>
            </p:extLst>
          </p:nvPr>
        </p:nvGraphicFramePr>
        <p:xfrm>
          <a:off x="212271" y="4632960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5608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Omalizumab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VH3-66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S54A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V55S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17.0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8.7*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0.75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4X7S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02EBC7F-B53C-DE47-A37A-060E3358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2980777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B63DF6F-220F-C24D-B181-124D27EA1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19817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29B9-7BF4-2A4E-8C5D-C6C161B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C4381-6278-664E-B672-443FB6CF9541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C839-F1A9-464D-B259-87D3783040F0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A54A-9BAD-6740-ADAA-9098D0E2E761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Trastuzumab, Germline VH3-66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64F4D2-BA28-8C4E-A85C-E4C57FD0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59993"/>
              </p:ext>
            </p:extLst>
          </p:nvPr>
        </p:nvGraphicFramePr>
        <p:xfrm>
          <a:off x="206829" y="4560967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Trastuzumab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V55R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8.0*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6B9Z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7460AAD-3CF8-AB43-AD06-8A24DEB7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8" y="3148540"/>
            <a:ext cx="4114800" cy="27432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941E2BC-581B-9547-819B-C307BD237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7384"/>
            <a:ext cx="4114800" cy="27432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1DA811-B92F-4049-85C2-3A0679681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04" y="3150338"/>
            <a:ext cx="4114800" cy="2743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4A41972-F8D4-1643-8FAC-E8750549E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87384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7C8C-0AD2-D44C-9350-45DD97CE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7A88F-2251-1245-B87D-1BFE55D4A332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B807C-C0C6-1B49-820B-5485DFCA077A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5E01C-25B7-B749-BBC9-82A0747AB4FF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W55 reverted back to A55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F08BE-68A2-2B40-9B06-0036EC239E16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19B70-F148-FB45-BEF9-468410C96475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Atezolizumab, Germline VH3-23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112E0C-62CE-3647-A6DF-E1AC1DE99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27678"/>
              </p:ext>
            </p:extLst>
          </p:nvPr>
        </p:nvGraphicFramePr>
        <p:xfrm>
          <a:off x="206829" y="4560967"/>
          <a:ext cx="411480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68548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Atezolizumab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-7.7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5X8L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1ECD1-76FC-6E41-A5D9-037ABB8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7B8A4D-F07C-A946-B9A0-4EF5F0EF8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14125"/>
              </p:ext>
            </p:extLst>
          </p:nvPr>
        </p:nvGraphicFramePr>
        <p:xfrm>
          <a:off x="685800" y="1409700"/>
          <a:ext cx="7848600" cy="403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98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1308698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1308698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1307502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1110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2927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Pertuzumab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S40D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D69Q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S70R</a:t>
                      </a:r>
                      <a:endParaRPr lang="en-US" sz="18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V71F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6.7*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2.1*</a:t>
                      </a:r>
                      <a:endParaRPr lang="en-US" sz="18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-0.1*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4LLU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051E89-25E1-FC4A-BBC9-92A6235AAB87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387045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A52E816-4FA3-9944-885C-6903B30E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78917"/>
            <a:ext cx="4114800" cy="2743200"/>
          </a:xfrm>
          <a:prstGeom prst="rect">
            <a:avLst/>
          </a:prstGeom>
        </p:spPr>
      </p:pic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6EC8B43-B59C-894E-9B1B-7434D4E50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60" y="217430"/>
            <a:ext cx="4114800" cy="27432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D78048F4-476C-5341-AC80-F7DCD2F49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5" y="3156247"/>
            <a:ext cx="4114800" cy="27432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81628A8-34FE-9346-8D90-4A155B56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5" y="233221"/>
            <a:ext cx="4114800" cy="274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7BFA00-A116-774F-B123-44C89CC8C704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4C7CD-E8AB-B746-B0E8-C24F0A173C7C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78B68-F265-6E48-BCCE-439A00C73FD8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B79D3-307F-6441-A51E-86A99E20AFD9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D55 reverted back to A55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CC859-8FCA-6B43-93F0-52F5C088B6E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26014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706A592-8C52-3C44-8924-33140D4D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222973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00288DF-4B96-BB4E-9965-18E4122C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1027"/>
            <a:ext cx="4114800" cy="27432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0867D39-85DE-1241-A88A-216E34F31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2973"/>
            <a:ext cx="4114800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7A515-A21B-8C4F-805F-5FC09F84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91D56-7FA5-6A47-8D0D-E2AD4F6AF086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C8F7-71E9-5946-81C0-B63696AAE5CA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C4F83-1D8E-9642-8297-DC87C03B51C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F71 reverted back to V71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D5233-4101-AE43-B962-5E3EB408493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C40011-4D76-5D4F-B261-802FFE9A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72787"/>
              </p:ext>
            </p:extLst>
          </p:nvPr>
        </p:nvGraphicFramePr>
        <p:xfrm>
          <a:off x="381000" y="3341961"/>
          <a:ext cx="3581400" cy="2335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7173">
                  <a:extLst>
                    <a:ext uri="{9D8B030D-6E8A-4147-A177-3AD203B41FA5}">
                      <a16:colId xmlns:a16="http://schemas.microsoft.com/office/drawing/2014/main" val="205404540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954867499"/>
                    </a:ext>
                  </a:extLst>
                </a:gridCol>
                <a:gridCol w="597173">
                  <a:extLst>
                    <a:ext uri="{9D8B030D-6E8A-4147-A177-3AD203B41FA5}">
                      <a16:colId xmlns:a16="http://schemas.microsoft.com/office/drawing/2014/main" val="538036157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1825721604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462885815"/>
                    </a:ext>
                  </a:extLst>
                </a:gridCol>
                <a:gridCol w="596627">
                  <a:extLst>
                    <a:ext uri="{9D8B030D-6E8A-4147-A177-3AD203B41FA5}">
                      <a16:colId xmlns:a16="http://schemas.microsoft.com/office/drawing/2014/main" val="2465702923"/>
                    </a:ext>
                  </a:extLst>
                </a:gridCol>
              </a:tblGrid>
              <a:tr h="58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FDA Approved Antibody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Germline Gene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Mutations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Mutation Scores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 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PDB 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494951"/>
                  </a:ext>
                </a:extLst>
              </a:tr>
              <a:tr h="1753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Pertuzumab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VH3-23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S40D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S54A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A55D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D69Q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S70R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V71F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6.7*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2.1*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-0.1*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4LLU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2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70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19301</TotalTime>
  <Words>575</Words>
  <Application>Microsoft Macintosh PowerPoint</Application>
  <PresentationFormat>On-screen Show (4:3)</PresentationFormat>
  <Paragraphs>298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Times New Roman</vt:lpstr>
      <vt:lpstr>Office Theme</vt:lpstr>
      <vt:lpstr>Are Framework Mutations Stabilizing?</vt:lpstr>
      <vt:lpstr>RMSD </vt:lpstr>
      <vt:lpstr>Npt_prod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231</cp:revision>
  <dcterms:created xsi:type="dcterms:W3CDTF">2021-01-21T03:40:47Z</dcterms:created>
  <dcterms:modified xsi:type="dcterms:W3CDTF">2021-05-25T20:56:53Z</dcterms:modified>
</cp:coreProperties>
</file>