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91" r:id="rId3"/>
    <p:sldId id="394" r:id="rId4"/>
    <p:sldId id="396" r:id="rId5"/>
    <p:sldId id="392" r:id="rId6"/>
    <p:sldId id="395" r:id="rId7"/>
    <p:sldId id="397" r:id="rId8"/>
    <p:sldId id="398" r:id="rId9"/>
    <p:sldId id="3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5"/>
    <p:restoredTop sz="81139"/>
  </p:normalViewPr>
  <p:slideViewPr>
    <p:cSldViewPr>
      <p:cViewPr varScale="1">
        <p:scale>
          <a:sx n="102" d="100"/>
          <a:sy n="102" d="100"/>
        </p:scale>
        <p:origin x="1232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Framework Mutations Stabilizing?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May 24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EADD-56C0-D24F-851B-5130ABE0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1564-3421-D742-B423-22767D8F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Mutations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C577B-C3CE-2441-BFEE-88E50FD0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BC17B-33FA-A14B-ABAF-6C6F557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F2DFF76-8278-F145-906B-AE3C2E0089D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4114800" cy="2743200"/>
          </a:xfr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A24DE0F-EAED-7C4D-AD2E-62C8ABBD3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083082"/>
            <a:ext cx="41148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F0B2A8-6AA3-2E4C-AD5A-1FFD46F792B7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B508F-4A36-AC44-807A-B84ECF166EB4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537C0-368F-3241-BB57-E1438FE2775A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Omalizumab, Germline VH3-66</a:t>
            </a:r>
          </a:p>
        </p:txBody>
      </p:sp>
    </p:spTree>
    <p:extLst>
      <p:ext uri="{BB962C8B-B14F-4D97-AF65-F5344CB8AC3E}">
        <p14:creationId xmlns:p14="http://schemas.microsoft.com/office/powerpoint/2010/main" val="123302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29B9-7BF4-2A4E-8C5D-C6C161B5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EC74CFB-544F-414D-83E9-5844781208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4114800" cy="2743200"/>
          </a:xfr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DE5E2F1-D1FA-6343-9841-9C6C08FBE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124200"/>
            <a:ext cx="41148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8C4381-6278-664E-B672-443FB6CF9541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C839-F1A9-464D-B259-87D3783040F0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A54A-9BAD-6740-ADAA-9098D0E2E761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Trastuzumab, Germline VH3-66</a:t>
            </a:r>
          </a:p>
        </p:txBody>
      </p:sp>
    </p:spTree>
    <p:extLst>
      <p:ext uri="{BB962C8B-B14F-4D97-AF65-F5344CB8AC3E}">
        <p14:creationId xmlns:p14="http://schemas.microsoft.com/office/powerpoint/2010/main" val="33903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F7C8C-0AD2-D44C-9350-45DD97CE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" name="Content Placeholder 1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D45B038-0559-0D47-A9C6-4F6069468E9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24200"/>
            <a:ext cx="4114800" cy="2743200"/>
          </a:xfrm>
        </p:spPr>
      </p:pic>
      <p:pic>
        <p:nvPicPr>
          <p:cNvPr id="18" name="Picture 1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0E4A7F0-EFA0-F443-92C6-9A8C75AC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7991"/>
            <a:ext cx="4114800" cy="2743200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66CCFC20-BC57-D345-927D-DD118BC55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7991"/>
            <a:ext cx="4114800" cy="2743200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8DDBC7CD-0A4A-0945-AD10-268051619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25244"/>
            <a:ext cx="4114800" cy="2743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67A88F-2251-1245-B87D-1BFE55D4A332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0B807C-C0C6-1B49-820B-5485DFCA077A}"/>
              </a:ext>
            </a:extLst>
          </p:cNvPr>
          <p:cNvSpPr txBox="1"/>
          <p:nvPr/>
        </p:nvSpPr>
        <p:spPr>
          <a:xfrm>
            <a:off x="5143500" y="394900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Both Mutations Reverted 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5E01C-25B7-B749-BBC9-82A0747AB4FF}"/>
              </a:ext>
            </a:extLst>
          </p:cNvPr>
          <p:cNvSpPr txBox="1"/>
          <p:nvPr/>
        </p:nvSpPr>
        <p:spPr>
          <a:xfrm>
            <a:off x="8763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W55 reverted back to A55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F08BE-68A2-2B40-9B06-0036EC239E16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19B70-F148-FB45-BEF9-468410C96475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Atezolizumab, Germline VH3-23</a:t>
            </a:r>
          </a:p>
        </p:txBody>
      </p:sp>
    </p:spTree>
    <p:extLst>
      <p:ext uri="{BB962C8B-B14F-4D97-AF65-F5344CB8AC3E}">
        <p14:creationId xmlns:p14="http://schemas.microsoft.com/office/powerpoint/2010/main" val="426736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060F7D12-B21A-4F4B-8D53-A134BC6C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7028"/>
            <a:ext cx="4114800" cy="2743200"/>
          </a:xfrm>
          <a:prstGeom prst="rect">
            <a:avLst/>
          </a:prstGeom>
        </p:spPr>
      </p:pic>
      <p:pic>
        <p:nvPicPr>
          <p:cNvPr id="20" name="Picture 19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9D36A83-766D-5149-B34F-464CB0C93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24200"/>
            <a:ext cx="4114800" cy="2743200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96EABB4D-C738-E54C-8284-6443EA4D6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17" y="228600"/>
            <a:ext cx="4114800" cy="2743200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8CEB9E63-47EF-5E4F-B593-0248810207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17" y="3124200"/>
            <a:ext cx="4114800" cy="2743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7BFA00-A116-774F-B123-44C89CC8C704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A54 reverted back to S54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4C7CD-E8AB-B746-B0E8-C24F0A173C7C}"/>
              </a:ext>
            </a:extLst>
          </p:cNvPr>
          <p:cNvSpPr txBox="1"/>
          <p:nvPr/>
        </p:nvSpPr>
        <p:spPr>
          <a:xfrm>
            <a:off x="5143500" y="394900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Both Mutations Reverted 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B78B68-F265-6E48-BCCE-439A00C73FD8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B79D3-307F-6441-A51E-86A99E20AFD9}"/>
              </a:ext>
            </a:extLst>
          </p:cNvPr>
          <p:cNvSpPr txBox="1"/>
          <p:nvPr/>
        </p:nvSpPr>
        <p:spPr>
          <a:xfrm>
            <a:off x="8763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D55 reverted back to A55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CC859-8FCA-6B43-93F0-52F5C088B6EA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</p:spTree>
    <p:extLst>
      <p:ext uri="{BB962C8B-B14F-4D97-AF65-F5344CB8AC3E}">
        <p14:creationId xmlns:p14="http://schemas.microsoft.com/office/powerpoint/2010/main" val="26014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7A515-A21B-8C4F-805F-5FC09F84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9CC8ADB-7475-B541-A2AC-CD4EE796FF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0524"/>
            <a:ext cx="4114800" cy="2743200"/>
          </a:xfr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BFF8E4A-D0C6-7C4B-B4FA-1CA6F7278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60228"/>
            <a:ext cx="4114800" cy="27432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542067E-6B12-3047-B998-C2496320A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7028"/>
            <a:ext cx="4114800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691D56-7FA5-6A47-8D0D-E2AD4F6AF086}"/>
              </a:ext>
            </a:extLst>
          </p:cNvPr>
          <p:cNvSpPr txBox="1"/>
          <p:nvPr/>
        </p:nvSpPr>
        <p:spPr>
          <a:xfrm>
            <a:off x="5143500" y="394900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Both Mutations Reverted 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CC8F7-71E9-5946-81C0-B63696AAE5CA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C4F83-1D8E-9642-8297-DC87C03B51C7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F71 reverted back to V71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D5233-4101-AE43-B962-5E3EB4084938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</p:spTree>
    <p:extLst>
      <p:ext uri="{BB962C8B-B14F-4D97-AF65-F5344CB8AC3E}">
        <p14:creationId xmlns:p14="http://schemas.microsoft.com/office/powerpoint/2010/main" val="379770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1C4DC-C290-1349-A473-C95275AF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7743D22-05AB-A14A-92CD-A6A47FF87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4114800" cy="2743200"/>
          </a:xfrm>
          <a:prstGeom prst="rect">
            <a:avLst/>
          </a:prstGeom>
        </p:spPr>
      </p:pic>
      <p:pic>
        <p:nvPicPr>
          <p:cNvPr id="6" name="Picture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48B3836-170E-6E41-82E6-8E409D6F6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48" y="2895600"/>
            <a:ext cx="41148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4497C9-8020-3C4A-82F1-2CDC21136D63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48B6D-23E3-7E43-AAE7-9A8A0431CA65}"/>
              </a:ext>
            </a:extLst>
          </p:cNvPr>
          <p:cNvSpPr txBox="1"/>
          <p:nvPr/>
        </p:nvSpPr>
        <p:spPr>
          <a:xfrm>
            <a:off x="5257800" y="3497588"/>
            <a:ext cx="2819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D40 reverted back to S40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9A30E-737D-C945-876D-C48D93A4E143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Pertuzumab</a:t>
            </a:r>
            <a:r>
              <a:rPr lang="en-US" dirty="0">
                <a:solidFill>
                  <a:schemeClr val="bg1"/>
                </a:solidFill>
              </a:rPr>
              <a:t>, Germline VH3-23</a:t>
            </a:r>
          </a:p>
        </p:txBody>
      </p:sp>
    </p:spTree>
    <p:extLst>
      <p:ext uri="{BB962C8B-B14F-4D97-AF65-F5344CB8AC3E}">
        <p14:creationId xmlns:p14="http://schemas.microsoft.com/office/powerpoint/2010/main" val="93282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CBED-2238-1C46-9B2E-733D33B2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4BE35C46-4EEB-5245-931A-BF2A138102F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0021"/>
            <a:ext cx="4114800" cy="2743200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3E4E87E-F013-4143-BA76-2CE54676F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048000"/>
            <a:ext cx="41148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035367-B823-604F-9E24-F697B29DAA86}"/>
              </a:ext>
            </a:extLst>
          </p:cNvPr>
          <p:cNvSpPr txBox="1"/>
          <p:nvPr/>
        </p:nvSpPr>
        <p:spPr>
          <a:xfrm>
            <a:off x="1600200" y="533400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2DEA3-8D00-5640-8956-B3C254139390}"/>
              </a:ext>
            </a:extLst>
          </p:cNvPr>
          <p:cNvSpPr txBox="1"/>
          <p:nvPr/>
        </p:nvSpPr>
        <p:spPr>
          <a:xfrm>
            <a:off x="5257800" y="3359089"/>
            <a:ext cx="2819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F103 reverted back to Y103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F106F-4453-6643-856E-F88CBA942788}"/>
              </a:ext>
            </a:extLst>
          </p:cNvPr>
          <p:cNvSpPr txBox="1"/>
          <p:nvPr/>
        </p:nvSpPr>
        <p:spPr>
          <a:xfrm>
            <a:off x="3581400" y="6240788"/>
            <a:ext cx="4495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Daratumumab, Germline VH3-23</a:t>
            </a:r>
          </a:p>
        </p:txBody>
      </p:sp>
    </p:spTree>
    <p:extLst>
      <p:ext uri="{BB962C8B-B14F-4D97-AF65-F5344CB8AC3E}">
        <p14:creationId xmlns:p14="http://schemas.microsoft.com/office/powerpoint/2010/main" val="210702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19157</TotalTime>
  <Words>114</Words>
  <Application>Microsoft Macintosh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Are Framework Mutations Stabilizing?</vt:lpstr>
      <vt:lpstr>RMSD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224</cp:revision>
  <dcterms:created xsi:type="dcterms:W3CDTF">2021-01-21T03:40:47Z</dcterms:created>
  <dcterms:modified xsi:type="dcterms:W3CDTF">2021-05-24T22:39:01Z</dcterms:modified>
</cp:coreProperties>
</file>