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8" r:id="rId3"/>
    <p:sldId id="338" r:id="rId4"/>
    <p:sldId id="333" r:id="rId5"/>
    <p:sldId id="336" r:id="rId6"/>
    <p:sldId id="330" r:id="rId7"/>
    <p:sldId id="334" r:id="rId8"/>
    <p:sldId id="335" r:id="rId9"/>
    <p:sldId id="33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486"/>
    <a:srgbClr val="5E8941"/>
    <a:srgbClr val="67904C"/>
    <a:srgbClr val="FCFDBF"/>
    <a:srgbClr val="7E2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5665"/>
  </p:normalViewPr>
  <p:slideViewPr>
    <p:cSldViewPr snapToGrid="0" snapToObjects="1">
      <p:cViewPr>
        <p:scale>
          <a:sx n="108" d="100"/>
          <a:sy n="108" d="100"/>
        </p:scale>
        <p:origin x="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8D7CC-9B38-024E-81A8-AC32208C73DD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0671A-F22A-3440-839F-10B0F9471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671A-F22A-3440-839F-10B0F9471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loop – change in orientation of 70 (licorice)</a:t>
            </a:r>
          </a:p>
          <a:p>
            <a:r>
              <a:rPr lang="en-US" dirty="0"/>
              <a:t>Mutated residue = surf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671A-F22A-3440-839F-10B0F94711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671A-F22A-3440-839F-10B0F94711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0671A-F22A-3440-839F-10B0F9471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8152-2EA5-BB49-8B27-757039FE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40FA2-F729-4440-8E50-D588CBF72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3A10-E276-7947-B949-3858AD54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9C0F-AB44-B345-A60F-EED58CC4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4045-03C6-3B4E-945C-A0E9A466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1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1DB7-9828-2F4F-B543-90939C14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E4A2A-522E-0C48-89F4-FF670643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12A3-22D8-EB4A-9DDA-6FCB7DC9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E5AC-A94C-FF40-9C5A-B88F7268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E9D2-2963-6043-B7A3-7683527E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42C45-CF95-AE47-A799-03A22176E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13B05-AC59-5548-AACF-6F36CA7B0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D2B6-FFB9-B546-A8B4-41F37C83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282C-98CD-8047-8401-51B602E9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7D611-4AB6-1341-9501-DD76D3BC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8B5E-A318-A546-916B-EA497161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AC7D-FB4E-0240-B8AF-65BF99D1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1222-B857-4940-B1D6-CF072B48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4B94-B2A4-B34D-9EDA-FEB25725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3B50-52DD-3E4B-B9D6-A2B84358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27DC-E2EF-DA4A-8EE4-8303CEA9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4D69-6101-724F-9D76-3A06AC76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5544-1C38-C14F-AC6A-BC4DC386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7517-8A9F-B54B-9BA8-37D6F621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F374-9EC6-F140-9719-96F152B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63B0-EAC0-DB49-B517-0DE87ED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5DB5-E04C-754F-B264-CB9837ED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D900F-54BB-3745-8238-81F43B090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67-76A4-EF4F-9828-CA35B8B4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13822-59D6-044F-8599-63CC4E4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D2F2B-14C9-6541-8E13-1A8F8CC5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8211-CB42-4647-91D6-C87631C7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D08C-D34E-2345-B819-9F9AE61F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D9970-1D06-5349-9A6C-4F5E079E1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3FB3F-0CDA-A643-875E-F1283C9F7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C0ADD-66B5-FD47-A796-41B419118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3082B-6294-9047-9A70-A73BEA48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7684A-7B1D-C541-A1C2-92F6ECC2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FE96F-BF19-604E-A1F2-C51D317E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31F-18A0-FC43-BBE5-6193ABCC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069A9-C794-4640-B958-F4313A29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E9FF4-93EE-BB40-A637-2C270403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F44A5-6CC7-A247-A228-96FC0517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1F985-67C2-D840-9197-1BFAD33E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763F2-AA42-3A4C-9BE1-8F167347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D613-FF97-594C-B376-61605B12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FCDB-72D4-DF46-BBCF-F6762EC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55F3-DB41-C243-A3ED-A8054AF8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E5FB1-D00C-C744-BE3E-D98BBE5CC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0D6E-6B6E-FA45-9809-E46FD2FA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EBEE1-35A8-E844-B679-5151E1CA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B9049-B959-8145-AD45-4C3842CF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819D-A0BB-7C49-B147-F410640A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A3431-7885-DF48-8361-899DB0E6A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7258-7D04-964C-BF32-35781C35D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98F1-59B3-304E-96C9-DDC7B308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9A9A-450F-F747-A19E-90CE6EC6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8DD69-8858-FE46-B047-61CB8C54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4FD9E-CA9B-CB45-B859-C182BFFE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32DFC-4A68-954F-96FB-CD99FE4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7F4C-16E6-5D4E-8ED8-1813A8C97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3552-DC10-034E-9432-7C44CAA575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B24D-57F6-864A-B571-268503C49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857D-ECEA-7A40-BD2A-808586958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2CCE-CBCB-AE49-8EF9-021B1C68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9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9942-C537-444B-BBDF-461FE6F45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Rough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7F6B-DD06-D342-8D85-0C0AED30F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6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B53209-0D94-1A40-A187-14363B51F2C9}"/>
              </a:ext>
            </a:extLst>
          </p:cNvPr>
          <p:cNvSpPr/>
          <p:nvPr/>
        </p:nvSpPr>
        <p:spPr>
          <a:xfrm>
            <a:off x="2165480" y="2463513"/>
            <a:ext cx="3733800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3-23 Mechanisms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0E908-1422-D94D-8DE7-D9D6E9CC9A3A}"/>
              </a:ext>
            </a:extLst>
          </p:cNvPr>
          <p:cNvSpPr/>
          <p:nvPr/>
        </p:nvSpPr>
        <p:spPr>
          <a:xfrm>
            <a:off x="5998530" y="2463513"/>
            <a:ext cx="3733800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3-66 Mechanisms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F09775-1551-A14D-A272-F8A1D2369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59176"/>
              </p:ext>
            </p:extLst>
          </p:nvPr>
        </p:nvGraphicFramePr>
        <p:xfrm>
          <a:off x="2165481" y="568168"/>
          <a:ext cx="6992807" cy="1839474"/>
        </p:xfrm>
        <a:graphic>
          <a:graphicData uri="http://schemas.openxmlformats.org/drawingml/2006/table">
            <a:tbl>
              <a:tblPr/>
              <a:tblGrid>
                <a:gridCol w="347057">
                  <a:extLst>
                    <a:ext uri="{9D8B030D-6E8A-4147-A177-3AD203B41FA5}">
                      <a16:colId xmlns:a16="http://schemas.microsoft.com/office/drawing/2014/main" val="347106396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4212310675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79893075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800612269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275577244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3453117566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1200251144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4146808974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541885969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1566604712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1001202289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213432797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797825907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167574991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3841160859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3413212307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3178489485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189686920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645533144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3572633425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1008014569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805868433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236070452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981443327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2226002268"/>
                    </a:ext>
                  </a:extLst>
                </a:gridCol>
                <a:gridCol w="265830">
                  <a:extLst>
                    <a:ext uri="{9D8B030D-6E8A-4147-A177-3AD203B41FA5}">
                      <a16:colId xmlns:a16="http://schemas.microsoft.com/office/drawing/2014/main" val="3401948102"/>
                    </a:ext>
                  </a:extLst>
                </a:gridCol>
              </a:tblGrid>
              <a:tr h="87594"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VH1-24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VH1-46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VH1-69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VH2-5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VH3-20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VH3-21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VH3-23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VH3-30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VH3-33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VH3-48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VH3-66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VH3-74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VH4-30-4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VH4-59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VH4-61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VH5-51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VH6-1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02432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54A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7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DF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A7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9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7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98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D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7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AB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C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A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2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A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B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CB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CC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58346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1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671517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3014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94488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54F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31072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54G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C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C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E5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159528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54H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72925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54I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40313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54K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10092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54L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73141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54M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491715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28444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54P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37751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54Q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84797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05434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E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B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7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87454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54T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E8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D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E7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1893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54V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06581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54W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155127"/>
                  </a:ext>
                </a:extLst>
              </a:tr>
              <a:tr h="87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54Y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63" marR="4763" marT="476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24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64E0B-8136-AC4C-BC8E-65EB060493CE}"/>
              </a:ext>
            </a:extLst>
          </p:cNvPr>
          <p:cNvSpPr txBox="1"/>
          <p:nvPr/>
        </p:nvSpPr>
        <p:spPr>
          <a:xfrm>
            <a:off x="4089015" y="-16607"/>
            <a:ext cx="36205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S54A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3B9DA-48BF-2840-B9FC-DA13FE03D0D2}"/>
              </a:ext>
            </a:extLst>
          </p:cNvPr>
          <p:cNvSpPr/>
          <p:nvPr/>
        </p:nvSpPr>
        <p:spPr>
          <a:xfrm>
            <a:off x="9294019" y="850105"/>
            <a:ext cx="329465" cy="1293019"/>
          </a:xfrm>
          <a:prstGeom prst="rect">
            <a:avLst/>
          </a:prstGeom>
          <a:gradFill>
            <a:gsLst>
              <a:gs pos="0">
                <a:srgbClr val="7E2482"/>
              </a:gs>
              <a:gs pos="100000">
                <a:srgbClr val="FCFDBF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50751-B29D-A943-A50C-F2E5818A0B6F}"/>
              </a:ext>
            </a:extLst>
          </p:cNvPr>
          <p:cNvSpPr txBox="1"/>
          <p:nvPr/>
        </p:nvSpPr>
        <p:spPr>
          <a:xfrm>
            <a:off x="9239595" y="557692"/>
            <a:ext cx="4383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dirty="0"/>
              <a:t>Highest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AED544-8D05-AF40-A095-8E839534337D}"/>
              </a:ext>
            </a:extLst>
          </p:cNvPr>
          <p:cNvSpPr txBox="1"/>
          <p:nvPr/>
        </p:nvSpPr>
        <p:spPr>
          <a:xfrm>
            <a:off x="9239594" y="2180293"/>
            <a:ext cx="4383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dirty="0"/>
              <a:t>Lowest Score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7DD37D-3C6B-194D-AA78-53A1FBEE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80" y="4938913"/>
            <a:ext cx="7566850" cy="193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001CA1-511E-C249-8E7A-F0B9078EC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35457"/>
              </p:ext>
            </p:extLst>
          </p:nvPr>
        </p:nvGraphicFramePr>
        <p:xfrm>
          <a:off x="560339" y="332823"/>
          <a:ext cx="10905067" cy="1738289"/>
        </p:xfrm>
        <a:graphic>
          <a:graphicData uri="http://schemas.openxmlformats.org/drawingml/2006/table">
            <a:tbl>
              <a:tblPr firstRow="1" bandRow="1"/>
              <a:tblGrid>
                <a:gridCol w="378967">
                  <a:extLst>
                    <a:ext uri="{9D8B030D-6E8A-4147-A177-3AD203B41FA5}">
                      <a16:colId xmlns:a16="http://schemas.microsoft.com/office/drawing/2014/main" val="2676804300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550175189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1151477054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092182120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2154725877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4278982546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4044477017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483784971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750390385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272572802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169536372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2597372760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1202050665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656349456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762869623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1016904009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2758931847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048125675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775691656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1617588773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1724276030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760782608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296072051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1684763583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3985605523"/>
                    </a:ext>
                  </a:extLst>
                </a:gridCol>
                <a:gridCol w="421044">
                  <a:extLst>
                    <a:ext uri="{9D8B030D-6E8A-4147-A177-3AD203B41FA5}">
                      <a16:colId xmlns:a16="http://schemas.microsoft.com/office/drawing/2014/main" val="1319722429"/>
                    </a:ext>
                  </a:extLst>
                </a:gridCol>
              </a:tblGrid>
              <a:tr h="62907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4" marR="8144" marT="814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VH1-2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VH1-24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VH1-3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VH1-46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VH1-69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VH2-5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VH3-20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VH3-21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VH3-23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VH3-30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VH3-33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VH3-48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VH3-66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VH3-7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VH3-74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VH3-9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VH4-30-4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VH4-31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VH4-34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VH4-39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VH4-4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VH4-59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VH4-61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VH5-51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VH6-1</a:t>
                      </a:r>
                    </a:p>
                  </a:txBody>
                  <a:tcPr marL="8144" marR="8144" marT="8144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937541"/>
                  </a:ext>
                </a:extLst>
              </a:tr>
              <a:tr h="221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8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7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E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2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04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89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89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4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04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93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A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5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8F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C5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1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367715"/>
                  </a:ext>
                </a:extLst>
              </a:tr>
              <a:tr h="221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Cys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7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9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C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77657"/>
                  </a:ext>
                </a:extLst>
              </a:tr>
              <a:tr h="221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Gly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4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C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3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7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78955"/>
                  </a:ext>
                </a:extLst>
              </a:tr>
              <a:tr h="221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0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F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C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9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WT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B3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B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E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E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83677"/>
                  </a:ext>
                </a:extLst>
              </a:tr>
              <a:tr h="221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6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7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9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0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F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5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B3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144" marR="8144" marT="8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13088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51E0BFFD-AA25-0D4F-BDD3-F7635ED19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39" y="2071112"/>
            <a:ext cx="3759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D5D7E59-FCA3-614A-A11C-FBBBAB74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9" y="2071112"/>
            <a:ext cx="39878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86858299-FBB5-754F-9666-C07B9748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39" y="2071112"/>
            <a:ext cx="375920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1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A52385EF-0970-A847-AFB4-466D104A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37" y="2268191"/>
            <a:ext cx="3781909" cy="3562668"/>
          </a:xfrm>
          <a:prstGeom prst="rect">
            <a:avLst/>
          </a:prstGeom>
        </p:spPr>
      </p:pic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14588D6-D7D5-AC46-AD19-A60D20AB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093" y="1440385"/>
            <a:ext cx="3514542" cy="4390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E239A9-DF6B-7F46-8D33-6F52C4E0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Pertuzumab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7C964-AF88-884F-855A-4E99070D7F47}"/>
              </a:ext>
            </a:extLst>
          </p:cNvPr>
          <p:cNvSpPr txBox="1"/>
          <p:nvPr/>
        </p:nvSpPr>
        <p:spPr>
          <a:xfrm>
            <a:off x="6534912" y="6071616"/>
            <a:ext cx="210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Reversion S54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75F70-F41F-9C40-A28E-3F27EC29462C}"/>
              </a:ext>
            </a:extLst>
          </p:cNvPr>
          <p:cNvSpPr txBox="1"/>
          <p:nvPr/>
        </p:nvSpPr>
        <p:spPr>
          <a:xfrm>
            <a:off x="2484477" y="6071616"/>
            <a:ext cx="210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Mature Antibody A54</a:t>
            </a:r>
          </a:p>
        </p:txBody>
      </p:sp>
      <p:sp>
        <p:nvSpPr>
          <p:cNvPr id="10" name="Curved Right Arrow 9">
            <a:extLst>
              <a:ext uri="{FF2B5EF4-FFF2-40B4-BE49-F238E27FC236}">
                <a16:creationId xmlns:a16="http://schemas.microsoft.com/office/drawing/2014/main" id="{15D0BDA6-2834-AE4A-93E7-92027C6AE8C8}"/>
              </a:ext>
            </a:extLst>
          </p:cNvPr>
          <p:cNvSpPr/>
          <p:nvPr/>
        </p:nvSpPr>
        <p:spPr>
          <a:xfrm rot="5400000">
            <a:off x="5830806" y="-377970"/>
            <a:ext cx="1773971" cy="45841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1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6B0D-FD5D-F547-BB9F-69163979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365638-B429-DF4D-B082-FE0B6A0A2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250"/>
            <a:ext cx="12192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1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5E9EF1-F244-9F4D-B304-09FD57024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92621"/>
              </p:ext>
            </p:extLst>
          </p:nvPr>
        </p:nvGraphicFramePr>
        <p:xfrm>
          <a:off x="2205099" y="1820489"/>
          <a:ext cx="6995171" cy="1846605"/>
        </p:xfrm>
        <a:graphic>
          <a:graphicData uri="http://schemas.openxmlformats.org/drawingml/2006/table">
            <a:tbl>
              <a:tblPr/>
              <a:tblGrid>
                <a:gridCol w="347171">
                  <a:extLst>
                    <a:ext uri="{9D8B030D-6E8A-4147-A177-3AD203B41FA5}">
                      <a16:colId xmlns:a16="http://schemas.microsoft.com/office/drawing/2014/main" val="2301489948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1144083717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1661548053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1081376682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928950720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3691954637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2101894771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2274854300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3666099670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978397747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2145657230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759884607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3575734544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3313505602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3478131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3144839877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1268599824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2663129895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938374707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28360158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2617634713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1897168695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196914807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1471378571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698401412"/>
                    </a:ext>
                  </a:extLst>
                </a:gridCol>
                <a:gridCol w="265920">
                  <a:extLst>
                    <a:ext uri="{9D8B030D-6E8A-4147-A177-3AD203B41FA5}">
                      <a16:colId xmlns:a16="http://schemas.microsoft.com/office/drawing/2014/main" val="3872255082"/>
                    </a:ext>
                  </a:extLst>
                </a:gridCol>
              </a:tblGrid>
              <a:tr h="85424"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VH1-69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VH2-5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VH3-74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VH3-9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VH4-30-4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VH4-59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VH4-61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VH5-51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VH6-1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45465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07526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93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2479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88315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712029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9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A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A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8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A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8C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A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99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1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B4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7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A8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92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8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0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9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87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9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97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AC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99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A2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AB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A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24742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11186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E4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6449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660954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46308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093585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86423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25115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24054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307659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47144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E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E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345490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067961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94782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77705"/>
                  </a:ext>
                </a:extLst>
              </a:tr>
              <a:tr h="88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#WT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90305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B53209-0D94-1A40-A187-14363B51F2C9}"/>
              </a:ext>
            </a:extLst>
          </p:cNvPr>
          <p:cNvSpPr/>
          <p:nvPr/>
        </p:nvSpPr>
        <p:spPr>
          <a:xfrm>
            <a:off x="2205099" y="3700215"/>
            <a:ext cx="4949963" cy="243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Mechanisms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379DE-FA13-6B41-9D45-2CE93E6D58DC}"/>
              </a:ext>
            </a:extLst>
          </p:cNvPr>
          <p:cNvSpPr txBox="1"/>
          <p:nvPr/>
        </p:nvSpPr>
        <p:spPr>
          <a:xfrm>
            <a:off x="4089015" y="-16607"/>
            <a:ext cx="36205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/>
              <a:t>Y103F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F5D26-787D-BE46-913A-CF41065705A0}"/>
              </a:ext>
            </a:extLst>
          </p:cNvPr>
          <p:cNvSpPr/>
          <p:nvPr/>
        </p:nvSpPr>
        <p:spPr>
          <a:xfrm>
            <a:off x="9315450" y="2090685"/>
            <a:ext cx="329465" cy="1293019"/>
          </a:xfrm>
          <a:prstGeom prst="rect">
            <a:avLst/>
          </a:prstGeom>
          <a:gradFill>
            <a:gsLst>
              <a:gs pos="0">
                <a:srgbClr val="7E2482"/>
              </a:gs>
              <a:gs pos="100000">
                <a:srgbClr val="FCFDBF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08F52-32E5-E247-B839-C06C7AA924DB}"/>
              </a:ext>
            </a:extLst>
          </p:cNvPr>
          <p:cNvSpPr txBox="1"/>
          <p:nvPr/>
        </p:nvSpPr>
        <p:spPr>
          <a:xfrm>
            <a:off x="9261026" y="1798272"/>
            <a:ext cx="4383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dirty="0"/>
              <a:t>Highest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355BE-EF9E-1446-B63B-AA86BCD08C12}"/>
              </a:ext>
            </a:extLst>
          </p:cNvPr>
          <p:cNvSpPr txBox="1"/>
          <p:nvPr/>
        </p:nvSpPr>
        <p:spPr>
          <a:xfrm>
            <a:off x="9261025" y="3420873"/>
            <a:ext cx="4383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dirty="0"/>
              <a:t>Lowest Score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041986-B44C-414B-9DD0-F8CC0D9C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062" y="370021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13D964D-5C72-6644-8E4F-7F593C3E8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8"/>
          <a:stretch/>
        </p:blipFill>
        <p:spPr>
          <a:xfrm>
            <a:off x="3877235" y="1935258"/>
            <a:ext cx="4452831" cy="4759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9C682-B475-7A45-B34C-BB38BFAC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Daratumumab – 200 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EE89B6-3DF5-6846-8637-28D4F43A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176" r="5412"/>
          <a:stretch/>
        </p:blipFill>
        <p:spPr>
          <a:xfrm>
            <a:off x="-49306" y="1974435"/>
            <a:ext cx="39265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BF977-1E81-2947-A8C3-EA748E7200A5}"/>
              </a:ext>
            </a:extLst>
          </p:cNvPr>
          <p:cNvSpPr txBox="1"/>
          <p:nvPr/>
        </p:nvSpPr>
        <p:spPr>
          <a:xfrm>
            <a:off x="200859" y="6123543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– early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04068-A0A9-DF4F-940E-989376869A70}"/>
              </a:ext>
            </a:extLst>
          </p:cNvPr>
          <p:cNvSpPr txBox="1"/>
          <p:nvPr/>
        </p:nvSpPr>
        <p:spPr>
          <a:xfrm>
            <a:off x="4584132" y="6308209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– middle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61B3DD7-06E7-3D42-9694-9F318EA710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18"/>
          <a:stretch/>
        </p:blipFill>
        <p:spPr>
          <a:xfrm>
            <a:off x="7701025" y="1690688"/>
            <a:ext cx="4283571" cy="4814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16CCF6-EE31-5A42-A7EC-02DD9AC7F935}"/>
              </a:ext>
            </a:extLst>
          </p:cNvPr>
          <p:cNvSpPr txBox="1"/>
          <p:nvPr/>
        </p:nvSpPr>
        <p:spPr>
          <a:xfrm>
            <a:off x="8583201" y="6325773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– late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BE6C51-5F0D-4F4E-A9AD-621007A86C46}"/>
              </a:ext>
            </a:extLst>
          </p:cNvPr>
          <p:cNvSpPr/>
          <p:nvPr/>
        </p:nvSpPr>
        <p:spPr>
          <a:xfrm>
            <a:off x="2796988" y="2662518"/>
            <a:ext cx="1479177" cy="1652663"/>
          </a:xfrm>
          <a:prstGeom prst="rect">
            <a:avLst/>
          </a:prstGeom>
          <a:solidFill>
            <a:srgbClr val="FCFD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0F612-0D53-414F-B58E-81013A4AFC34}"/>
              </a:ext>
            </a:extLst>
          </p:cNvPr>
          <p:cNvSpPr/>
          <p:nvPr/>
        </p:nvSpPr>
        <p:spPr>
          <a:xfrm>
            <a:off x="6296635" y="2441960"/>
            <a:ext cx="1479177" cy="1652663"/>
          </a:xfrm>
          <a:prstGeom prst="rect">
            <a:avLst/>
          </a:prstGeom>
          <a:solidFill>
            <a:srgbClr val="FCFD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85A09A-B62A-8F43-A39E-000E30BE16D4}"/>
              </a:ext>
            </a:extLst>
          </p:cNvPr>
          <p:cNvSpPr/>
          <p:nvPr/>
        </p:nvSpPr>
        <p:spPr>
          <a:xfrm>
            <a:off x="10505419" y="2189919"/>
            <a:ext cx="1479177" cy="1652663"/>
          </a:xfrm>
          <a:prstGeom prst="rect">
            <a:avLst/>
          </a:prstGeom>
          <a:solidFill>
            <a:srgbClr val="FCFD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7D0538D8-1D36-E24B-AF74-23CC0D8B0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" r="1721"/>
          <a:stretch/>
        </p:blipFill>
        <p:spPr>
          <a:xfrm>
            <a:off x="7978367" y="1755635"/>
            <a:ext cx="4213635" cy="4367908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8450EFB-88A9-3446-8288-8F0655C53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8" r="3765"/>
          <a:stretch/>
        </p:blipFill>
        <p:spPr>
          <a:xfrm>
            <a:off x="4046812" y="1617527"/>
            <a:ext cx="4113674" cy="4573494"/>
          </a:xfrm>
          <a:prstGeom prst="rect">
            <a:avLst/>
          </a:prstGeom>
        </p:spPr>
      </p:pic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A9D5D602-C4C0-7C40-A2A2-C2733FD8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209505"/>
            <a:ext cx="4213635" cy="38804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9C682-B475-7A45-B34C-BB38BFAC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Daratumumab – 200 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BF977-1E81-2947-A8C3-EA748E7200A5}"/>
              </a:ext>
            </a:extLst>
          </p:cNvPr>
          <p:cNvSpPr txBox="1"/>
          <p:nvPr/>
        </p:nvSpPr>
        <p:spPr>
          <a:xfrm>
            <a:off x="200859" y="6123543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Reversion – early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04068-A0A9-DF4F-940E-989376869A70}"/>
              </a:ext>
            </a:extLst>
          </p:cNvPr>
          <p:cNvSpPr txBox="1"/>
          <p:nvPr/>
        </p:nvSpPr>
        <p:spPr>
          <a:xfrm>
            <a:off x="4584132" y="6308209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Reversion – middle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6CCF6-EE31-5A42-A7EC-02DD9AC7F935}"/>
              </a:ext>
            </a:extLst>
          </p:cNvPr>
          <p:cNvSpPr txBox="1"/>
          <p:nvPr/>
        </p:nvSpPr>
        <p:spPr>
          <a:xfrm>
            <a:off x="8583201" y="6325773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Reversion – late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BE6C51-5F0D-4F4E-A9AD-621007A86C46}"/>
              </a:ext>
            </a:extLst>
          </p:cNvPr>
          <p:cNvSpPr/>
          <p:nvPr/>
        </p:nvSpPr>
        <p:spPr>
          <a:xfrm>
            <a:off x="2796988" y="2662518"/>
            <a:ext cx="1479177" cy="1652663"/>
          </a:xfrm>
          <a:prstGeom prst="rect">
            <a:avLst/>
          </a:prstGeom>
          <a:solidFill>
            <a:srgbClr val="FCFD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0F612-0D53-414F-B58E-81013A4AFC34}"/>
              </a:ext>
            </a:extLst>
          </p:cNvPr>
          <p:cNvSpPr/>
          <p:nvPr/>
        </p:nvSpPr>
        <p:spPr>
          <a:xfrm>
            <a:off x="6883578" y="2355567"/>
            <a:ext cx="1479177" cy="1652663"/>
          </a:xfrm>
          <a:prstGeom prst="rect">
            <a:avLst/>
          </a:prstGeom>
          <a:solidFill>
            <a:srgbClr val="FCFD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85A09A-B62A-8F43-A39E-000E30BE16D4}"/>
              </a:ext>
            </a:extLst>
          </p:cNvPr>
          <p:cNvSpPr/>
          <p:nvPr/>
        </p:nvSpPr>
        <p:spPr>
          <a:xfrm>
            <a:off x="10767899" y="2251611"/>
            <a:ext cx="1479177" cy="1652663"/>
          </a:xfrm>
          <a:prstGeom prst="rect">
            <a:avLst/>
          </a:prstGeom>
          <a:solidFill>
            <a:srgbClr val="FCFDB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F04C-719B-3B41-B184-95DBBA30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17F6-651B-FE4D-BCFF-89484B4C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68C4B6-F474-D745-852D-71601E53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35" y="-85165"/>
            <a:ext cx="7019365" cy="70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47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1979</Words>
  <Application>Microsoft Macintosh PowerPoint</Application>
  <PresentationFormat>Widescreen</PresentationFormat>
  <Paragraphs>1272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Rough Figures</vt:lpstr>
      <vt:lpstr>PowerPoint Presentation</vt:lpstr>
      <vt:lpstr>PowerPoint Presentation</vt:lpstr>
      <vt:lpstr>Pertuzumab </vt:lpstr>
      <vt:lpstr>PowerPoint Presentation</vt:lpstr>
      <vt:lpstr>PowerPoint Presentation</vt:lpstr>
      <vt:lpstr>Daratumumab – 200 ns</vt:lpstr>
      <vt:lpstr>Daratumumab – 200 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26</cp:revision>
  <dcterms:created xsi:type="dcterms:W3CDTF">2021-06-10T15:55:53Z</dcterms:created>
  <dcterms:modified xsi:type="dcterms:W3CDTF">2021-06-11T21:58:53Z</dcterms:modified>
</cp:coreProperties>
</file>