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338" r:id="rId3"/>
    <p:sldId id="344" r:id="rId4"/>
    <p:sldId id="339" r:id="rId5"/>
    <p:sldId id="340" r:id="rId6"/>
    <p:sldId id="345" r:id="rId7"/>
    <p:sldId id="342" r:id="rId8"/>
    <p:sldId id="346" r:id="rId9"/>
    <p:sldId id="34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B486"/>
    <a:srgbClr val="5A87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6296"/>
  </p:normalViewPr>
  <p:slideViewPr>
    <p:cSldViewPr snapToGrid="0" snapToObjects="1">
      <p:cViewPr varScale="1">
        <p:scale>
          <a:sx n="111" d="100"/>
          <a:sy n="111" d="100"/>
        </p:scale>
        <p:origin x="63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34E37-2F63-E242-8DF6-54AEE9A4A8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8A32AE7-CA02-CE45-B81C-C0361E4651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129F7B9-2A6E-A947-A095-2C9B271C8CCF}"/>
              </a:ext>
            </a:extLst>
          </p:cNvPr>
          <p:cNvSpPr>
            <a:spLocks noGrp="1"/>
          </p:cNvSpPr>
          <p:nvPr>
            <p:ph type="dt" sz="half" idx="10"/>
          </p:nvPr>
        </p:nvSpPr>
        <p:spPr/>
        <p:txBody>
          <a:bodyPr/>
          <a:lstStyle/>
          <a:p>
            <a:fld id="{C3EE47C7-4AF1-3848-A669-A399CB822DE9}" type="datetimeFigureOut">
              <a:rPr lang="en-US" smtClean="0"/>
              <a:t>6/15/21</a:t>
            </a:fld>
            <a:endParaRPr lang="en-US"/>
          </a:p>
        </p:txBody>
      </p:sp>
      <p:sp>
        <p:nvSpPr>
          <p:cNvPr id="5" name="Footer Placeholder 4">
            <a:extLst>
              <a:ext uri="{FF2B5EF4-FFF2-40B4-BE49-F238E27FC236}">
                <a16:creationId xmlns:a16="http://schemas.microsoft.com/office/drawing/2014/main" id="{F571C19D-AEEB-774D-A5A9-DB4F42F2CD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9BCB94-906E-9B48-9074-C7B3262E2253}"/>
              </a:ext>
            </a:extLst>
          </p:cNvPr>
          <p:cNvSpPr>
            <a:spLocks noGrp="1"/>
          </p:cNvSpPr>
          <p:nvPr>
            <p:ph type="sldNum" sz="quarter" idx="12"/>
          </p:nvPr>
        </p:nvSpPr>
        <p:spPr/>
        <p:txBody>
          <a:bodyPr/>
          <a:lstStyle/>
          <a:p>
            <a:fld id="{D3FCDCBB-9F09-BA4A-B099-34CD856FB30A}" type="slidenum">
              <a:rPr lang="en-US" smtClean="0"/>
              <a:t>‹#›</a:t>
            </a:fld>
            <a:endParaRPr lang="en-US"/>
          </a:p>
        </p:txBody>
      </p:sp>
    </p:spTree>
    <p:extLst>
      <p:ext uri="{BB962C8B-B14F-4D97-AF65-F5344CB8AC3E}">
        <p14:creationId xmlns:p14="http://schemas.microsoft.com/office/powerpoint/2010/main" val="4066388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759D3-780B-1148-AF9F-BDD9EB848DF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DCF2FE2-6FB2-324C-970E-10EC0DCAEF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03A08C-E551-7046-8E4F-FFB1C66D2949}"/>
              </a:ext>
            </a:extLst>
          </p:cNvPr>
          <p:cNvSpPr>
            <a:spLocks noGrp="1"/>
          </p:cNvSpPr>
          <p:nvPr>
            <p:ph type="dt" sz="half" idx="10"/>
          </p:nvPr>
        </p:nvSpPr>
        <p:spPr/>
        <p:txBody>
          <a:bodyPr/>
          <a:lstStyle/>
          <a:p>
            <a:fld id="{C3EE47C7-4AF1-3848-A669-A399CB822DE9}" type="datetimeFigureOut">
              <a:rPr lang="en-US" smtClean="0"/>
              <a:t>6/15/21</a:t>
            </a:fld>
            <a:endParaRPr lang="en-US"/>
          </a:p>
        </p:txBody>
      </p:sp>
      <p:sp>
        <p:nvSpPr>
          <p:cNvPr id="5" name="Footer Placeholder 4">
            <a:extLst>
              <a:ext uri="{FF2B5EF4-FFF2-40B4-BE49-F238E27FC236}">
                <a16:creationId xmlns:a16="http://schemas.microsoft.com/office/drawing/2014/main" id="{A6807D77-5F19-3440-8B1E-F829686104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4E5217-5810-4C49-8B41-24965765652A}"/>
              </a:ext>
            </a:extLst>
          </p:cNvPr>
          <p:cNvSpPr>
            <a:spLocks noGrp="1"/>
          </p:cNvSpPr>
          <p:nvPr>
            <p:ph type="sldNum" sz="quarter" idx="12"/>
          </p:nvPr>
        </p:nvSpPr>
        <p:spPr/>
        <p:txBody>
          <a:bodyPr/>
          <a:lstStyle/>
          <a:p>
            <a:fld id="{D3FCDCBB-9F09-BA4A-B099-34CD856FB30A}" type="slidenum">
              <a:rPr lang="en-US" smtClean="0"/>
              <a:t>‹#›</a:t>
            </a:fld>
            <a:endParaRPr lang="en-US"/>
          </a:p>
        </p:txBody>
      </p:sp>
    </p:spTree>
    <p:extLst>
      <p:ext uri="{BB962C8B-B14F-4D97-AF65-F5344CB8AC3E}">
        <p14:creationId xmlns:p14="http://schemas.microsoft.com/office/powerpoint/2010/main" val="2272834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575091-B97C-4340-B594-499421D0FA5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28CAF4D-ABBC-C344-8116-6A48D2ABE8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24619C-D651-5244-A46D-EF4DBCFCFF00}"/>
              </a:ext>
            </a:extLst>
          </p:cNvPr>
          <p:cNvSpPr>
            <a:spLocks noGrp="1"/>
          </p:cNvSpPr>
          <p:nvPr>
            <p:ph type="dt" sz="half" idx="10"/>
          </p:nvPr>
        </p:nvSpPr>
        <p:spPr/>
        <p:txBody>
          <a:bodyPr/>
          <a:lstStyle/>
          <a:p>
            <a:fld id="{C3EE47C7-4AF1-3848-A669-A399CB822DE9}" type="datetimeFigureOut">
              <a:rPr lang="en-US" smtClean="0"/>
              <a:t>6/15/21</a:t>
            </a:fld>
            <a:endParaRPr lang="en-US"/>
          </a:p>
        </p:txBody>
      </p:sp>
      <p:sp>
        <p:nvSpPr>
          <p:cNvPr id="5" name="Footer Placeholder 4">
            <a:extLst>
              <a:ext uri="{FF2B5EF4-FFF2-40B4-BE49-F238E27FC236}">
                <a16:creationId xmlns:a16="http://schemas.microsoft.com/office/drawing/2014/main" id="{5111B7C4-E066-0340-B3B3-DBECF1DEAF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C30579-5029-2349-BA02-91A8845E07F1}"/>
              </a:ext>
            </a:extLst>
          </p:cNvPr>
          <p:cNvSpPr>
            <a:spLocks noGrp="1"/>
          </p:cNvSpPr>
          <p:nvPr>
            <p:ph type="sldNum" sz="quarter" idx="12"/>
          </p:nvPr>
        </p:nvSpPr>
        <p:spPr/>
        <p:txBody>
          <a:bodyPr/>
          <a:lstStyle/>
          <a:p>
            <a:fld id="{D3FCDCBB-9F09-BA4A-B099-34CD856FB30A}" type="slidenum">
              <a:rPr lang="en-US" smtClean="0"/>
              <a:t>‹#›</a:t>
            </a:fld>
            <a:endParaRPr lang="en-US"/>
          </a:p>
        </p:txBody>
      </p:sp>
    </p:spTree>
    <p:extLst>
      <p:ext uri="{BB962C8B-B14F-4D97-AF65-F5344CB8AC3E}">
        <p14:creationId xmlns:p14="http://schemas.microsoft.com/office/powerpoint/2010/main" val="1791909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FDA90-FE89-A54C-8F85-CE370B49D9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277B96-1BDF-544C-9C9C-BF01115F93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A4EA22-25CB-054B-A034-DBBA1CCA7599}"/>
              </a:ext>
            </a:extLst>
          </p:cNvPr>
          <p:cNvSpPr>
            <a:spLocks noGrp="1"/>
          </p:cNvSpPr>
          <p:nvPr>
            <p:ph type="dt" sz="half" idx="10"/>
          </p:nvPr>
        </p:nvSpPr>
        <p:spPr/>
        <p:txBody>
          <a:bodyPr/>
          <a:lstStyle/>
          <a:p>
            <a:fld id="{C3EE47C7-4AF1-3848-A669-A399CB822DE9}" type="datetimeFigureOut">
              <a:rPr lang="en-US" smtClean="0"/>
              <a:t>6/15/21</a:t>
            </a:fld>
            <a:endParaRPr lang="en-US"/>
          </a:p>
        </p:txBody>
      </p:sp>
      <p:sp>
        <p:nvSpPr>
          <p:cNvPr id="5" name="Footer Placeholder 4">
            <a:extLst>
              <a:ext uri="{FF2B5EF4-FFF2-40B4-BE49-F238E27FC236}">
                <a16:creationId xmlns:a16="http://schemas.microsoft.com/office/drawing/2014/main" id="{569E1D32-C590-0140-9E7A-32370F4276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44995F-5944-394B-9FBA-3131724ECA13}"/>
              </a:ext>
            </a:extLst>
          </p:cNvPr>
          <p:cNvSpPr>
            <a:spLocks noGrp="1"/>
          </p:cNvSpPr>
          <p:nvPr>
            <p:ph type="sldNum" sz="quarter" idx="12"/>
          </p:nvPr>
        </p:nvSpPr>
        <p:spPr/>
        <p:txBody>
          <a:bodyPr/>
          <a:lstStyle/>
          <a:p>
            <a:fld id="{D3FCDCBB-9F09-BA4A-B099-34CD856FB30A}" type="slidenum">
              <a:rPr lang="en-US" smtClean="0"/>
              <a:t>‹#›</a:t>
            </a:fld>
            <a:endParaRPr lang="en-US"/>
          </a:p>
        </p:txBody>
      </p:sp>
    </p:spTree>
    <p:extLst>
      <p:ext uri="{BB962C8B-B14F-4D97-AF65-F5344CB8AC3E}">
        <p14:creationId xmlns:p14="http://schemas.microsoft.com/office/powerpoint/2010/main" val="1166131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5E34D-F3B6-B347-8305-BF13B531FD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3F457D7-9083-4942-AACD-5CC725FE5E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597EB9-DF08-424D-B69A-191F99492A64}"/>
              </a:ext>
            </a:extLst>
          </p:cNvPr>
          <p:cNvSpPr>
            <a:spLocks noGrp="1"/>
          </p:cNvSpPr>
          <p:nvPr>
            <p:ph type="dt" sz="half" idx="10"/>
          </p:nvPr>
        </p:nvSpPr>
        <p:spPr/>
        <p:txBody>
          <a:bodyPr/>
          <a:lstStyle/>
          <a:p>
            <a:fld id="{C3EE47C7-4AF1-3848-A669-A399CB822DE9}" type="datetimeFigureOut">
              <a:rPr lang="en-US" smtClean="0"/>
              <a:t>6/15/21</a:t>
            </a:fld>
            <a:endParaRPr lang="en-US"/>
          </a:p>
        </p:txBody>
      </p:sp>
      <p:sp>
        <p:nvSpPr>
          <p:cNvPr id="5" name="Footer Placeholder 4">
            <a:extLst>
              <a:ext uri="{FF2B5EF4-FFF2-40B4-BE49-F238E27FC236}">
                <a16:creationId xmlns:a16="http://schemas.microsoft.com/office/drawing/2014/main" id="{07C9A872-7F15-C146-8BE6-1D5869C422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99C666-1345-B04E-885E-786D574D535F}"/>
              </a:ext>
            </a:extLst>
          </p:cNvPr>
          <p:cNvSpPr>
            <a:spLocks noGrp="1"/>
          </p:cNvSpPr>
          <p:nvPr>
            <p:ph type="sldNum" sz="quarter" idx="12"/>
          </p:nvPr>
        </p:nvSpPr>
        <p:spPr/>
        <p:txBody>
          <a:bodyPr/>
          <a:lstStyle/>
          <a:p>
            <a:fld id="{D3FCDCBB-9F09-BA4A-B099-34CD856FB30A}" type="slidenum">
              <a:rPr lang="en-US" smtClean="0"/>
              <a:t>‹#›</a:t>
            </a:fld>
            <a:endParaRPr lang="en-US"/>
          </a:p>
        </p:txBody>
      </p:sp>
    </p:spTree>
    <p:extLst>
      <p:ext uri="{BB962C8B-B14F-4D97-AF65-F5344CB8AC3E}">
        <p14:creationId xmlns:p14="http://schemas.microsoft.com/office/powerpoint/2010/main" val="1944856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EC5B8-F3FF-7A4D-BDE6-94FDD13392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0C8D56-1256-4E4B-8FF1-4F7C1A36EB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79115B9-A05E-7B44-8E0B-CA22D4098F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B0880BB-28A0-D44C-A3CB-EE8B05C3C957}"/>
              </a:ext>
            </a:extLst>
          </p:cNvPr>
          <p:cNvSpPr>
            <a:spLocks noGrp="1"/>
          </p:cNvSpPr>
          <p:nvPr>
            <p:ph type="dt" sz="half" idx="10"/>
          </p:nvPr>
        </p:nvSpPr>
        <p:spPr/>
        <p:txBody>
          <a:bodyPr/>
          <a:lstStyle/>
          <a:p>
            <a:fld id="{C3EE47C7-4AF1-3848-A669-A399CB822DE9}" type="datetimeFigureOut">
              <a:rPr lang="en-US" smtClean="0"/>
              <a:t>6/15/21</a:t>
            </a:fld>
            <a:endParaRPr lang="en-US"/>
          </a:p>
        </p:txBody>
      </p:sp>
      <p:sp>
        <p:nvSpPr>
          <p:cNvPr id="6" name="Footer Placeholder 5">
            <a:extLst>
              <a:ext uri="{FF2B5EF4-FFF2-40B4-BE49-F238E27FC236}">
                <a16:creationId xmlns:a16="http://schemas.microsoft.com/office/drawing/2014/main" id="{FB4297F0-EC0A-4241-B74A-A7F72CCB5D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014E91-8BBF-3A4B-AFFB-34DABEF52154}"/>
              </a:ext>
            </a:extLst>
          </p:cNvPr>
          <p:cNvSpPr>
            <a:spLocks noGrp="1"/>
          </p:cNvSpPr>
          <p:nvPr>
            <p:ph type="sldNum" sz="quarter" idx="12"/>
          </p:nvPr>
        </p:nvSpPr>
        <p:spPr/>
        <p:txBody>
          <a:bodyPr/>
          <a:lstStyle/>
          <a:p>
            <a:fld id="{D3FCDCBB-9F09-BA4A-B099-34CD856FB30A}" type="slidenum">
              <a:rPr lang="en-US" smtClean="0"/>
              <a:t>‹#›</a:t>
            </a:fld>
            <a:endParaRPr lang="en-US"/>
          </a:p>
        </p:txBody>
      </p:sp>
    </p:spTree>
    <p:extLst>
      <p:ext uri="{BB962C8B-B14F-4D97-AF65-F5344CB8AC3E}">
        <p14:creationId xmlns:p14="http://schemas.microsoft.com/office/powerpoint/2010/main" val="2108046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43273-8EE0-2B44-835D-E7AE6751778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360833-E98D-164B-A7C8-C6F6701FE6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874897-EA2A-5440-9D57-A0878EEA4F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6023B24-0452-B04E-A247-C5CAD55976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FA0025A-BDEE-1A47-839D-5DDA42BB9F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F658E70-7465-524D-B838-117A44D938AD}"/>
              </a:ext>
            </a:extLst>
          </p:cNvPr>
          <p:cNvSpPr>
            <a:spLocks noGrp="1"/>
          </p:cNvSpPr>
          <p:nvPr>
            <p:ph type="dt" sz="half" idx="10"/>
          </p:nvPr>
        </p:nvSpPr>
        <p:spPr/>
        <p:txBody>
          <a:bodyPr/>
          <a:lstStyle/>
          <a:p>
            <a:fld id="{C3EE47C7-4AF1-3848-A669-A399CB822DE9}" type="datetimeFigureOut">
              <a:rPr lang="en-US" smtClean="0"/>
              <a:t>6/15/21</a:t>
            </a:fld>
            <a:endParaRPr lang="en-US"/>
          </a:p>
        </p:txBody>
      </p:sp>
      <p:sp>
        <p:nvSpPr>
          <p:cNvPr id="8" name="Footer Placeholder 7">
            <a:extLst>
              <a:ext uri="{FF2B5EF4-FFF2-40B4-BE49-F238E27FC236}">
                <a16:creationId xmlns:a16="http://schemas.microsoft.com/office/drawing/2014/main" id="{97BCCF7E-F003-AB4C-9758-21A61B29693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E44849D-1C57-D147-818F-8D07B2F71EB0}"/>
              </a:ext>
            </a:extLst>
          </p:cNvPr>
          <p:cNvSpPr>
            <a:spLocks noGrp="1"/>
          </p:cNvSpPr>
          <p:nvPr>
            <p:ph type="sldNum" sz="quarter" idx="12"/>
          </p:nvPr>
        </p:nvSpPr>
        <p:spPr/>
        <p:txBody>
          <a:bodyPr/>
          <a:lstStyle/>
          <a:p>
            <a:fld id="{D3FCDCBB-9F09-BA4A-B099-34CD856FB30A}" type="slidenum">
              <a:rPr lang="en-US" smtClean="0"/>
              <a:t>‹#›</a:t>
            </a:fld>
            <a:endParaRPr lang="en-US"/>
          </a:p>
        </p:txBody>
      </p:sp>
    </p:spTree>
    <p:extLst>
      <p:ext uri="{BB962C8B-B14F-4D97-AF65-F5344CB8AC3E}">
        <p14:creationId xmlns:p14="http://schemas.microsoft.com/office/powerpoint/2010/main" val="1461089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1D441-F077-CF4C-BCBD-C818B3A4A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7849F11-858A-1E45-A09C-0C1D677FCFE8}"/>
              </a:ext>
            </a:extLst>
          </p:cNvPr>
          <p:cNvSpPr>
            <a:spLocks noGrp="1"/>
          </p:cNvSpPr>
          <p:nvPr>
            <p:ph type="dt" sz="half" idx="10"/>
          </p:nvPr>
        </p:nvSpPr>
        <p:spPr/>
        <p:txBody>
          <a:bodyPr/>
          <a:lstStyle/>
          <a:p>
            <a:fld id="{C3EE47C7-4AF1-3848-A669-A399CB822DE9}" type="datetimeFigureOut">
              <a:rPr lang="en-US" smtClean="0"/>
              <a:t>6/15/21</a:t>
            </a:fld>
            <a:endParaRPr lang="en-US"/>
          </a:p>
        </p:txBody>
      </p:sp>
      <p:sp>
        <p:nvSpPr>
          <p:cNvPr id="4" name="Footer Placeholder 3">
            <a:extLst>
              <a:ext uri="{FF2B5EF4-FFF2-40B4-BE49-F238E27FC236}">
                <a16:creationId xmlns:a16="http://schemas.microsoft.com/office/drawing/2014/main" id="{16976D89-AA9C-3D43-ABC1-1437C131EF3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18BA1A-3B6F-194E-8B64-0825493218C9}"/>
              </a:ext>
            </a:extLst>
          </p:cNvPr>
          <p:cNvSpPr>
            <a:spLocks noGrp="1"/>
          </p:cNvSpPr>
          <p:nvPr>
            <p:ph type="sldNum" sz="quarter" idx="12"/>
          </p:nvPr>
        </p:nvSpPr>
        <p:spPr/>
        <p:txBody>
          <a:bodyPr/>
          <a:lstStyle/>
          <a:p>
            <a:fld id="{D3FCDCBB-9F09-BA4A-B099-34CD856FB30A}" type="slidenum">
              <a:rPr lang="en-US" smtClean="0"/>
              <a:t>‹#›</a:t>
            </a:fld>
            <a:endParaRPr lang="en-US"/>
          </a:p>
        </p:txBody>
      </p:sp>
    </p:spTree>
    <p:extLst>
      <p:ext uri="{BB962C8B-B14F-4D97-AF65-F5344CB8AC3E}">
        <p14:creationId xmlns:p14="http://schemas.microsoft.com/office/powerpoint/2010/main" val="1303139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898FC9-DEE6-AF47-9E4D-DB7ECF8950B3}"/>
              </a:ext>
            </a:extLst>
          </p:cNvPr>
          <p:cNvSpPr>
            <a:spLocks noGrp="1"/>
          </p:cNvSpPr>
          <p:nvPr>
            <p:ph type="dt" sz="half" idx="10"/>
          </p:nvPr>
        </p:nvSpPr>
        <p:spPr/>
        <p:txBody>
          <a:bodyPr/>
          <a:lstStyle/>
          <a:p>
            <a:fld id="{C3EE47C7-4AF1-3848-A669-A399CB822DE9}" type="datetimeFigureOut">
              <a:rPr lang="en-US" smtClean="0"/>
              <a:t>6/15/21</a:t>
            </a:fld>
            <a:endParaRPr lang="en-US"/>
          </a:p>
        </p:txBody>
      </p:sp>
      <p:sp>
        <p:nvSpPr>
          <p:cNvPr id="3" name="Footer Placeholder 2">
            <a:extLst>
              <a:ext uri="{FF2B5EF4-FFF2-40B4-BE49-F238E27FC236}">
                <a16:creationId xmlns:a16="http://schemas.microsoft.com/office/drawing/2014/main" id="{A26E2810-0B19-FE4E-9FF2-48C8595EB80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28441E-67A2-FD41-A2A2-60DE0D70902C}"/>
              </a:ext>
            </a:extLst>
          </p:cNvPr>
          <p:cNvSpPr>
            <a:spLocks noGrp="1"/>
          </p:cNvSpPr>
          <p:nvPr>
            <p:ph type="sldNum" sz="quarter" idx="12"/>
          </p:nvPr>
        </p:nvSpPr>
        <p:spPr/>
        <p:txBody>
          <a:bodyPr/>
          <a:lstStyle/>
          <a:p>
            <a:fld id="{D3FCDCBB-9F09-BA4A-B099-34CD856FB30A}" type="slidenum">
              <a:rPr lang="en-US" smtClean="0"/>
              <a:t>‹#›</a:t>
            </a:fld>
            <a:endParaRPr lang="en-US"/>
          </a:p>
        </p:txBody>
      </p:sp>
    </p:spTree>
    <p:extLst>
      <p:ext uri="{BB962C8B-B14F-4D97-AF65-F5344CB8AC3E}">
        <p14:creationId xmlns:p14="http://schemas.microsoft.com/office/powerpoint/2010/main" val="311995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C66AD-DA03-3E40-B091-08D1C45F8E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1948FFC-75F3-1B44-AEB4-E4B92D0B0F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76BA73-F9C2-1A47-BFD8-B8C96557F8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70E715-99A9-A240-9715-4BB2DEDE7FD2}"/>
              </a:ext>
            </a:extLst>
          </p:cNvPr>
          <p:cNvSpPr>
            <a:spLocks noGrp="1"/>
          </p:cNvSpPr>
          <p:nvPr>
            <p:ph type="dt" sz="half" idx="10"/>
          </p:nvPr>
        </p:nvSpPr>
        <p:spPr/>
        <p:txBody>
          <a:bodyPr/>
          <a:lstStyle/>
          <a:p>
            <a:fld id="{C3EE47C7-4AF1-3848-A669-A399CB822DE9}" type="datetimeFigureOut">
              <a:rPr lang="en-US" smtClean="0"/>
              <a:t>6/15/21</a:t>
            </a:fld>
            <a:endParaRPr lang="en-US"/>
          </a:p>
        </p:txBody>
      </p:sp>
      <p:sp>
        <p:nvSpPr>
          <p:cNvPr id="6" name="Footer Placeholder 5">
            <a:extLst>
              <a:ext uri="{FF2B5EF4-FFF2-40B4-BE49-F238E27FC236}">
                <a16:creationId xmlns:a16="http://schemas.microsoft.com/office/drawing/2014/main" id="{F8ABB1EF-4556-3C48-943B-A05C71C694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C8009-3A86-3B4E-9C3A-1A56C509ECB7}"/>
              </a:ext>
            </a:extLst>
          </p:cNvPr>
          <p:cNvSpPr>
            <a:spLocks noGrp="1"/>
          </p:cNvSpPr>
          <p:nvPr>
            <p:ph type="sldNum" sz="quarter" idx="12"/>
          </p:nvPr>
        </p:nvSpPr>
        <p:spPr/>
        <p:txBody>
          <a:bodyPr/>
          <a:lstStyle/>
          <a:p>
            <a:fld id="{D3FCDCBB-9F09-BA4A-B099-34CD856FB30A}" type="slidenum">
              <a:rPr lang="en-US" smtClean="0"/>
              <a:t>‹#›</a:t>
            </a:fld>
            <a:endParaRPr lang="en-US"/>
          </a:p>
        </p:txBody>
      </p:sp>
    </p:spTree>
    <p:extLst>
      <p:ext uri="{BB962C8B-B14F-4D97-AF65-F5344CB8AC3E}">
        <p14:creationId xmlns:p14="http://schemas.microsoft.com/office/powerpoint/2010/main" val="91666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C4A00-5EC4-4044-8F6C-AFACDFA1DB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5D83C1-2F9B-EC4A-BFDE-F48FD6879E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F655A35-499F-C24F-AAE2-262A8210C9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BFF98-10B0-634C-84DE-D7FEC3F70260}"/>
              </a:ext>
            </a:extLst>
          </p:cNvPr>
          <p:cNvSpPr>
            <a:spLocks noGrp="1"/>
          </p:cNvSpPr>
          <p:nvPr>
            <p:ph type="dt" sz="half" idx="10"/>
          </p:nvPr>
        </p:nvSpPr>
        <p:spPr/>
        <p:txBody>
          <a:bodyPr/>
          <a:lstStyle/>
          <a:p>
            <a:fld id="{C3EE47C7-4AF1-3848-A669-A399CB822DE9}" type="datetimeFigureOut">
              <a:rPr lang="en-US" smtClean="0"/>
              <a:t>6/15/21</a:t>
            </a:fld>
            <a:endParaRPr lang="en-US"/>
          </a:p>
        </p:txBody>
      </p:sp>
      <p:sp>
        <p:nvSpPr>
          <p:cNvPr id="6" name="Footer Placeholder 5">
            <a:extLst>
              <a:ext uri="{FF2B5EF4-FFF2-40B4-BE49-F238E27FC236}">
                <a16:creationId xmlns:a16="http://schemas.microsoft.com/office/drawing/2014/main" id="{4995D459-B24E-0844-ADD8-9DD440AA32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90F03F-933F-CA40-99E9-75E9C025F826}"/>
              </a:ext>
            </a:extLst>
          </p:cNvPr>
          <p:cNvSpPr>
            <a:spLocks noGrp="1"/>
          </p:cNvSpPr>
          <p:nvPr>
            <p:ph type="sldNum" sz="quarter" idx="12"/>
          </p:nvPr>
        </p:nvSpPr>
        <p:spPr/>
        <p:txBody>
          <a:bodyPr/>
          <a:lstStyle/>
          <a:p>
            <a:fld id="{D3FCDCBB-9F09-BA4A-B099-34CD856FB30A}" type="slidenum">
              <a:rPr lang="en-US" smtClean="0"/>
              <a:t>‹#›</a:t>
            </a:fld>
            <a:endParaRPr lang="en-US"/>
          </a:p>
        </p:txBody>
      </p:sp>
    </p:spTree>
    <p:extLst>
      <p:ext uri="{BB962C8B-B14F-4D97-AF65-F5344CB8AC3E}">
        <p14:creationId xmlns:p14="http://schemas.microsoft.com/office/powerpoint/2010/main" val="55719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95CFCE-20E9-E144-86E7-6885719653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CB40C7-EACA-284E-B6B9-F06FD31F77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59AE66-A2F4-7A46-AF94-9677206D15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EE47C7-4AF1-3848-A669-A399CB822DE9}" type="datetimeFigureOut">
              <a:rPr lang="en-US" smtClean="0"/>
              <a:t>6/15/21</a:t>
            </a:fld>
            <a:endParaRPr lang="en-US"/>
          </a:p>
        </p:txBody>
      </p:sp>
      <p:sp>
        <p:nvSpPr>
          <p:cNvPr id="5" name="Footer Placeholder 4">
            <a:extLst>
              <a:ext uri="{FF2B5EF4-FFF2-40B4-BE49-F238E27FC236}">
                <a16:creationId xmlns:a16="http://schemas.microsoft.com/office/drawing/2014/main" id="{503CC25D-271E-754E-87BE-680DAD3660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3DA242B-806C-7F49-B4BA-6395BD5E81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FCDCBB-9F09-BA4A-B099-34CD856FB30A}" type="slidenum">
              <a:rPr lang="en-US" smtClean="0"/>
              <a:t>‹#›</a:t>
            </a:fld>
            <a:endParaRPr lang="en-US"/>
          </a:p>
        </p:txBody>
      </p:sp>
    </p:spTree>
    <p:extLst>
      <p:ext uri="{BB962C8B-B14F-4D97-AF65-F5344CB8AC3E}">
        <p14:creationId xmlns:p14="http://schemas.microsoft.com/office/powerpoint/2010/main" val="21243263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59EE1-489F-7142-93EE-7665D0D90D05}"/>
              </a:ext>
            </a:extLst>
          </p:cNvPr>
          <p:cNvSpPr>
            <a:spLocks noGrp="1"/>
          </p:cNvSpPr>
          <p:nvPr>
            <p:ph type="ctrTitle"/>
          </p:nvPr>
        </p:nvSpPr>
        <p:spPr/>
        <p:txBody>
          <a:bodyPr/>
          <a:lstStyle/>
          <a:p>
            <a:r>
              <a:rPr lang="en-US" dirty="0"/>
              <a:t>Rough Figure</a:t>
            </a:r>
          </a:p>
        </p:txBody>
      </p:sp>
      <p:sp>
        <p:nvSpPr>
          <p:cNvPr id="3" name="Subtitle 2">
            <a:extLst>
              <a:ext uri="{FF2B5EF4-FFF2-40B4-BE49-F238E27FC236}">
                <a16:creationId xmlns:a16="http://schemas.microsoft.com/office/drawing/2014/main" id="{7F71B46B-E067-6943-9209-5CC1D3B56B6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05721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33001CA1-511E-C249-8E7A-F0B9078EC059}"/>
              </a:ext>
            </a:extLst>
          </p:cNvPr>
          <p:cNvGraphicFramePr>
            <a:graphicFrameLocks noGrp="1"/>
          </p:cNvGraphicFramePr>
          <p:nvPr>
            <p:extLst>
              <p:ext uri="{D42A27DB-BD31-4B8C-83A1-F6EECF244321}">
                <p14:modId xmlns:p14="http://schemas.microsoft.com/office/powerpoint/2010/main" val="551842247"/>
              </p:ext>
            </p:extLst>
          </p:nvPr>
        </p:nvGraphicFramePr>
        <p:xfrm>
          <a:off x="254000" y="618573"/>
          <a:ext cx="11480800" cy="1738289"/>
        </p:xfrm>
        <a:graphic>
          <a:graphicData uri="http://schemas.openxmlformats.org/drawingml/2006/table">
            <a:tbl>
              <a:tblPr firstRow="1" bandRow="1"/>
              <a:tblGrid>
                <a:gridCol w="398975">
                  <a:extLst>
                    <a:ext uri="{9D8B030D-6E8A-4147-A177-3AD203B41FA5}">
                      <a16:colId xmlns:a16="http://schemas.microsoft.com/office/drawing/2014/main" val="2676804300"/>
                    </a:ext>
                  </a:extLst>
                </a:gridCol>
                <a:gridCol w="443273">
                  <a:extLst>
                    <a:ext uri="{9D8B030D-6E8A-4147-A177-3AD203B41FA5}">
                      <a16:colId xmlns:a16="http://schemas.microsoft.com/office/drawing/2014/main" val="550175189"/>
                    </a:ext>
                  </a:extLst>
                </a:gridCol>
                <a:gridCol w="443273">
                  <a:extLst>
                    <a:ext uri="{9D8B030D-6E8A-4147-A177-3AD203B41FA5}">
                      <a16:colId xmlns:a16="http://schemas.microsoft.com/office/drawing/2014/main" val="1151477054"/>
                    </a:ext>
                  </a:extLst>
                </a:gridCol>
                <a:gridCol w="443273">
                  <a:extLst>
                    <a:ext uri="{9D8B030D-6E8A-4147-A177-3AD203B41FA5}">
                      <a16:colId xmlns:a16="http://schemas.microsoft.com/office/drawing/2014/main" val="3092182120"/>
                    </a:ext>
                  </a:extLst>
                </a:gridCol>
                <a:gridCol w="443273">
                  <a:extLst>
                    <a:ext uri="{9D8B030D-6E8A-4147-A177-3AD203B41FA5}">
                      <a16:colId xmlns:a16="http://schemas.microsoft.com/office/drawing/2014/main" val="2154725877"/>
                    </a:ext>
                  </a:extLst>
                </a:gridCol>
                <a:gridCol w="443273">
                  <a:extLst>
                    <a:ext uri="{9D8B030D-6E8A-4147-A177-3AD203B41FA5}">
                      <a16:colId xmlns:a16="http://schemas.microsoft.com/office/drawing/2014/main" val="4278982546"/>
                    </a:ext>
                  </a:extLst>
                </a:gridCol>
                <a:gridCol w="443273">
                  <a:extLst>
                    <a:ext uri="{9D8B030D-6E8A-4147-A177-3AD203B41FA5}">
                      <a16:colId xmlns:a16="http://schemas.microsoft.com/office/drawing/2014/main" val="4044477017"/>
                    </a:ext>
                  </a:extLst>
                </a:gridCol>
                <a:gridCol w="443273">
                  <a:extLst>
                    <a:ext uri="{9D8B030D-6E8A-4147-A177-3AD203B41FA5}">
                      <a16:colId xmlns:a16="http://schemas.microsoft.com/office/drawing/2014/main" val="3483784971"/>
                    </a:ext>
                  </a:extLst>
                </a:gridCol>
                <a:gridCol w="443273">
                  <a:extLst>
                    <a:ext uri="{9D8B030D-6E8A-4147-A177-3AD203B41FA5}">
                      <a16:colId xmlns:a16="http://schemas.microsoft.com/office/drawing/2014/main" val="750390385"/>
                    </a:ext>
                  </a:extLst>
                </a:gridCol>
                <a:gridCol w="443273">
                  <a:extLst>
                    <a:ext uri="{9D8B030D-6E8A-4147-A177-3AD203B41FA5}">
                      <a16:colId xmlns:a16="http://schemas.microsoft.com/office/drawing/2014/main" val="3272572802"/>
                    </a:ext>
                  </a:extLst>
                </a:gridCol>
                <a:gridCol w="443273">
                  <a:extLst>
                    <a:ext uri="{9D8B030D-6E8A-4147-A177-3AD203B41FA5}">
                      <a16:colId xmlns:a16="http://schemas.microsoft.com/office/drawing/2014/main" val="3169536372"/>
                    </a:ext>
                  </a:extLst>
                </a:gridCol>
                <a:gridCol w="443273">
                  <a:extLst>
                    <a:ext uri="{9D8B030D-6E8A-4147-A177-3AD203B41FA5}">
                      <a16:colId xmlns:a16="http://schemas.microsoft.com/office/drawing/2014/main" val="2597372760"/>
                    </a:ext>
                  </a:extLst>
                </a:gridCol>
                <a:gridCol w="443273">
                  <a:extLst>
                    <a:ext uri="{9D8B030D-6E8A-4147-A177-3AD203B41FA5}">
                      <a16:colId xmlns:a16="http://schemas.microsoft.com/office/drawing/2014/main" val="1202050665"/>
                    </a:ext>
                  </a:extLst>
                </a:gridCol>
                <a:gridCol w="443273">
                  <a:extLst>
                    <a:ext uri="{9D8B030D-6E8A-4147-A177-3AD203B41FA5}">
                      <a16:colId xmlns:a16="http://schemas.microsoft.com/office/drawing/2014/main" val="3656349456"/>
                    </a:ext>
                  </a:extLst>
                </a:gridCol>
                <a:gridCol w="443273">
                  <a:extLst>
                    <a:ext uri="{9D8B030D-6E8A-4147-A177-3AD203B41FA5}">
                      <a16:colId xmlns:a16="http://schemas.microsoft.com/office/drawing/2014/main" val="3762869623"/>
                    </a:ext>
                  </a:extLst>
                </a:gridCol>
                <a:gridCol w="443273">
                  <a:extLst>
                    <a:ext uri="{9D8B030D-6E8A-4147-A177-3AD203B41FA5}">
                      <a16:colId xmlns:a16="http://schemas.microsoft.com/office/drawing/2014/main" val="1016904009"/>
                    </a:ext>
                  </a:extLst>
                </a:gridCol>
                <a:gridCol w="443273">
                  <a:extLst>
                    <a:ext uri="{9D8B030D-6E8A-4147-A177-3AD203B41FA5}">
                      <a16:colId xmlns:a16="http://schemas.microsoft.com/office/drawing/2014/main" val="2758931847"/>
                    </a:ext>
                  </a:extLst>
                </a:gridCol>
                <a:gridCol w="443273">
                  <a:extLst>
                    <a:ext uri="{9D8B030D-6E8A-4147-A177-3AD203B41FA5}">
                      <a16:colId xmlns:a16="http://schemas.microsoft.com/office/drawing/2014/main" val="3048125675"/>
                    </a:ext>
                  </a:extLst>
                </a:gridCol>
                <a:gridCol w="443273">
                  <a:extLst>
                    <a:ext uri="{9D8B030D-6E8A-4147-A177-3AD203B41FA5}">
                      <a16:colId xmlns:a16="http://schemas.microsoft.com/office/drawing/2014/main" val="775691656"/>
                    </a:ext>
                  </a:extLst>
                </a:gridCol>
                <a:gridCol w="443273">
                  <a:extLst>
                    <a:ext uri="{9D8B030D-6E8A-4147-A177-3AD203B41FA5}">
                      <a16:colId xmlns:a16="http://schemas.microsoft.com/office/drawing/2014/main" val="1617588773"/>
                    </a:ext>
                  </a:extLst>
                </a:gridCol>
                <a:gridCol w="443273">
                  <a:extLst>
                    <a:ext uri="{9D8B030D-6E8A-4147-A177-3AD203B41FA5}">
                      <a16:colId xmlns:a16="http://schemas.microsoft.com/office/drawing/2014/main" val="1724276030"/>
                    </a:ext>
                  </a:extLst>
                </a:gridCol>
                <a:gridCol w="443273">
                  <a:extLst>
                    <a:ext uri="{9D8B030D-6E8A-4147-A177-3AD203B41FA5}">
                      <a16:colId xmlns:a16="http://schemas.microsoft.com/office/drawing/2014/main" val="760782608"/>
                    </a:ext>
                  </a:extLst>
                </a:gridCol>
                <a:gridCol w="443273">
                  <a:extLst>
                    <a:ext uri="{9D8B030D-6E8A-4147-A177-3AD203B41FA5}">
                      <a16:colId xmlns:a16="http://schemas.microsoft.com/office/drawing/2014/main" val="296072051"/>
                    </a:ext>
                  </a:extLst>
                </a:gridCol>
                <a:gridCol w="443273">
                  <a:extLst>
                    <a:ext uri="{9D8B030D-6E8A-4147-A177-3AD203B41FA5}">
                      <a16:colId xmlns:a16="http://schemas.microsoft.com/office/drawing/2014/main" val="1684763583"/>
                    </a:ext>
                  </a:extLst>
                </a:gridCol>
                <a:gridCol w="443273">
                  <a:extLst>
                    <a:ext uri="{9D8B030D-6E8A-4147-A177-3AD203B41FA5}">
                      <a16:colId xmlns:a16="http://schemas.microsoft.com/office/drawing/2014/main" val="3985605523"/>
                    </a:ext>
                  </a:extLst>
                </a:gridCol>
                <a:gridCol w="443273">
                  <a:extLst>
                    <a:ext uri="{9D8B030D-6E8A-4147-A177-3AD203B41FA5}">
                      <a16:colId xmlns:a16="http://schemas.microsoft.com/office/drawing/2014/main" val="1319722429"/>
                    </a:ext>
                  </a:extLst>
                </a:gridCol>
              </a:tblGrid>
              <a:tr h="629079">
                <a:tc>
                  <a:txBody>
                    <a:bodyPr/>
                    <a:lstStyle/>
                    <a:p>
                      <a:pPr algn="ctr" fontAlgn="b"/>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8144" marR="8144" marT="8144"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VH1-2</a:t>
                      </a:r>
                    </a:p>
                  </a:txBody>
                  <a:tcPr marL="8144" marR="8144" marT="8144"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VH1-24</a:t>
                      </a:r>
                    </a:p>
                  </a:txBody>
                  <a:tcPr marL="8144" marR="8144" marT="8144"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VH1-3</a:t>
                      </a:r>
                    </a:p>
                  </a:txBody>
                  <a:tcPr marL="8144" marR="8144" marT="8144"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VH1-46</a:t>
                      </a:r>
                    </a:p>
                  </a:txBody>
                  <a:tcPr marL="8144" marR="8144" marT="8144"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VH1-69</a:t>
                      </a:r>
                    </a:p>
                  </a:txBody>
                  <a:tcPr marL="8144" marR="8144" marT="8144"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VH2-5</a:t>
                      </a:r>
                    </a:p>
                  </a:txBody>
                  <a:tcPr marL="8144" marR="8144" marT="8144"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VH3-20</a:t>
                      </a:r>
                    </a:p>
                  </a:txBody>
                  <a:tcPr marL="8144" marR="8144" marT="8144"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VH3-21</a:t>
                      </a:r>
                    </a:p>
                  </a:txBody>
                  <a:tcPr marL="8144" marR="8144" marT="8144"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VH3-23</a:t>
                      </a:r>
                    </a:p>
                  </a:txBody>
                  <a:tcPr marL="8144" marR="8144" marT="8144"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VH3-30</a:t>
                      </a:r>
                    </a:p>
                  </a:txBody>
                  <a:tcPr marL="8144" marR="8144" marT="8144"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VH3-33</a:t>
                      </a:r>
                    </a:p>
                  </a:txBody>
                  <a:tcPr marL="8144" marR="8144" marT="8144"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VH3-48</a:t>
                      </a:r>
                    </a:p>
                  </a:txBody>
                  <a:tcPr marL="8144" marR="8144" marT="8144"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VH3-66</a:t>
                      </a:r>
                    </a:p>
                  </a:txBody>
                  <a:tcPr marL="8144" marR="8144" marT="8144"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VH3-7</a:t>
                      </a:r>
                    </a:p>
                  </a:txBody>
                  <a:tcPr marL="8144" marR="8144" marT="8144"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VH3-74</a:t>
                      </a:r>
                    </a:p>
                  </a:txBody>
                  <a:tcPr marL="8144" marR="8144" marT="8144"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VH3-9</a:t>
                      </a:r>
                    </a:p>
                  </a:txBody>
                  <a:tcPr marL="8144" marR="8144" marT="8144"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VH4-30-4</a:t>
                      </a:r>
                    </a:p>
                  </a:txBody>
                  <a:tcPr marL="8144" marR="8144" marT="8144"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VH4-31</a:t>
                      </a:r>
                    </a:p>
                  </a:txBody>
                  <a:tcPr marL="8144" marR="8144" marT="8144"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VH4-34</a:t>
                      </a:r>
                    </a:p>
                  </a:txBody>
                  <a:tcPr marL="8144" marR="8144" marT="8144"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VH4-39</a:t>
                      </a:r>
                    </a:p>
                  </a:txBody>
                  <a:tcPr marL="8144" marR="8144" marT="8144"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VH4-4</a:t>
                      </a:r>
                    </a:p>
                  </a:txBody>
                  <a:tcPr marL="8144" marR="8144" marT="8144"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VH4-59</a:t>
                      </a:r>
                    </a:p>
                  </a:txBody>
                  <a:tcPr marL="8144" marR="8144" marT="8144"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VH4-61</a:t>
                      </a:r>
                    </a:p>
                  </a:txBody>
                  <a:tcPr marL="8144" marR="8144" marT="8144"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VH5-51</a:t>
                      </a:r>
                    </a:p>
                  </a:txBody>
                  <a:tcPr marL="8144" marR="8144" marT="8144"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VH6-1</a:t>
                      </a:r>
                    </a:p>
                  </a:txBody>
                  <a:tcPr marL="8144" marR="8144" marT="8144"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57937541"/>
                  </a:ext>
                </a:extLst>
              </a:tr>
              <a:tr h="221842">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Ala</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Arial" panose="020B0604020202020204" pitchFamily="34" charset="0"/>
                          <a:cs typeface="Arial" panose="020B0604020202020204" pitchFamily="34" charset="0"/>
                        </a:rPr>
                        <a:t>15</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8A6"/>
                    </a:solidFill>
                  </a:tcPr>
                </a:tc>
                <a:tc>
                  <a:txBody>
                    <a:bodyPr/>
                    <a:lstStyle/>
                    <a:p>
                      <a:pPr algn="ctr" fontAlgn="ctr"/>
                      <a:r>
                        <a:rPr lang="en-US" sz="1100" b="0" i="0" u="none" strike="noStrike" dirty="0">
                          <a:solidFill>
                            <a:srgbClr val="000000"/>
                          </a:solidFill>
                          <a:effectLst/>
                          <a:latin typeface="Arial" panose="020B0604020202020204" pitchFamily="34" charset="0"/>
                          <a:cs typeface="Arial" panose="020B0604020202020204" pitchFamily="34" charset="0"/>
                        </a:rPr>
                        <a:t>14</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D7BF"/>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16</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BE95"/>
                    </a:solidFill>
                  </a:tcPr>
                </a:tc>
                <a:tc>
                  <a:txBody>
                    <a:bodyPr/>
                    <a:lstStyle/>
                    <a:p>
                      <a:pPr algn="ctr" fontAlgn="ctr"/>
                      <a:r>
                        <a:rPr lang="en-US" sz="1100" b="0" i="0" u="none" strike="noStrike" dirty="0">
                          <a:solidFill>
                            <a:srgbClr val="000000"/>
                          </a:solidFill>
                          <a:effectLst/>
                          <a:latin typeface="Arial" panose="020B0604020202020204" pitchFamily="34" charset="0"/>
                          <a:cs typeface="Arial" panose="020B0604020202020204" pitchFamily="34" charset="0"/>
                        </a:rPr>
                        <a:t>16</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BC29C"/>
                    </a:solidFill>
                  </a:tcPr>
                </a:tc>
                <a:tc>
                  <a:txBody>
                    <a:bodyPr/>
                    <a:lstStyle/>
                    <a:p>
                      <a:pPr algn="ctr" fontAlgn="ctr"/>
                      <a:r>
                        <a:rPr lang="en-US" sz="1100" b="0" i="0" u="none" strike="noStrike" dirty="0">
                          <a:solidFill>
                            <a:srgbClr val="000000"/>
                          </a:solidFill>
                          <a:effectLst/>
                          <a:latin typeface="Arial" panose="020B0604020202020204" pitchFamily="34" charset="0"/>
                          <a:cs typeface="Arial" panose="020B0604020202020204" pitchFamily="34" charset="0"/>
                        </a:rPr>
                        <a:t>10</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FCFE"/>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WT</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0" i="0" u="none" strike="noStrike" dirty="0">
                          <a:solidFill>
                            <a:srgbClr val="000000"/>
                          </a:solidFill>
                          <a:effectLst/>
                          <a:latin typeface="Arial" panose="020B0604020202020204" pitchFamily="34" charset="0"/>
                          <a:cs typeface="Arial" panose="020B0604020202020204" pitchFamily="34" charset="0"/>
                        </a:rPr>
                        <a:t>20</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7904C"/>
                    </a:solidFill>
                  </a:tcPr>
                </a:tc>
                <a:tc>
                  <a:txBody>
                    <a:bodyPr/>
                    <a:lstStyle/>
                    <a:p>
                      <a:pPr algn="ctr" fontAlgn="ctr"/>
                      <a:r>
                        <a:rPr lang="en-US" sz="1100" b="0" i="0" u="none" strike="noStrike" dirty="0">
                          <a:solidFill>
                            <a:srgbClr val="000000"/>
                          </a:solidFill>
                          <a:effectLst/>
                          <a:latin typeface="Arial" panose="020B0604020202020204" pitchFamily="34" charset="0"/>
                          <a:cs typeface="Arial" panose="020B0604020202020204" pitchFamily="34" charset="0"/>
                        </a:rPr>
                        <a:t>21</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E8940"/>
                    </a:solidFill>
                  </a:tcPr>
                </a:tc>
                <a:tc>
                  <a:txBody>
                    <a:bodyPr/>
                    <a:lstStyle/>
                    <a:p>
                      <a:pPr algn="ctr" fontAlgn="ctr"/>
                      <a:r>
                        <a:rPr lang="en-US" sz="1100" b="0" i="0" u="none" strike="noStrike" dirty="0">
                          <a:solidFill>
                            <a:srgbClr val="000000"/>
                          </a:solidFill>
                          <a:effectLst/>
                          <a:latin typeface="Arial" panose="020B0604020202020204" pitchFamily="34" charset="0"/>
                          <a:cs typeface="Arial" panose="020B0604020202020204" pitchFamily="34" charset="0"/>
                        </a:rPr>
                        <a:t>21</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E8941"/>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WT</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WT</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22</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ctr"/>
                      <a:r>
                        <a:rPr lang="en-US" sz="1100" b="0" i="0" u="none" strike="noStrike" dirty="0">
                          <a:solidFill>
                            <a:srgbClr val="000000"/>
                          </a:solidFill>
                          <a:effectLst/>
                          <a:latin typeface="Arial" panose="020B0604020202020204" pitchFamily="34" charset="0"/>
                          <a:cs typeface="Arial" panose="020B0604020202020204" pitchFamily="34" charset="0"/>
                        </a:rPr>
                        <a:t>17</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B486"/>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WT</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20</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7904B"/>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20</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B9350"/>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18</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CAB77"/>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17</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1AF7D"/>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15</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FC5A0"/>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20</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8F4A"/>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11</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F9F4"/>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19</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9C5F"/>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17</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3B080"/>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17</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4B180"/>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11</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AF6"/>
                    </a:solidFill>
                  </a:tcPr>
                </a:tc>
                <a:extLst>
                  <a:ext uri="{0D108BD9-81ED-4DB2-BD59-A6C34878D82A}">
                    <a16:rowId xmlns:a16="http://schemas.microsoft.com/office/drawing/2014/main" val="821367715"/>
                  </a:ext>
                </a:extLst>
              </a:tr>
              <a:tr h="221842">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Cys</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-3</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-1</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dirty="0">
                          <a:solidFill>
                            <a:srgbClr val="000000"/>
                          </a:solidFill>
                          <a:effectLst/>
                          <a:latin typeface="Arial" panose="020B0604020202020204" pitchFamily="34" charset="0"/>
                          <a:cs typeface="Arial" panose="020B0604020202020204" pitchFamily="34" charset="0"/>
                        </a:rPr>
                        <a:t>-2</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-5</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-4</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-3</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18</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6A770"/>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-2</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dirty="0">
                          <a:solidFill>
                            <a:srgbClr val="000000"/>
                          </a:solidFill>
                          <a:effectLst/>
                          <a:latin typeface="Arial" panose="020B0604020202020204" pitchFamily="34" charset="0"/>
                          <a:cs typeface="Arial" panose="020B0604020202020204" pitchFamily="34" charset="0"/>
                        </a:rPr>
                        <a:t>0</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-3</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dirty="0">
                          <a:solidFill>
                            <a:srgbClr val="000000"/>
                          </a:solidFill>
                          <a:effectLst/>
                          <a:latin typeface="Arial" panose="020B0604020202020204" pitchFamily="34" charset="0"/>
                          <a:cs typeface="Arial" panose="020B0604020202020204" pitchFamily="34" charset="0"/>
                        </a:rPr>
                        <a:t>-3</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0</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E9DD6"/>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-1</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dirty="0">
                          <a:solidFill>
                            <a:srgbClr val="000000"/>
                          </a:solidFill>
                          <a:effectLst/>
                          <a:latin typeface="Arial" panose="020B0604020202020204" pitchFamily="34" charset="0"/>
                          <a:cs typeface="Arial" panose="020B0604020202020204" pitchFamily="34" charset="0"/>
                        </a:rPr>
                        <a:t>-5</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5</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C8E8"/>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7</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CF0"/>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-4</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-4</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dirty="0">
                          <a:solidFill>
                            <a:srgbClr val="000000"/>
                          </a:solidFill>
                          <a:effectLst/>
                          <a:latin typeface="Arial" panose="020B0604020202020204" pitchFamily="34" charset="0"/>
                          <a:cs typeface="Arial" panose="020B0604020202020204" pitchFamily="34" charset="0"/>
                        </a:rPr>
                        <a:t>-5</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dirty="0">
                          <a:solidFill>
                            <a:srgbClr val="000000"/>
                          </a:solidFill>
                          <a:effectLst/>
                          <a:latin typeface="Arial" panose="020B0604020202020204" pitchFamily="34" charset="0"/>
                          <a:cs typeface="Arial" panose="020B0604020202020204" pitchFamily="34" charset="0"/>
                        </a:rPr>
                        <a:t>-8</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dirty="0">
                          <a:solidFill>
                            <a:srgbClr val="000000"/>
                          </a:solidFill>
                          <a:effectLst/>
                          <a:latin typeface="Arial" panose="020B0604020202020204" pitchFamily="34" charset="0"/>
                          <a:cs typeface="Arial" panose="020B0604020202020204" pitchFamily="34" charset="0"/>
                        </a:rPr>
                        <a:t>-5</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dirty="0">
                          <a:solidFill>
                            <a:srgbClr val="000000"/>
                          </a:solidFill>
                          <a:effectLst/>
                          <a:latin typeface="Arial" panose="020B0604020202020204" pitchFamily="34" charset="0"/>
                          <a:cs typeface="Arial" panose="020B0604020202020204" pitchFamily="34" charset="0"/>
                        </a:rPr>
                        <a:t>-1</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-4</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-1</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-4</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extLst>
                  <a:ext uri="{0D108BD9-81ED-4DB2-BD59-A6C34878D82A}">
                    <a16:rowId xmlns:a16="http://schemas.microsoft.com/office/drawing/2014/main" val="235277657"/>
                  </a:ext>
                </a:extLst>
              </a:tr>
              <a:tr h="221842">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Gly</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WT</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 WT</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WT</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0" i="0" u="none" strike="noStrike" dirty="0">
                          <a:solidFill>
                            <a:srgbClr val="000000"/>
                          </a:solidFill>
                          <a:effectLst/>
                          <a:latin typeface="Arial" panose="020B0604020202020204" pitchFamily="34" charset="0"/>
                          <a:cs typeface="Arial" panose="020B0604020202020204" pitchFamily="34" charset="0"/>
                        </a:rPr>
                        <a:t>WT</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 WT</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17</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8B485"/>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5</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D1EB"/>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8</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0ECF7"/>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6</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ED7EE"/>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13</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4E0CC"/>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13</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3DFCB"/>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7</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DDF0"/>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17</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B384"/>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15</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C7A4"/>
                    </a:solidFill>
                  </a:tcPr>
                </a:tc>
                <a:tc>
                  <a:txBody>
                    <a:bodyPr/>
                    <a:lstStyle/>
                    <a:p>
                      <a:pPr algn="ctr" fontAlgn="ctr"/>
                      <a:r>
                        <a:rPr lang="en-US" sz="1100" b="0" i="0" u="none" strike="noStrike" dirty="0">
                          <a:solidFill>
                            <a:srgbClr val="000000"/>
                          </a:solidFill>
                          <a:effectLst/>
                          <a:latin typeface="Arial" panose="020B0604020202020204" pitchFamily="34" charset="0"/>
                          <a:cs typeface="Arial" panose="020B0604020202020204" pitchFamily="34" charset="0"/>
                        </a:rPr>
                        <a:t>6</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BF0"/>
                    </a:solidFill>
                  </a:tcPr>
                </a:tc>
                <a:tc>
                  <a:txBody>
                    <a:bodyPr/>
                    <a:lstStyle/>
                    <a:p>
                      <a:pPr algn="ctr" fontAlgn="ctr"/>
                      <a:r>
                        <a:rPr lang="en-US" sz="1100" b="0" i="0" u="none" strike="noStrike" dirty="0">
                          <a:solidFill>
                            <a:srgbClr val="000000"/>
                          </a:solidFill>
                          <a:effectLst/>
                          <a:latin typeface="Arial" panose="020B0604020202020204" pitchFamily="34" charset="0"/>
                          <a:cs typeface="Arial" panose="020B0604020202020204" pitchFamily="34" charset="0"/>
                        </a:rPr>
                        <a:t>7</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EE1F2"/>
                    </a:solidFill>
                  </a:tcPr>
                </a:tc>
                <a:tc>
                  <a:txBody>
                    <a:bodyPr/>
                    <a:lstStyle/>
                    <a:p>
                      <a:pPr algn="ctr" fontAlgn="ctr"/>
                      <a:r>
                        <a:rPr lang="en-US" sz="1100" b="0" i="0" u="none" strike="noStrike" dirty="0">
                          <a:solidFill>
                            <a:srgbClr val="000000"/>
                          </a:solidFill>
                          <a:effectLst/>
                          <a:latin typeface="Arial" panose="020B0604020202020204" pitchFamily="34" charset="0"/>
                          <a:cs typeface="Arial" panose="020B0604020202020204" pitchFamily="34" charset="0"/>
                        </a:rPr>
                        <a:t>WT</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 WT</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WT</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 WT</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WT</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 WT</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0" i="0" u="none" strike="noStrike" dirty="0">
                          <a:solidFill>
                            <a:srgbClr val="000000"/>
                          </a:solidFill>
                          <a:effectLst/>
                          <a:latin typeface="Arial" panose="020B0604020202020204" pitchFamily="34" charset="0"/>
                          <a:cs typeface="Arial" panose="020B0604020202020204" pitchFamily="34" charset="0"/>
                        </a:rPr>
                        <a:t>WT</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0" i="0" u="none" strike="noStrike" dirty="0">
                          <a:solidFill>
                            <a:srgbClr val="000000"/>
                          </a:solidFill>
                          <a:effectLst/>
                          <a:latin typeface="Arial" panose="020B0604020202020204" pitchFamily="34" charset="0"/>
                          <a:cs typeface="Arial" panose="020B0604020202020204" pitchFamily="34" charset="0"/>
                        </a:rPr>
                        <a:t>WT</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 WT</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extLst>
                  <a:ext uri="{0D108BD9-81ED-4DB2-BD59-A6C34878D82A}">
                    <a16:rowId xmlns:a16="http://schemas.microsoft.com/office/drawing/2014/main" val="3363678955"/>
                  </a:ext>
                </a:extLst>
              </a:tr>
              <a:tr h="221842">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Ser</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7</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BDFF1"/>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7</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E0F2"/>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4</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CC2E5"/>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8</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E6F4"/>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5</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0CFEA"/>
                    </a:solidFill>
                  </a:tcPr>
                </a:tc>
                <a:tc>
                  <a:txBody>
                    <a:bodyPr/>
                    <a:lstStyle/>
                    <a:p>
                      <a:pPr algn="ctr" fontAlgn="ctr"/>
                      <a:r>
                        <a:rPr lang="en-US" sz="1100" b="0" i="0" u="none" strike="noStrike" dirty="0">
                          <a:solidFill>
                            <a:srgbClr val="000000"/>
                          </a:solidFill>
                          <a:effectLst/>
                          <a:latin typeface="Arial" panose="020B0604020202020204" pitchFamily="34" charset="0"/>
                          <a:cs typeface="Arial" panose="020B0604020202020204" pitchFamily="34" charset="0"/>
                        </a:rPr>
                        <a:t>14</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CFB1"/>
                    </a:solidFill>
                  </a:tcPr>
                </a:tc>
                <a:tc>
                  <a:txBody>
                    <a:bodyPr/>
                    <a:lstStyle/>
                    <a:p>
                      <a:pPr algn="ctr" fontAlgn="ctr"/>
                      <a:r>
                        <a:rPr lang="en-US" sz="1100" b="0" i="0" u="none" strike="noStrike" dirty="0">
                          <a:solidFill>
                            <a:srgbClr val="000000"/>
                          </a:solidFill>
                          <a:effectLst/>
                          <a:latin typeface="Arial" panose="020B0604020202020204" pitchFamily="34" charset="0"/>
                          <a:cs typeface="Arial" panose="020B0604020202020204" pitchFamily="34" charset="0"/>
                        </a:rPr>
                        <a:t>WT</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0" i="0" u="none" strike="noStrike" dirty="0">
                          <a:solidFill>
                            <a:srgbClr val="000000"/>
                          </a:solidFill>
                          <a:effectLst/>
                          <a:latin typeface="Arial" panose="020B0604020202020204" pitchFamily="34" charset="0"/>
                          <a:cs typeface="Arial" panose="020B0604020202020204" pitchFamily="34" charset="0"/>
                        </a:rPr>
                        <a:t>WT</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0" i="0" u="none" strike="noStrike" dirty="0">
                          <a:solidFill>
                            <a:srgbClr val="000000"/>
                          </a:solidFill>
                          <a:effectLst/>
                          <a:latin typeface="Arial" panose="020B0604020202020204" pitchFamily="34" charset="0"/>
                          <a:cs typeface="Arial" panose="020B0604020202020204" pitchFamily="34" charset="0"/>
                        </a:rPr>
                        <a:t> WT</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0" i="0" u="none" strike="noStrike" dirty="0">
                          <a:solidFill>
                            <a:srgbClr val="000000"/>
                          </a:solidFill>
                          <a:effectLst/>
                          <a:latin typeface="Arial" panose="020B0604020202020204" pitchFamily="34" charset="0"/>
                          <a:cs typeface="Arial" panose="020B0604020202020204" pitchFamily="34" charset="0"/>
                        </a:rPr>
                        <a:t>17</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B07F"/>
                    </a:solidFill>
                  </a:tcPr>
                </a:tc>
                <a:tc>
                  <a:txBody>
                    <a:bodyPr/>
                    <a:lstStyle/>
                    <a:p>
                      <a:pPr algn="ctr" fontAlgn="ctr"/>
                      <a:r>
                        <a:rPr lang="en-US" sz="1100" b="0" i="0" u="none" strike="noStrike" dirty="0">
                          <a:solidFill>
                            <a:srgbClr val="000000"/>
                          </a:solidFill>
                          <a:effectLst/>
                          <a:latin typeface="Arial" panose="020B0604020202020204" pitchFamily="34" charset="0"/>
                          <a:cs typeface="Arial" panose="020B0604020202020204" pitchFamily="34" charset="0"/>
                        </a:rPr>
                        <a:t>15</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9A8"/>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WT</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 WT</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12</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D6"/>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WT</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 WT</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2</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3B3DF"/>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2</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B1DE"/>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2</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6ACDC"/>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1</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A9DB"/>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2</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BAEDD"/>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4</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5"/>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4</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6BFE4"/>
                    </a:solidFill>
                  </a:tcPr>
                </a:tc>
                <a:tc>
                  <a:txBody>
                    <a:bodyPr/>
                    <a:lstStyle/>
                    <a:p>
                      <a:pPr algn="ctr" fontAlgn="ctr"/>
                      <a:r>
                        <a:rPr lang="en-US" sz="1100" b="0" i="0" u="none" strike="noStrike" dirty="0">
                          <a:solidFill>
                            <a:srgbClr val="000000"/>
                          </a:solidFill>
                          <a:effectLst/>
                          <a:latin typeface="Arial" panose="020B0604020202020204" pitchFamily="34" charset="0"/>
                          <a:cs typeface="Arial" panose="020B0604020202020204" pitchFamily="34" charset="0"/>
                        </a:rPr>
                        <a:t>4</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4BEE3"/>
                    </a:solidFill>
                  </a:tcPr>
                </a:tc>
                <a:tc>
                  <a:txBody>
                    <a:bodyPr/>
                    <a:lstStyle/>
                    <a:p>
                      <a:pPr algn="ctr" fontAlgn="ctr"/>
                      <a:r>
                        <a:rPr lang="en-US" sz="1100" b="0" i="0" u="none" strike="noStrike" dirty="0">
                          <a:solidFill>
                            <a:srgbClr val="000000"/>
                          </a:solidFill>
                          <a:effectLst/>
                          <a:latin typeface="Arial" panose="020B0604020202020204" pitchFamily="34" charset="0"/>
                          <a:cs typeface="Arial" panose="020B0604020202020204" pitchFamily="34" charset="0"/>
                        </a:rPr>
                        <a:t>2</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CAFDD"/>
                    </a:solidFill>
                  </a:tcPr>
                </a:tc>
                <a:extLst>
                  <a:ext uri="{0D108BD9-81ED-4DB2-BD59-A6C34878D82A}">
                    <a16:rowId xmlns:a16="http://schemas.microsoft.com/office/drawing/2014/main" val="1394983677"/>
                  </a:ext>
                </a:extLst>
              </a:tr>
              <a:tr h="221842">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Thr</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3</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7B6E0"/>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-3</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5</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CEEA"/>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4</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5"/>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-5</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15</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6CAA9"/>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7</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7DCF0"/>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5</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DCDEA"/>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7</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EE1F2"/>
                    </a:solidFill>
                  </a:tcPr>
                </a:tc>
                <a:tc>
                  <a:txBody>
                    <a:bodyPr/>
                    <a:lstStyle/>
                    <a:p>
                      <a:pPr algn="ctr" fontAlgn="ctr"/>
                      <a:r>
                        <a:rPr lang="en-US" sz="1100" b="0" i="0" u="none" strike="noStrike" dirty="0">
                          <a:solidFill>
                            <a:srgbClr val="000000"/>
                          </a:solidFill>
                          <a:effectLst/>
                          <a:latin typeface="Arial" panose="020B0604020202020204" pitchFamily="34" charset="0"/>
                          <a:cs typeface="Arial" panose="020B0604020202020204" pitchFamily="34" charset="0"/>
                        </a:rPr>
                        <a:t>17</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CB78A"/>
                    </a:solidFill>
                  </a:tcPr>
                </a:tc>
                <a:tc>
                  <a:txBody>
                    <a:bodyPr/>
                    <a:lstStyle/>
                    <a:p>
                      <a:pPr algn="ctr" fontAlgn="ctr"/>
                      <a:r>
                        <a:rPr lang="en-US" sz="1100" b="0" i="0" u="none" strike="noStrike" dirty="0">
                          <a:solidFill>
                            <a:srgbClr val="000000"/>
                          </a:solidFill>
                          <a:effectLst/>
                          <a:latin typeface="Arial" panose="020B0604020202020204" pitchFamily="34" charset="0"/>
                          <a:cs typeface="Arial" panose="020B0604020202020204" pitchFamily="34" charset="0"/>
                        </a:rPr>
                        <a:t>15</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6C9A8"/>
                    </a:solidFill>
                  </a:tcPr>
                </a:tc>
                <a:tc>
                  <a:txBody>
                    <a:bodyPr/>
                    <a:lstStyle/>
                    <a:p>
                      <a:pPr algn="ctr" fontAlgn="ctr"/>
                      <a:r>
                        <a:rPr lang="en-US" sz="1100" b="0" i="0" u="none" strike="noStrike" dirty="0">
                          <a:solidFill>
                            <a:srgbClr val="000000"/>
                          </a:solidFill>
                          <a:effectLst/>
                          <a:latin typeface="Arial" panose="020B0604020202020204" pitchFamily="34" charset="0"/>
                          <a:cs typeface="Arial" panose="020B0604020202020204" pitchFamily="34" charset="0"/>
                        </a:rPr>
                        <a:t>7</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DCF0"/>
                    </a:solidFill>
                  </a:tcPr>
                </a:tc>
                <a:tc>
                  <a:txBody>
                    <a:bodyPr/>
                    <a:lstStyle/>
                    <a:p>
                      <a:pPr algn="ctr" fontAlgn="ctr"/>
                      <a:r>
                        <a:rPr lang="en-US" sz="1100" b="0" i="0" u="none" strike="noStrike" dirty="0">
                          <a:solidFill>
                            <a:srgbClr val="000000"/>
                          </a:solidFill>
                          <a:effectLst/>
                          <a:latin typeface="Arial" panose="020B0604020202020204" pitchFamily="34" charset="0"/>
                          <a:cs typeface="Arial" panose="020B0604020202020204" pitchFamily="34" charset="0"/>
                        </a:rPr>
                        <a:t>5</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D1EB"/>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9</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F0F8"/>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7</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ADFF1"/>
                    </a:solidFill>
                  </a:tcPr>
                </a:tc>
                <a:tc>
                  <a:txBody>
                    <a:bodyPr/>
                    <a:lstStyle/>
                    <a:p>
                      <a:pPr algn="ctr" fontAlgn="ctr"/>
                      <a:r>
                        <a:rPr lang="en-US" sz="1100" b="0" i="0" u="none" strike="noStrike" dirty="0">
                          <a:solidFill>
                            <a:srgbClr val="000000"/>
                          </a:solidFill>
                          <a:effectLst/>
                          <a:latin typeface="Arial" panose="020B0604020202020204" pitchFamily="34" charset="0"/>
                          <a:cs typeface="Arial" panose="020B0604020202020204" pitchFamily="34" charset="0"/>
                        </a:rPr>
                        <a:t>6</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AD5ED"/>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-2</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-2</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-3</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-2</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-4</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-1</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2</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3B3DF"/>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-1</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dirty="0">
                          <a:solidFill>
                            <a:srgbClr val="000000"/>
                          </a:solidFill>
                          <a:effectLst/>
                          <a:latin typeface="Arial" panose="020B0604020202020204" pitchFamily="34" charset="0"/>
                          <a:cs typeface="Arial" panose="020B0604020202020204" pitchFamily="34" charset="0"/>
                        </a:rPr>
                        <a:t>1</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A1D7"/>
                    </a:solidFill>
                  </a:tcPr>
                </a:tc>
                <a:extLst>
                  <a:ext uri="{0D108BD9-81ED-4DB2-BD59-A6C34878D82A}">
                    <a16:rowId xmlns:a16="http://schemas.microsoft.com/office/drawing/2014/main" val="2492713088"/>
                  </a:ext>
                </a:extLst>
              </a:tr>
            </a:tbl>
          </a:graphicData>
        </a:graphic>
      </p:graphicFrame>
      <p:sp>
        <p:nvSpPr>
          <p:cNvPr id="2" name="TextBox 1">
            <a:extLst>
              <a:ext uri="{FF2B5EF4-FFF2-40B4-BE49-F238E27FC236}">
                <a16:creationId xmlns:a16="http://schemas.microsoft.com/office/drawing/2014/main" id="{C46C96EB-CD78-6D46-A324-6E7ACB6601EE}"/>
              </a:ext>
            </a:extLst>
          </p:cNvPr>
          <p:cNvSpPr txBox="1"/>
          <p:nvPr/>
        </p:nvSpPr>
        <p:spPr>
          <a:xfrm>
            <a:off x="254000" y="618573"/>
            <a:ext cx="296911" cy="261610"/>
          </a:xfrm>
          <a:prstGeom prst="rect">
            <a:avLst/>
          </a:prstGeom>
          <a:noFill/>
        </p:spPr>
        <p:txBody>
          <a:bodyPr wrap="square" rtlCol="0">
            <a:spAutoFit/>
          </a:bodyPr>
          <a:lstStyle/>
          <a:p>
            <a:r>
              <a:rPr lang="en-US" sz="1100" dirty="0">
                <a:latin typeface="Arial" panose="020B0604020202020204" pitchFamily="34" charset="0"/>
                <a:cs typeface="Arial" panose="020B0604020202020204" pitchFamily="34" charset="0"/>
              </a:rPr>
              <a:t>A</a:t>
            </a:r>
          </a:p>
        </p:txBody>
      </p:sp>
      <p:pic>
        <p:nvPicPr>
          <p:cNvPr id="2060" name="Picture 12">
            <a:extLst>
              <a:ext uri="{FF2B5EF4-FFF2-40B4-BE49-F238E27FC236}">
                <a16:creationId xmlns:a16="http://schemas.microsoft.com/office/drawing/2014/main" id="{A0089F02-AF16-E042-817B-9E08781618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000" y="2337812"/>
            <a:ext cx="4064000" cy="37973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9AD5517C-EEE2-2F40-B741-98BC78CAB3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6399" y="2356862"/>
            <a:ext cx="3759200" cy="37592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CC8ADF74-7A9F-5C4A-A191-AD7B597E87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6400" y="2356862"/>
            <a:ext cx="3759200" cy="375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1143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4824A7EC-DFC6-E048-9195-C04D9D31C5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82813"/>
            <a:ext cx="12192000" cy="2492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1794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5A646-2CDD-E446-80F3-1804FC34ABB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6D1ACA3-1E85-1743-93F6-2C94C33E00A5}"/>
              </a:ext>
            </a:extLst>
          </p:cNvPr>
          <p:cNvSpPr>
            <a:spLocks noGrp="1"/>
          </p:cNvSpPr>
          <p:nvPr>
            <p:ph idx="1"/>
          </p:nvPr>
        </p:nvSpPr>
        <p:spPr/>
        <p:txBody>
          <a:bodyPr>
            <a:normAutofit fontScale="85000" lnSpcReduction="20000"/>
          </a:bodyPr>
          <a:lstStyle/>
          <a:p>
            <a:r>
              <a:rPr lang="en-US" dirty="0"/>
              <a:t>One of the sites that was particularly interesting was at S54 where many of the germlines evolved a mutation to A54. This mutation was particularly common for antibodies where the germline structure started with a serine (Fig. 7A). To explore this trend we set up a series of molecular dynamics (MD) simulation of Atezolizumab, a mature VH3-23 antibody, with and without this mutation. Upon reversion to the germline sequence (S54) the antibody was clearly more unstable than if the mutation was made (A54) as shown in Fig. 7C. A calculation of the Gibbs free energy of folding (ΔΔG) of reverting the mutation by </a:t>
            </a:r>
            <a:r>
              <a:rPr lang="en-US" dirty="0" err="1"/>
              <a:t>PremPS</a:t>
            </a:r>
            <a:r>
              <a:rPr lang="en-US" dirty="0"/>
              <a:t> (Fig. 7B) additionally supported the finding that A54 is more favorable than S54. Finally, we analyzed the RMSF (root mean square fluctuation) to analyze how the overall structure was impacted by this mutation (Fig. 7D). There were several spikes where the mutation either increased or decreased fluctuations such as: 115, 212-213, 215-216, 151-155, 242-243, 266-267, 347. 348, 352, 403-410 and 430-431, 434, 436-437, 439-443. Overall, this mutation appears to increase the stability of the antibody. </a:t>
            </a:r>
          </a:p>
          <a:p>
            <a:endParaRPr lang="en-US" dirty="0"/>
          </a:p>
        </p:txBody>
      </p:sp>
    </p:spTree>
    <p:extLst>
      <p:ext uri="{BB962C8B-B14F-4D97-AF65-F5344CB8AC3E}">
        <p14:creationId xmlns:p14="http://schemas.microsoft.com/office/powerpoint/2010/main" val="1249200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7DD2E9E0-EC9B-8541-8AC0-99FBE3C15707}"/>
              </a:ext>
            </a:extLst>
          </p:cNvPr>
          <p:cNvGraphicFramePr>
            <a:graphicFrameLocks noGrp="1"/>
          </p:cNvGraphicFramePr>
          <p:nvPr>
            <p:extLst>
              <p:ext uri="{D42A27DB-BD31-4B8C-83A1-F6EECF244321}">
                <p14:modId xmlns:p14="http://schemas.microsoft.com/office/powerpoint/2010/main" val="275408354"/>
              </p:ext>
            </p:extLst>
          </p:nvPr>
        </p:nvGraphicFramePr>
        <p:xfrm>
          <a:off x="284804" y="690011"/>
          <a:ext cx="11484873" cy="1737360"/>
        </p:xfrm>
        <a:graphic>
          <a:graphicData uri="http://schemas.openxmlformats.org/drawingml/2006/table">
            <a:tbl>
              <a:tblPr/>
              <a:tblGrid>
                <a:gridCol w="569998">
                  <a:extLst>
                    <a:ext uri="{9D8B030D-6E8A-4147-A177-3AD203B41FA5}">
                      <a16:colId xmlns:a16="http://schemas.microsoft.com/office/drawing/2014/main" val="2521163374"/>
                    </a:ext>
                  </a:extLst>
                </a:gridCol>
                <a:gridCol w="436595">
                  <a:extLst>
                    <a:ext uri="{9D8B030D-6E8A-4147-A177-3AD203B41FA5}">
                      <a16:colId xmlns:a16="http://schemas.microsoft.com/office/drawing/2014/main" val="1089626592"/>
                    </a:ext>
                  </a:extLst>
                </a:gridCol>
                <a:gridCol w="436595">
                  <a:extLst>
                    <a:ext uri="{9D8B030D-6E8A-4147-A177-3AD203B41FA5}">
                      <a16:colId xmlns:a16="http://schemas.microsoft.com/office/drawing/2014/main" val="2462326973"/>
                    </a:ext>
                  </a:extLst>
                </a:gridCol>
                <a:gridCol w="436595">
                  <a:extLst>
                    <a:ext uri="{9D8B030D-6E8A-4147-A177-3AD203B41FA5}">
                      <a16:colId xmlns:a16="http://schemas.microsoft.com/office/drawing/2014/main" val="97140081"/>
                    </a:ext>
                  </a:extLst>
                </a:gridCol>
                <a:gridCol w="436595">
                  <a:extLst>
                    <a:ext uri="{9D8B030D-6E8A-4147-A177-3AD203B41FA5}">
                      <a16:colId xmlns:a16="http://schemas.microsoft.com/office/drawing/2014/main" val="2733542971"/>
                    </a:ext>
                  </a:extLst>
                </a:gridCol>
                <a:gridCol w="436595">
                  <a:extLst>
                    <a:ext uri="{9D8B030D-6E8A-4147-A177-3AD203B41FA5}">
                      <a16:colId xmlns:a16="http://schemas.microsoft.com/office/drawing/2014/main" val="2856302516"/>
                    </a:ext>
                  </a:extLst>
                </a:gridCol>
                <a:gridCol w="436595">
                  <a:extLst>
                    <a:ext uri="{9D8B030D-6E8A-4147-A177-3AD203B41FA5}">
                      <a16:colId xmlns:a16="http://schemas.microsoft.com/office/drawing/2014/main" val="2350025605"/>
                    </a:ext>
                  </a:extLst>
                </a:gridCol>
                <a:gridCol w="436595">
                  <a:extLst>
                    <a:ext uri="{9D8B030D-6E8A-4147-A177-3AD203B41FA5}">
                      <a16:colId xmlns:a16="http://schemas.microsoft.com/office/drawing/2014/main" val="4060336557"/>
                    </a:ext>
                  </a:extLst>
                </a:gridCol>
                <a:gridCol w="436595">
                  <a:extLst>
                    <a:ext uri="{9D8B030D-6E8A-4147-A177-3AD203B41FA5}">
                      <a16:colId xmlns:a16="http://schemas.microsoft.com/office/drawing/2014/main" val="2395367551"/>
                    </a:ext>
                  </a:extLst>
                </a:gridCol>
                <a:gridCol w="436595">
                  <a:extLst>
                    <a:ext uri="{9D8B030D-6E8A-4147-A177-3AD203B41FA5}">
                      <a16:colId xmlns:a16="http://schemas.microsoft.com/office/drawing/2014/main" val="4004711942"/>
                    </a:ext>
                  </a:extLst>
                </a:gridCol>
                <a:gridCol w="436595">
                  <a:extLst>
                    <a:ext uri="{9D8B030D-6E8A-4147-A177-3AD203B41FA5}">
                      <a16:colId xmlns:a16="http://schemas.microsoft.com/office/drawing/2014/main" val="2024280308"/>
                    </a:ext>
                  </a:extLst>
                </a:gridCol>
                <a:gridCol w="436595">
                  <a:extLst>
                    <a:ext uri="{9D8B030D-6E8A-4147-A177-3AD203B41FA5}">
                      <a16:colId xmlns:a16="http://schemas.microsoft.com/office/drawing/2014/main" val="2100116418"/>
                    </a:ext>
                  </a:extLst>
                </a:gridCol>
                <a:gridCol w="436595">
                  <a:extLst>
                    <a:ext uri="{9D8B030D-6E8A-4147-A177-3AD203B41FA5}">
                      <a16:colId xmlns:a16="http://schemas.microsoft.com/office/drawing/2014/main" val="3849036195"/>
                    </a:ext>
                  </a:extLst>
                </a:gridCol>
                <a:gridCol w="436595">
                  <a:extLst>
                    <a:ext uri="{9D8B030D-6E8A-4147-A177-3AD203B41FA5}">
                      <a16:colId xmlns:a16="http://schemas.microsoft.com/office/drawing/2014/main" val="2195965399"/>
                    </a:ext>
                  </a:extLst>
                </a:gridCol>
                <a:gridCol w="436595">
                  <a:extLst>
                    <a:ext uri="{9D8B030D-6E8A-4147-A177-3AD203B41FA5}">
                      <a16:colId xmlns:a16="http://schemas.microsoft.com/office/drawing/2014/main" val="1185566582"/>
                    </a:ext>
                  </a:extLst>
                </a:gridCol>
                <a:gridCol w="436595">
                  <a:extLst>
                    <a:ext uri="{9D8B030D-6E8A-4147-A177-3AD203B41FA5}">
                      <a16:colId xmlns:a16="http://schemas.microsoft.com/office/drawing/2014/main" val="2360316721"/>
                    </a:ext>
                  </a:extLst>
                </a:gridCol>
                <a:gridCol w="436595">
                  <a:extLst>
                    <a:ext uri="{9D8B030D-6E8A-4147-A177-3AD203B41FA5}">
                      <a16:colId xmlns:a16="http://schemas.microsoft.com/office/drawing/2014/main" val="3528956644"/>
                    </a:ext>
                  </a:extLst>
                </a:gridCol>
                <a:gridCol w="436595">
                  <a:extLst>
                    <a:ext uri="{9D8B030D-6E8A-4147-A177-3AD203B41FA5}">
                      <a16:colId xmlns:a16="http://schemas.microsoft.com/office/drawing/2014/main" val="2590363948"/>
                    </a:ext>
                  </a:extLst>
                </a:gridCol>
                <a:gridCol w="436595">
                  <a:extLst>
                    <a:ext uri="{9D8B030D-6E8A-4147-A177-3AD203B41FA5}">
                      <a16:colId xmlns:a16="http://schemas.microsoft.com/office/drawing/2014/main" val="504983214"/>
                    </a:ext>
                  </a:extLst>
                </a:gridCol>
                <a:gridCol w="436595">
                  <a:extLst>
                    <a:ext uri="{9D8B030D-6E8A-4147-A177-3AD203B41FA5}">
                      <a16:colId xmlns:a16="http://schemas.microsoft.com/office/drawing/2014/main" val="1693622905"/>
                    </a:ext>
                  </a:extLst>
                </a:gridCol>
                <a:gridCol w="436595">
                  <a:extLst>
                    <a:ext uri="{9D8B030D-6E8A-4147-A177-3AD203B41FA5}">
                      <a16:colId xmlns:a16="http://schemas.microsoft.com/office/drawing/2014/main" val="3283038097"/>
                    </a:ext>
                  </a:extLst>
                </a:gridCol>
                <a:gridCol w="436595">
                  <a:extLst>
                    <a:ext uri="{9D8B030D-6E8A-4147-A177-3AD203B41FA5}">
                      <a16:colId xmlns:a16="http://schemas.microsoft.com/office/drawing/2014/main" val="2227494670"/>
                    </a:ext>
                  </a:extLst>
                </a:gridCol>
                <a:gridCol w="436595">
                  <a:extLst>
                    <a:ext uri="{9D8B030D-6E8A-4147-A177-3AD203B41FA5}">
                      <a16:colId xmlns:a16="http://schemas.microsoft.com/office/drawing/2014/main" val="3268447275"/>
                    </a:ext>
                  </a:extLst>
                </a:gridCol>
                <a:gridCol w="436595">
                  <a:extLst>
                    <a:ext uri="{9D8B030D-6E8A-4147-A177-3AD203B41FA5}">
                      <a16:colId xmlns:a16="http://schemas.microsoft.com/office/drawing/2014/main" val="2466350352"/>
                    </a:ext>
                  </a:extLst>
                </a:gridCol>
                <a:gridCol w="436595">
                  <a:extLst>
                    <a:ext uri="{9D8B030D-6E8A-4147-A177-3AD203B41FA5}">
                      <a16:colId xmlns:a16="http://schemas.microsoft.com/office/drawing/2014/main" val="121507995"/>
                    </a:ext>
                  </a:extLst>
                </a:gridCol>
                <a:gridCol w="436595">
                  <a:extLst>
                    <a:ext uri="{9D8B030D-6E8A-4147-A177-3AD203B41FA5}">
                      <a16:colId xmlns:a16="http://schemas.microsoft.com/office/drawing/2014/main" val="1531997427"/>
                    </a:ext>
                  </a:extLst>
                </a:gridCol>
              </a:tblGrid>
              <a:tr h="550880">
                <a:tc>
                  <a:txBody>
                    <a:bodyPr/>
                    <a:lstStyle/>
                    <a:p>
                      <a:pPr algn="ctr" fontAlgn="b"/>
                      <a:endParaRPr lang="en-US" sz="1100" b="0" i="0" u="none" strike="noStrike" dirty="0">
                        <a:solidFill>
                          <a:srgbClr val="000000"/>
                        </a:solidFill>
                        <a:effectLst/>
                        <a:latin typeface="Arial" panose="020B0604020202020204" pitchFamily="34" charset="0"/>
                      </a:endParaRPr>
                    </a:p>
                  </a:txBody>
                  <a:tcPr marL="9525" marR="9525" marT="9525"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Arial" panose="020B0604020202020204" pitchFamily="34" charset="0"/>
                        </a:rPr>
                        <a:t>VH1-2</a:t>
                      </a:r>
                    </a:p>
                  </a:txBody>
                  <a:tcPr marL="9525" marR="9525" marT="9525"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Arial" panose="020B0604020202020204" pitchFamily="34" charset="0"/>
                        </a:rPr>
                        <a:t>VH1-24</a:t>
                      </a:r>
                    </a:p>
                  </a:txBody>
                  <a:tcPr marL="9525" marR="9525" marT="9525"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Arial" panose="020B0604020202020204" pitchFamily="34" charset="0"/>
                        </a:rPr>
                        <a:t>VH1-3</a:t>
                      </a:r>
                    </a:p>
                  </a:txBody>
                  <a:tcPr marL="9525" marR="9525" marT="9525"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Arial" panose="020B0604020202020204" pitchFamily="34" charset="0"/>
                        </a:rPr>
                        <a:t>VH1-46</a:t>
                      </a:r>
                    </a:p>
                  </a:txBody>
                  <a:tcPr marL="9525" marR="9525" marT="9525"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Arial" panose="020B0604020202020204" pitchFamily="34" charset="0"/>
                        </a:rPr>
                        <a:t>VH1-69</a:t>
                      </a:r>
                    </a:p>
                  </a:txBody>
                  <a:tcPr marL="9525" marR="9525" marT="9525"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Arial" panose="020B0604020202020204" pitchFamily="34" charset="0"/>
                        </a:rPr>
                        <a:t>VH2-5</a:t>
                      </a:r>
                    </a:p>
                  </a:txBody>
                  <a:tcPr marL="9525" marR="9525" marT="9525"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Arial" panose="020B0604020202020204" pitchFamily="34" charset="0"/>
                        </a:rPr>
                        <a:t>VH3-20</a:t>
                      </a:r>
                    </a:p>
                  </a:txBody>
                  <a:tcPr marL="9525" marR="9525" marT="9525"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Arial" panose="020B0604020202020204" pitchFamily="34" charset="0"/>
                        </a:rPr>
                        <a:t>VH3-21</a:t>
                      </a:r>
                    </a:p>
                  </a:txBody>
                  <a:tcPr marL="9525" marR="9525" marT="9525"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Arial" panose="020B0604020202020204" pitchFamily="34" charset="0"/>
                        </a:rPr>
                        <a:t>VH3-23</a:t>
                      </a:r>
                    </a:p>
                  </a:txBody>
                  <a:tcPr marL="9525" marR="9525" marT="9525"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Arial" panose="020B0604020202020204" pitchFamily="34" charset="0"/>
                        </a:rPr>
                        <a:t>VH3-30</a:t>
                      </a:r>
                    </a:p>
                  </a:txBody>
                  <a:tcPr marL="9525" marR="9525" marT="9525"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Arial" panose="020B0604020202020204" pitchFamily="34" charset="0"/>
                        </a:rPr>
                        <a:t>VH3-33</a:t>
                      </a:r>
                    </a:p>
                  </a:txBody>
                  <a:tcPr marL="9525" marR="9525" marT="9525"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Arial" panose="020B0604020202020204" pitchFamily="34" charset="0"/>
                        </a:rPr>
                        <a:t>VH3-48</a:t>
                      </a:r>
                    </a:p>
                  </a:txBody>
                  <a:tcPr marL="9525" marR="9525" marT="9525"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Arial" panose="020B0604020202020204" pitchFamily="34" charset="0"/>
                        </a:rPr>
                        <a:t>VH3-66</a:t>
                      </a:r>
                    </a:p>
                  </a:txBody>
                  <a:tcPr marL="9525" marR="9525" marT="9525"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Arial" panose="020B0604020202020204" pitchFamily="34" charset="0"/>
                        </a:rPr>
                        <a:t>VH3-7</a:t>
                      </a:r>
                    </a:p>
                  </a:txBody>
                  <a:tcPr marL="9525" marR="9525" marT="9525"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Arial" panose="020B0604020202020204" pitchFamily="34" charset="0"/>
                        </a:rPr>
                        <a:t>VH3-74</a:t>
                      </a:r>
                    </a:p>
                  </a:txBody>
                  <a:tcPr marL="9525" marR="9525" marT="9525"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Arial" panose="020B0604020202020204" pitchFamily="34" charset="0"/>
                        </a:rPr>
                        <a:t>VH3-9</a:t>
                      </a:r>
                    </a:p>
                  </a:txBody>
                  <a:tcPr marL="9525" marR="9525" marT="9525"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Arial" panose="020B0604020202020204" pitchFamily="34" charset="0"/>
                        </a:rPr>
                        <a:t>VH4-30-4</a:t>
                      </a:r>
                    </a:p>
                  </a:txBody>
                  <a:tcPr marL="9525" marR="9525" marT="9525"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Arial" panose="020B0604020202020204" pitchFamily="34" charset="0"/>
                        </a:rPr>
                        <a:t>VH4-31</a:t>
                      </a:r>
                    </a:p>
                  </a:txBody>
                  <a:tcPr marL="9525" marR="9525" marT="9525"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Arial" panose="020B0604020202020204" pitchFamily="34" charset="0"/>
                        </a:rPr>
                        <a:t>VH4-34</a:t>
                      </a:r>
                    </a:p>
                  </a:txBody>
                  <a:tcPr marL="9525" marR="9525" marT="9525"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Arial" panose="020B0604020202020204" pitchFamily="34" charset="0"/>
                        </a:rPr>
                        <a:t>VH4-39</a:t>
                      </a:r>
                    </a:p>
                  </a:txBody>
                  <a:tcPr marL="9525" marR="9525" marT="9525"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Arial" panose="020B0604020202020204" pitchFamily="34" charset="0"/>
                        </a:rPr>
                        <a:t>VH4-4</a:t>
                      </a:r>
                    </a:p>
                  </a:txBody>
                  <a:tcPr marL="9525" marR="9525" marT="9525"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Arial" panose="020B0604020202020204" pitchFamily="34" charset="0"/>
                        </a:rPr>
                        <a:t>VH4-59</a:t>
                      </a:r>
                    </a:p>
                  </a:txBody>
                  <a:tcPr marL="9525" marR="9525" marT="9525"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Arial" panose="020B0604020202020204" pitchFamily="34" charset="0"/>
                        </a:rPr>
                        <a:t>VH4-61</a:t>
                      </a:r>
                    </a:p>
                  </a:txBody>
                  <a:tcPr marL="9525" marR="9525" marT="9525"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Arial" panose="020B0604020202020204" pitchFamily="34" charset="0"/>
                        </a:rPr>
                        <a:t>VH5-51</a:t>
                      </a:r>
                    </a:p>
                  </a:txBody>
                  <a:tcPr marL="9525" marR="9525" marT="9525"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Arial" panose="020B0604020202020204" pitchFamily="34" charset="0"/>
                        </a:rPr>
                        <a:t>VH6-1</a:t>
                      </a:r>
                    </a:p>
                  </a:txBody>
                  <a:tcPr marL="9525" marR="9525" marT="9525"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20621574"/>
                  </a:ext>
                </a:extLst>
              </a:tr>
              <a:tr h="227000">
                <a:tc>
                  <a:txBody>
                    <a:bodyPr/>
                    <a:lstStyle/>
                    <a:p>
                      <a:pPr algn="ctr" fontAlgn="b"/>
                      <a:r>
                        <a:rPr lang="en-US" sz="1100" b="0" i="0" u="none" strike="noStrike">
                          <a:solidFill>
                            <a:srgbClr val="000000"/>
                          </a:solidFill>
                          <a:effectLst/>
                          <a:latin typeface="Arial" panose="020B0604020202020204" pitchFamily="34" charset="0"/>
                        </a:rPr>
                        <a:t>Phe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Arial" panose="020B0604020202020204" pitchFamily="34" charset="0"/>
                        </a:rPr>
                        <a:t>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4995B"/>
                    </a:solidFill>
                  </a:tcPr>
                </a:tc>
                <a:tc>
                  <a:txBody>
                    <a:bodyPr/>
                    <a:lstStyle/>
                    <a:p>
                      <a:pPr algn="ctr" fontAlgn="ctr"/>
                      <a:r>
                        <a:rPr lang="en-US" sz="1100" b="0" i="0" u="none" strike="noStrike" dirty="0">
                          <a:solidFill>
                            <a:srgbClr val="000000"/>
                          </a:solidFill>
                          <a:effectLst/>
                          <a:latin typeface="Arial" panose="020B0604020202020204" pitchFamily="34" charset="0"/>
                        </a:rPr>
                        <a:t>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F9655"/>
                    </a:solidFill>
                  </a:tcPr>
                </a:tc>
                <a:tc>
                  <a:txBody>
                    <a:bodyPr/>
                    <a:lstStyle/>
                    <a:p>
                      <a:pPr algn="ctr" fontAlgn="ctr"/>
                      <a:r>
                        <a:rPr lang="en-US" sz="1100" b="0" i="0" u="none" strike="noStrike">
                          <a:solidFill>
                            <a:srgbClr val="000000"/>
                          </a:solidFill>
                          <a:effectLst/>
                          <a:latin typeface="Arial" panose="020B0604020202020204" pitchFamily="34" charset="0"/>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AA974"/>
                    </a:solidFill>
                  </a:tcPr>
                </a:tc>
                <a:tc>
                  <a:txBody>
                    <a:bodyPr/>
                    <a:lstStyle/>
                    <a:p>
                      <a:pPr algn="ctr" fontAlgn="ctr"/>
                      <a:r>
                        <a:rPr lang="en-US" sz="1100" b="0" i="0" u="none" strike="noStrike" dirty="0">
                          <a:solidFill>
                            <a:srgbClr val="000000"/>
                          </a:solidFill>
                          <a:effectLst/>
                          <a:latin typeface="Arial" panose="020B0604020202020204" pitchFamily="34" charset="0"/>
                        </a:rPr>
                        <a:t>23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873E"/>
                    </a:solidFill>
                  </a:tcPr>
                </a:tc>
                <a:tc>
                  <a:txBody>
                    <a:bodyPr/>
                    <a:lstStyle/>
                    <a:p>
                      <a:pPr algn="ctr" fontAlgn="ctr"/>
                      <a:r>
                        <a:rPr lang="en-US" sz="1100" b="0" i="0" u="none" strike="noStrike" dirty="0">
                          <a:solidFill>
                            <a:srgbClr val="000000"/>
                          </a:solidFill>
                          <a:effectLst/>
                          <a:latin typeface="Arial" panose="020B0604020202020204" pitchFamily="34" charset="0"/>
                        </a:rPr>
                        <a:t>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DA065"/>
                    </a:solidFill>
                  </a:tcPr>
                </a:tc>
                <a:tc>
                  <a:txBody>
                    <a:bodyPr/>
                    <a:lstStyle/>
                    <a:p>
                      <a:pPr algn="ctr" fontAlgn="ctr"/>
                      <a:r>
                        <a:rPr lang="en-US" sz="1100" b="0" i="0" u="none" strike="noStrike" dirty="0">
                          <a:solidFill>
                            <a:srgbClr val="000000"/>
                          </a:solidFill>
                          <a:effectLst/>
                          <a:latin typeface="Arial" panose="020B0604020202020204" pitchFamily="34" charset="0"/>
                        </a:rPr>
                        <a:t>23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873D"/>
                    </a:solidFill>
                  </a:tcPr>
                </a:tc>
                <a:tc>
                  <a:txBody>
                    <a:bodyPr/>
                    <a:lstStyle/>
                    <a:p>
                      <a:pPr algn="ctr" fontAlgn="ctr"/>
                      <a:r>
                        <a:rPr lang="en-US" sz="1100" b="0" i="0" u="none" strike="noStrike" dirty="0">
                          <a:solidFill>
                            <a:srgbClr val="000000"/>
                          </a:solidFill>
                          <a:effectLst/>
                          <a:latin typeface="Arial" panose="020B0604020202020204" pitchFamily="34" charset="0"/>
                        </a:rPr>
                        <a:t>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C9F64"/>
                    </a:solidFill>
                  </a:tcPr>
                </a:tc>
                <a:tc>
                  <a:txBody>
                    <a:bodyPr/>
                    <a:lstStyle/>
                    <a:p>
                      <a:pPr algn="ctr" fontAlgn="ctr"/>
                      <a:r>
                        <a:rPr lang="en-US" sz="1100" b="0" i="0" u="none" strike="noStrike">
                          <a:solidFill>
                            <a:srgbClr val="000000"/>
                          </a:solidFill>
                          <a:effectLst/>
                          <a:latin typeface="Arial" panose="020B0604020202020204" pitchFamily="34" charset="0"/>
                        </a:rPr>
                        <a:t>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E9554"/>
                    </a:solidFill>
                  </a:tcPr>
                </a:tc>
                <a:tc>
                  <a:txBody>
                    <a:bodyPr/>
                    <a:lstStyle/>
                    <a:p>
                      <a:pPr algn="ctr" fontAlgn="ctr"/>
                      <a:r>
                        <a:rPr lang="en-US" sz="1100" b="0" i="0" u="none" strike="noStrike" dirty="0">
                          <a:solidFill>
                            <a:srgbClr val="000000"/>
                          </a:solidFill>
                          <a:effectLst/>
                          <a:latin typeface="Arial" panose="020B0604020202020204" pitchFamily="34" charset="0"/>
                        </a:rPr>
                        <a:t>23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873C"/>
                    </a:solidFill>
                  </a:tcPr>
                </a:tc>
                <a:tc>
                  <a:txBody>
                    <a:bodyPr/>
                    <a:lstStyle/>
                    <a:p>
                      <a:pPr algn="ctr" fontAlgn="ctr"/>
                      <a:r>
                        <a:rPr lang="en-US" sz="1100" b="0" i="0" u="none" strike="noStrike">
                          <a:solidFill>
                            <a:srgbClr val="000000"/>
                          </a:solidFill>
                          <a:effectLst/>
                          <a:latin typeface="Arial" panose="020B0604020202020204" pitchFamily="34" charset="0"/>
                        </a:rPr>
                        <a:t>19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4B180"/>
                    </a:solidFill>
                  </a:tcPr>
                </a:tc>
                <a:tc>
                  <a:txBody>
                    <a:bodyPr/>
                    <a:lstStyle/>
                    <a:p>
                      <a:pPr algn="ctr" fontAlgn="ctr"/>
                      <a:r>
                        <a:rPr lang="en-US" sz="1100" b="0" i="0" u="none" strike="noStrike">
                          <a:solidFill>
                            <a:srgbClr val="000000"/>
                          </a:solidFill>
                          <a:effectLst/>
                          <a:latin typeface="Arial" panose="020B0604020202020204" pitchFamily="34" charset="0"/>
                        </a:rPr>
                        <a:t>19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B586"/>
                    </a:solidFill>
                  </a:tcPr>
                </a:tc>
                <a:tc>
                  <a:txBody>
                    <a:bodyPr/>
                    <a:lstStyle/>
                    <a:p>
                      <a:pPr algn="ctr" fontAlgn="ctr"/>
                      <a:r>
                        <a:rPr lang="en-US" sz="1100" b="0" i="0" u="none" strike="noStrike">
                          <a:solidFill>
                            <a:srgbClr val="000000"/>
                          </a:solidFill>
                          <a:effectLst/>
                          <a:latin typeface="Arial" panose="020B0604020202020204" pitchFamily="34" charset="0"/>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3A56D"/>
                    </a:solidFill>
                  </a:tcPr>
                </a:tc>
                <a:tc>
                  <a:txBody>
                    <a:bodyPr/>
                    <a:lstStyle/>
                    <a:p>
                      <a:pPr algn="ctr" fontAlgn="ctr"/>
                      <a:r>
                        <a:rPr lang="en-US" sz="1100" b="0" i="0" u="none" strike="noStrike" dirty="0">
                          <a:solidFill>
                            <a:srgbClr val="000000"/>
                          </a:solidFill>
                          <a:effectLst/>
                          <a:latin typeface="Arial" panose="020B0604020202020204" pitchFamily="34" charset="0"/>
                        </a:rPr>
                        <a:t>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48E48"/>
                    </a:solidFill>
                  </a:tcPr>
                </a:tc>
                <a:tc>
                  <a:txBody>
                    <a:bodyPr/>
                    <a:lstStyle/>
                    <a:p>
                      <a:pPr algn="ctr" fontAlgn="ctr"/>
                      <a:r>
                        <a:rPr lang="en-US" sz="1100" b="0" i="0" u="none" strike="noStrike">
                          <a:solidFill>
                            <a:srgbClr val="000000"/>
                          </a:solidFill>
                          <a:effectLst/>
                          <a:latin typeface="Arial" panose="020B0604020202020204" pitchFamily="34" charset="0"/>
                        </a:rPr>
                        <a:t>23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78539"/>
                    </a:solidFill>
                  </a:tcPr>
                </a:tc>
                <a:tc>
                  <a:txBody>
                    <a:bodyPr/>
                    <a:lstStyle/>
                    <a:p>
                      <a:pPr algn="ctr" fontAlgn="ctr"/>
                      <a:r>
                        <a:rPr lang="en-US" sz="1100" b="0" i="0" u="none" strike="noStrike" dirty="0">
                          <a:solidFill>
                            <a:srgbClr val="000000"/>
                          </a:solidFill>
                          <a:effectLst/>
                          <a:latin typeface="Arial" panose="020B0604020202020204" pitchFamily="34" charset="0"/>
                        </a:rPr>
                        <a:t>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9959"/>
                    </a:solidFill>
                  </a:tcPr>
                </a:tc>
                <a:tc>
                  <a:txBody>
                    <a:bodyPr/>
                    <a:lstStyle/>
                    <a:p>
                      <a:pPr algn="ctr" fontAlgn="ctr"/>
                      <a:r>
                        <a:rPr lang="en-US" sz="1100" b="0" i="0" u="none" strike="noStrike">
                          <a:solidFill>
                            <a:srgbClr val="000000"/>
                          </a:solidFill>
                          <a:effectLst/>
                          <a:latin typeface="Arial" panose="020B0604020202020204" pitchFamily="34" charset="0"/>
                        </a:rPr>
                        <a:t>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89C5F"/>
                    </a:solidFill>
                  </a:tcPr>
                </a:tc>
                <a:tc>
                  <a:txBody>
                    <a:bodyPr/>
                    <a:lstStyle/>
                    <a:p>
                      <a:pPr algn="ctr" fontAlgn="ctr"/>
                      <a:r>
                        <a:rPr lang="en-US" sz="1100" b="0" i="0" u="none" strike="noStrike" dirty="0">
                          <a:solidFill>
                            <a:srgbClr val="000000"/>
                          </a:solidFill>
                          <a:effectLst/>
                          <a:latin typeface="Arial" panose="020B0604020202020204" pitchFamily="34" charset="0"/>
                        </a:rPr>
                        <a:t>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4995B"/>
                    </a:solidFill>
                  </a:tcPr>
                </a:tc>
                <a:tc>
                  <a:txBody>
                    <a:bodyPr/>
                    <a:lstStyle/>
                    <a:p>
                      <a:pPr algn="ctr" fontAlgn="ctr"/>
                      <a:r>
                        <a:rPr lang="en-US" sz="1100" b="0" i="0" u="none" strike="noStrike" dirty="0">
                          <a:solidFill>
                            <a:srgbClr val="000000"/>
                          </a:solidFill>
                          <a:effectLst/>
                          <a:latin typeface="Arial" panose="020B0604020202020204" pitchFamily="34" charset="0"/>
                        </a:rPr>
                        <a:t>23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ctr"/>
                      <a:r>
                        <a:rPr lang="en-US" sz="1100" b="0" i="0" u="none" strike="noStrike" dirty="0">
                          <a:solidFill>
                            <a:srgbClr val="000000"/>
                          </a:solidFill>
                          <a:effectLst/>
                          <a:latin typeface="Arial" panose="020B0604020202020204" pitchFamily="34" charset="0"/>
                        </a:rPr>
                        <a:t>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F9655"/>
                    </a:solidFill>
                  </a:tcPr>
                </a:tc>
                <a:tc>
                  <a:txBody>
                    <a:bodyPr/>
                    <a:lstStyle/>
                    <a:p>
                      <a:pPr algn="ctr" fontAlgn="ctr"/>
                      <a:r>
                        <a:rPr lang="en-US" sz="1100" b="0" i="0" u="none" strike="noStrike" dirty="0">
                          <a:solidFill>
                            <a:srgbClr val="000000"/>
                          </a:solidFill>
                          <a:effectLst/>
                          <a:latin typeface="Arial" panose="020B0604020202020204" pitchFamily="34" charset="0"/>
                        </a:rPr>
                        <a:t>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B9350"/>
                    </a:solidFill>
                  </a:tcPr>
                </a:tc>
                <a:tc>
                  <a:txBody>
                    <a:bodyPr/>
                    <a:lstStyle/>
                    <a:p>
                      <a:pPr algn="ctr" fontAlgn="ctr"/>
                      <a:r>
                        <a:rPr lang="en-US" sz="1100" b="0" i="0" u="none" strike="noStrike">
                          <a:solidFill>
                            <a:srgbClr val="000000"/>
                          </a:solidFill>
                          <a:effectLst/>
                          <a:latin typeface="Arial" panose="020B0604020202020204" pitchFamily="34" charset="0"/>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8A873"/>
                    </a:solidFill>
                  </a:tcPr>
                </a:tc>
                <a:tc>
                  <a:txBody>
                    <a:bodyPr/>
                    <a:lstStyle/>
                    <a:p>
                      <a:pPr algn="ctr" fontAlgn="ctr"/>
                      <a:r>
                        <a:rPr lang="en-US" sz="1100" b="0" i="0" u="none" strike="noStrike">
                          <a:solidFill>
                            <a:srgbClr val="000000"/>
                          </a:solidFill>
                          <a:effectLst/>
                          <a:latin typeface="Arial" panose="020B0604020202020204" pitchFamily="34" charset="0"/>
                        </a:rPr>
                        <a:t>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E9554"/>
                    </a:solidFill>
                  </a:tcPr>
                </a:tc>
                <a:tc>
                  <a:txBody>
                    <a:bodyPr/>
                    <a:lstStyle/>
                    <a:p>
                      <a:pPr algn="ctr" fontAlgn="ctr"/>
                      <a:r>
                        <a:rPr lang="en-US" sz="1100" b="0" i="0" u="none" strike="noStrike">
                          <a:solidFill>
                            <a:srgbClr val="000000"/>
                          </a:solidFill>
                          <a:effectLst/>
                          <a:latin typeface="Arial" panose="020B0604020202020204" pitchFamily="34" charset="0"/>
                        </a:rPr>
                        <a:t>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B9F63"/>
                    </a:solidFill>
                  </a:tcPr>
                </a:tc>
                <a:tc>
                  <a:txBody>
                    <a:bodyPr/>
                    <a:lstStyle/>
                    <a:p>
                      <a:pPr algn="ctr" fontAlgn="ctr"/>
                      <a:r>
                        <a:rPr lang="en-US" sz="1100" b="0" i="0" u="none" strike="noStrike">
                          <a:solidFill>
                            <a:srgbClr val="000000"/>
                          </a:solidFill>
                          <a:effectLst/>
                          <a:latin typeface="Arial" panose="020B0604020202020204" pitchFamily="34" charset="0"/>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8A872"/>
                    </a:solidFill>
                  </a:tcPr>
                </a:tc>
                <a:tc>
                  <a:txBody>
                    <a:bodyPr/>
                    <a:lstStyle/>
                    <a:p>
                      <a:pPr algn="ctr" fontAlgn="ctr"/>
                      <a:r>
                        <a:rPr lang="en-US" sz="1100" b="0" i="0" u="none" strike="noStrike">
                          <a:solidFill>
                            <a:srgbClr val="000000"/>
                          </a:solidFill>
                          <a:effectLst/>
                          <a:latin typeface="Arial" panose="020B0604020202020204" pitchFamily="34" charset="0"/>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AA974"/>
                    </a:solidFill>
                  </a:tcPr>
                </a:tc>
                <a:extLst>
                  <a:ext uri="{0D108BD9-81ED-4DB2-BD59-A6C34878D82A}">
                    <a16:rowId xmlns:a16="http://schemas.microsoft.com/office/drawing/2014/main" val="3079565959"/>
                  </a:ext>
                </a:extLst>
              </a:tr>
              <a:tr h="227000">
                <a:tc>
                  <a:txBody>
                    <a:bodyPr/>
                    <a:lstStyle/>
                    <a:p>
                      <a:pPr algn="ctr" fontAlgn="b"/>
                      <a:r>
                        <a:rPr lang="en-US" sz="1100" b="0" i="0" u="none" strike="noStrike">
                          <a:solidFill>
                            <a:srgbClr val="000000"/>
                          </a:solidFill>
                          <a:effectLst/>
                          <a:latin typeface="Arial" panose="020B0604020202020204" pitchFamily="34" charset="0"/>
                        </a:rPr>
                        <a:t>His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Arial" panose="020B0604020202020204" pitchFamily="34" charset="0"/>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BF0"/>
                    </a:solidFill>
                  </a:tcPr>
                </a:tc>
                <a:tc>
                  <a:txBody>
                    <a:bodyPr/>
                    <a:lstStyle/>
                    <a:p>
                      <a:pPr algn="ctr" fontAlgn="ctr"/>
                      <a:r>
                        <a:rPr lang="en-US" sz="1100" b="0" i="0" u="none" strike="noStrike">
                          <a:solidFill>
                            <a:srgbClr val="000000"/>
                          </a:solidFill>
                          <a:effectLst/>
                          <a:latin typeface="Arial" panose="020B060402020202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D1EB"/>
                    </a:solidFill>
                  </a:tcPr>
                </a:tc>
                <a:tc>
                  <a:txBody>
                    <a:bodyPr/>
                    <a:lstStyle/>
                    <a:p>
                      <a:pPr algn="ctr" fontAlgn="ctr"/>
                      <a:r>
                        <a:rPr lang="en-US" sz="1100" b="0" i="0" u="none" strike="noStrike" dirty="0">
                          <a:solidFill>
                            <a:srgbClr val="000000"/>
                          </a:solidFill>
                          <a:effectLst/>
                          <a:latin typeface="Arial" panose="020B0604020202020204" pitchFamily="34" charset="0"/>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3E4F3"/>
                    </a:solidFill>
                  </a:tcPr>
                </a:tc>
                <a:tc>
                  <a:txBody>
                    <a:bodyPr/>
                    <a:lstStyle/>
                    <a:p>
                      <a:pPr algn="ctr" fontAlgn="ctr"/>
                      <a:r>
                        <a:rPr lang="en-US" sz="1100" b="0" i="0" u="none" strike="noStrike" dirty="0">
                          <a:solidFill>
                            <a:srgbClr val="000000"/>
                          </a:solidFill>
                          <a:effectLst/>
                          <a:latin typeface="Arial" panose="020B0604020202020204" pitchFamily="34" charset="0"/>
                        </a:rPr>
                        <a:t>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1ECF7"/>
                    </a:solidFill>
                  </a:tcPr>
                </a:tc>
                <a:tc>
                  <a:txBody>
                    <a:bodyPr/>
                    <a:lstStyle/>
                    <a:p>
                      <a:pPr algn="ctr" fontAlgn="ctr"/>
                      <a:r>
                        <a:rPr lang="en-US" sz="1100" b="0" i="0" u="none" strike="noStrike" dirty="0">
                          <a:solidFill>
                            <a:srgbClr val="000000"/>
                          </a:solidFill>
                          <a:effectLst/>
                          <a:latin typeface="Arial" panose="020B060402020202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D2EC"/>
                    </a:solidFill>
                  </a:tcPr>
                </a:tc>
                <a:tc>
                  <a:txBody>
                    <a:bodyPr/>
                    <a:lstStyle/>
                    <a:p>
                      <a:pPr algn="ctr" fontAlgn="ctr"/>
                      <a:r>
                        <a:rPr lang="en-US" sz="1100" b="0" i="0" u="none" strike="noStrike">
                          <a:solidFill>
                            <a:srgbClr val="000000"/>
                          </a:solidFill>
                          <a:effectLst/>
                          <a:latin typeface="Arial" panose="020B0604020202020204" pitchFamily="34" charset="0"/>
                        </a:rPr>
                        <a:t>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68437"/>
                    </a:solidFill>
                  </a:tcPr>
                </a:tc>
                <a:tc>
                  <a:txBody>
                    <a:bodyPr/>
                    <a:lstStyle/>
                    <a:p>
                      <a:pPr algn="ctr" fontAlgn="ctr"/>
                      <a:r>
                        <a:rPr lang="en-US" sz="1100" b="0" i="0" u="none" strike="noStrike" dirty="0">
                          <a:solidFill>
                            <a:srgbClr val="000000"/>
                          </a:solidFill>
                          <a:effectLst/>
                          <a:latin typeface="Arial" panose="020B0604020202020204" pitchFamily="34" charset="0"/>
                        </a:rPr>
                        <a:t>WT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0" i="0" u="none" strike="noStrike" dirty="0">
                          <a:solidFill>
                            <a:srgbClr val="000000"/>
                          </a:solidFill>
                          <a:effectLst/>
                          <a:latin typeface="Arial" panose="020B0604020202020204" pitchFamily="34" charset="0"/>
                        </a:rPr>
                        <a:t>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7FB"/>
                    </a:solidFill>
                  </a:tcPr>
                </a:tc>
                <a:tc>
                  <a:txBody>
                    <a:bodyPr/>
                    <a:lstStyle/>
                    <a:p>
                      <a:pPr algn="ctr" fontAlgn="ctr"/>
                      <a:r>
                        <a:rPr lang="en-US" sz="1100" b="0" i="0" u="none" strike="noStrike" dirty="0">
                          <a:solidFill>
                            <a:srgbClr val="000000"/>
                          </a:solidFill>
                          <a:effectLst/>
                          <a:latin typeface="Arial" panose="020B0604020202020204" pitchFamily="34" charset="0"/>
                        </a:rPr>
                        <a:t>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FDFE"/>
                    </a:solidFill>
                  </a:tcPr>
                </a:tc>
                <a:tc>
                  <a:txBody>
                    <a:bodyPr/>
                    <a:lstStyle/>
                    <a:p>
                      <a:pPr algn="ctr" fontAlgn="ctr"/>
                      <a:r>
                        <a:rPr lang="en-US" sz="1100" b="0" i="0" u="none" strike="noStrike" dirty="0">
                          <a:solidFill>
                            <a:srgbClr val="000000"/>
                          </a:solidFill>
                          <a:effectLst/>
                          <a:latin typeface="Arial" panose="020B0604020202020204" pitchFamily="34" charset="0"/>
                        </a:rPr>
                        <a:t>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F9FC"/>
                    </a:solidFill>
                  </a:tcPr>
                </a:tc>
                <a:tc>
                  <a:txBody>
                    <a:bodyPr/>
                    <a:lstStyle/>
                    <a:p>
                      <a:pPr algn="ctr" fontAlgn="ctr"/>
                      <a:r>
                        <a:rPr lang="en-US" sz="1100" b="0" i="0" u="none" strike="noStrike" dirty="0">
                          <a:solidFill>
                            <a:srgbClr val="000000"/>
                          </a:solidFill>
                          <a:effectLst/>
                          <a:latin typeface="Arial" panose="020B0604020202020204" pitchFamily="34" charset="0"/>
                        </a:rPr>
                        <a:t>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F4FA"/>
                    </a:solidFill>
                  </a:tcPr>
                </a:tc>
                <a:tc>
                  <a:txBody>
                    <a:bodyPr/>
                    <a:lstStyle/>
                    <a:p>
                      <a:pPr algn="ctr" fontAlgn="ctr"/>
                      <a:r>
                        <a:rPr lang="en-US" sz="1100" b="0" i="0" u="none" strike="noStrike">
                          <a:solidFill>
                            <a:srgbClr val="000000"/>
                          </a:solidFill>
                          <a:effectLst/>
                          <a:latin typeface="Arial" panose="020B0604020202020204" pitchFamily="34" charset="0"/>
                        </a:rPr>
                        <a:t>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FAF6"/>
                    </a:solidFill>
                  </a:tcPr>
                </a:tc>
                <a:tc>
                  <a:txBody>
                    <a:bodyPr/>
                    <a:lstStyle/>
                    <a:p>
                      <a:pPr algn="ctr" fontAlgn="ctr"/>
                      <a:r>
                        <a:rPr lang="en-US" sz="1100" b="0" i="0" u="none" strike="noStrike">
                          <a:solidFill>
                            <a:srgbClr val="000000"/>
                          </a:solidFill>
                          <a:effectLst/>
                          <a:latin typeface="Arial" panose="020B0604020202020204" pitchFamily="34" charset="0"/>
                        </a:rPr>
                        <a:t>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3F8FC"/>
                    </a:solidFill>
                  </a:tcPr>
                </a:tc>
                <a:tc>
                  <a:txBody>
                    <a:bodyPr/>
                    <a:lstStyle/>
                    <a:p>
                      <a:pPr algn="ctr" fontAlgn="ctr"/>
                      <a:r>
                        <a:rPr lang="en-US" sz="1100" b="0" i="0" u="none" strike="noStrike">
                          <a:solidFill>
                            <a:srgbClr val="000000"/>
                          </a:solidFill>
                          <a:effectLst/>
                          <a:latin typeface="Arial" panose="020B0604020202020204" pitchFamily="34" charset="0"/>
                        </a:rPr>
                        <a:t>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ctr"/>
                      <a:r>
                        <a:rPr lang="en-US" sz="1100" b="0" i="0" u="none" strike="noStrike">
                          <a:solidFill>
                            <a:srgbClr val="000000"/>
                          </a:solidFill>
                          <a:effectLst/>
                          <a:latin typeface="Arial" panose="020B0604020202020204" pitchFamily="34" charset="0"/>
                        </a:rPr>
                        <a:t>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FCFE"/>
                    </a:solidFill>
                  </a:tcPr>
                </a:tc>
                <a:tc>
                  <a:txBody>
                    <a:bodyPr/>
                    <a:lstStyle/>
                    <a:p>
                      <a:pPr algn="ctr" fontAlgn="ctr"/>
                      <a:r>
                        <a:rPr lang="en-US" sz="1100" b="0" i="0" u="none" strike="noStrike">
                          <a:solidFill>
                            <a:srgbClr val="000000"/>
                          </a:solidFill>
                          <a:effectLst/>
                          <a:latin typeface="Arial" panose="020B0604020202020204" pitchFamily="34" charset="0"/>
                        </a:rPr>
                        <a:t>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1F6FB"/>
                    </a:solidFill>
                  </a:tcPr>
                </a:tc>
                <a:tc>
                  <a:txBody>
                    <a:bodyPr/>
                    <a:lstStyle/>
                    <a:p>
                      <a:pPr algn="ctr" fontAlgn="ctr"/>
                      <a:r>
                        <a:rPr lang="en-US" sz="1100" b="0" i="0" u="none" strike="noStrike">
                          <a:solidFill>
                            <a:srgbClr val="000000"/>
                          </a:solidFill>
                          <a:effectLst/>
                          <a:latin typeface="Arial" panose="020B0604020202020204" pitchFamily="34" charset="0"/>
                        </a:rPr>
                        <a:t>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E7"/>
                    </a:solidFill>
                  </a:tcPr>
                </a:tc>
                <a:tc>
                  <a:txBody>
                    <a:bodyPr/>
                    <a:lstStyle/>
                    <a:p>
                      <a:pPr algn="ctr" fontAlgn="ctr"/>
                      <a:r>
                        <a:rPr lang="en-US" sz="1100" b="0" i="0" u="none" strike="noStrike">
                          <a:solidFill>
                            <a:srgbClr val="000000"/>
                          </a:solidFill>
                          <a:effectLst/>
                          <a:latin typeface="Arial" panose="020B0604020202020204" pitchFamily="34" charset="0"/>
                        </a:rPr>
                        <a:t>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3F8FC"/>
                    </a:solidFill>
                  </a:tcPr>
                </a:tc>
                <a:tc>
                  <a:txBody>
                    <a:bodyPr/>
                    <a:lstStyle/>
                    <a:p>
                      <a:pPr algn="ctr" fontAlgn="ctr"/>
                      <a:r>
                        <a:rPr lang="en-US" sz="1100" b="0" i="0" u="none" strike="noStrike">
                          <a:solidFill>
                            <a:srgbClr val="000000"/>
                          </a:solidFill>
                          <a:effectLst/>
                          <a:latin typeface="Arial" panose="020B060402020202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3EC"/>
                    </a:solidFill>
                  </a:tcPr>
                </a:tc>
                <a:tc>
                  <a:txBody>
                    <a:bodyPr/>
                    <a:lstStyle/>
                    <a:p>
                      <a:pPr algn="ctr" fontAlgn="ctr"/>
                      <a:r>
                        <a:rPr lang="en-US" sz="1100" b="0" i="0" u="none" strike="noStrike" dirty="0">
                          <a:solidFill>
                            <a:srgbClr val="000000"/>
                          </a:solidFill>
                          <a:effectLst/>
                          <a:latin typeface="Arial" panose="020B0604020202020204" pitchFamily="34" charset="0"/>
                        </a:rPr>
                        <a:t>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DF7"/>
                    </a:solidFill>
                  </a:tcPr>
                </a:tc>
                <a:tc>
                  <a:txBody>
                    <a:bodyPr/>
                    <a:lstStyle/>
                    <a:p>
                      <a:pPr algn="ctr" fontAlgn="ctr"/>
                      <a:r>
                        <a:rPr lang="en-US" sz="1100" b="0" i="0" u="none" strike="noStrike" dirty="0">
                          <a:solidFill>
                            <a:srgbClr val="000000"/>
                          </a:solidFill>
                          <a:effectLst/>
                          <a:latin typeface="Arial" panose="020B0604020202020204" pitchFamily="34" charset="0"/>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DCF0"/>
                    </a:solidFill>
                  </a:tcPr>
                </a:tc>
                <a:tc>
                  <a:txBody>
                    <a:bodyPr/>
                    <a:lstStyle/>
                    <a:p>
                      <a:pPr algn="ctr" fontAlgn="ctr"/>
                      <a:r>
                        <a:rPr lang="en-US" sz="1100" b="0" i="0" u="none" strike="noStrike">
                          <a:solidFill>
                            <a:srgbClr val="000000"/>
                          </a:solidFill>
                          <a:effectLst/>
                          <a:latin typeface="Arial" panose="020B0604020202020204" pitchFamily="34" charset="0"/>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AF6"/>
                    </a:solidFill>
                  </a:tcPr>
                </a:tc>
                <a:tc>
                  <a:txBody>
                    <a:bodyPr/>
                    <a:lstStyle/>
                    <a:p>
                      <a:pPr algn="ctr" fontAlgn="ctr"/>
                      <a:r>
                        <a:rPr lang="en-US" sz="1100" b="0" i="0" u="none" strike="noStrike" dirty="0">
                          <a:solidFill>
                            <a:srgbClr val="000000"/>
                          </a:solidFill>
                          <a:effectLst/>
                          <a:latin typeface="Arial" panose="020B0604020202020204" pitchFamily="34" charset="0"/>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E2F3"/>
                    </a:solidFill>
                  </a:tcPr>
                </a:tc>
                <a:tc>
                  <a:txBody>
                    <a:bodyPr/>
                    <a:lstStyle/>
                    <a:p>
                      <a:pPr algn="ctr" fontAlgn="ctr"/>
                      <a:r>
                        <a:rPr lang="en-US" sz="1100" b="0" i="0" u="none" strike="noStrike">
                          <a:solidFill>
                            <a:srgbClr val="000000"/>
                          </a:solidFill>
                          <a:effectLst/>
                          <a:latin typeface="Arial" panose="020B0604020202020204" pitchFamily="34" charset="0"/>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D8EE"/>
                    </a:solidFill>
                  </a:tcPr>
                </a:tc>
                <a:tc>
                  <a:txBody>
                    <a:bodyPr/>
                    <a:lstStyle/>
                    <a:p>
                      <a:pPr algn="ctr" fontAlgn="ctr"/>
                      <a:r>
                        <a:rPr lang="en-US" sz="1100" b="0" i="0" u="none" strike="noStrike">
                          <a:solidFill>
                            <a:srgbClr val="000000"/>
                          </a:solidFill>
                          <a:effectLst/>
                          <a:latin typeface="Arial" panose="020B060402020202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8CAE8"/>
                    </a:solidFill>
                  </a:tcPr>
                </a:tc>
                <a:extLst>
                  <a:ext uri="{0D108BD9-81ED-4DB2-BD59-A6C34878D82A}">
                    <a16:rowId xmlns:a16="http://schemas.microsoft.com/office/drawing/2014/main" val="1973119637"/>
                  </a:ext>
                </a:extLst>
              </a:tr>
              <a:tr h="227000">
                <a:tc>
                  <a:txBody>
                    <a:bodyPr/>
                    <a:lstStyle/>
                    <a:p>
                      <a:pPr algn="ctr" fontAlgn="b"/>
                      <a:r>
                        <a:rPr lang="en-US" sz="1100" b="0" i="0" u="none" strike="noStrike">
                          <a:solidFill>
                            <a:srgbClr val="000000"/>
                          </a:solidFill>
                          <a:effectLst/>
                          <a:latin typeface="Arial" panose="020B0604020202020204" pitchFamily="34" charset="0"/>
                        </a:rPr>
                        <a:t>Met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Arial" panose="020B0604020202020204" pitchFamily="34" charset="0"/>
                        </a:rPr>
                        <a:t>-11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a:solidFill>
                            <a:srgbClr val="000000"/>
                          </a:solidFill>
                          <a:effectLst/>
                          <a:latin typeface="Arial" panose="020B0604020202020204" pitchFamily="34" charset="0"/>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a:solidFill>
                            <a:srgbClr val="000000"/>
                          </a:solidFill>
                          <a:effectLst/>
                          <a:latin typeface="Arial" panose="020B0604020202020204" pitchFamily="34" charset="0"/>
                        </a:rPr>
                        <a:t>-14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a:solidFill>
                            <a:srgbClr val="000000"/>
                          </a:solidFill>
                          <a:effectLst/>
                          <a:latin typeface="Arial" panose="020B0604020202020204" pitchFamily="34" charset="0"/>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a:solidFill>
                            <a:srgbClr val="000000"/>
                          </a:solidFill>
                          <a:effectLst/>
                          <a:latin typeface="Arial" panose="020B0604020202020204" pitchFamily="34" charset="0"/>
                        </a:rPr>
                        <a:t>-14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a:solidFill>
                            <a:srgbClr val="000000"/>
                          </a:solidFill>
                          <a:effectLst/>
                          <a:latin typeface="Arial" panose="020B0604020202020204" pitchFamily="34" charset="0"/>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dirty="0">
                          <a:solidFill>
                            <a:srgbClr val="000000"/>
                          </a:solidFill>
                          <a:effectLst/>
                          <a:latin typeface="Arial" panose="020B0604020202020204" pitchFamily="34" charset="0"/>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a:solidFill>
                            <a:srgbClr val="000000"/>
                          </a:solidFill>
                          <a:effectLst/>
                          <a:latin typeface="Arial" panose="020B0604020202020204" pitchFamily="34" charset="0"/>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dirty="0">
                          <a:solidFill>
                            <a:srgbClr val="000000"/>
                          </a:solidFill>
                          <a:effectLst/>
                          <a:latin typeface="Arial" panose="020B0604020202020204" pitchFamily="34" charset="0"/>
                        </a:rPr>
                        <a:t>-11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dirty="0">
                          <a:solidFill>
                            <a:srgbClr val="000000"/>
                          </a:solidFill>
                          <a:effectLst/>
                          <a:latin typeface="Arial" panose="020B0604020202020204" pitchFamily="34" charset="0"/>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dirty="0">
                          <a:solidFill>
                            <a:srgbClr val="000000"/>
                          </a:solidFill>
                          <a:effectLst/>
                          <a:latin typeface="Arial" panose="020B0604020202020204" pitchFamily="34" charset="0"/>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dirty="0">
                          <a:solidFill>
                            <a:srgbClr val="000000"/>
                          </a:solidFill>
                          <a:effectLst/>
                          <a:latin typeface="Arial" panose="020B0604020202020204" pitchFamily="34" charset="0"/>
                        </a:rPr>
                        <a:t>-13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dirty="0">
                          <a:solidFill>
                            <a:srgbClr val="000000"/>
                          </a:solidFill>
                          <a:effectLst/>
                          <a:latin typeface="Arial" panose="020B0604020202020204" pitchFamily="34" charset="0"/>
                        </a:rPr>
                        <a:t>-12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dirty="0">
                          <a:solidFill>
                            <a:srgbClr val="000000"/>
                          </a:solidFill>
                          <a:effectLst/>
                          <a:latin typeface="Arial" panose="020B0604020202020204" pitchFamily="34" charset="0"/>
                        </a:rPr>
                        <a:t>-11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a:solidFill>
                            <a:srgbClr val="000000"/>
                          </a:solidFill>
                          <a:effectLst/>
                          <a:latin typeface="Arial" panose="020B0604020202020204" pitchFamily="34" charset="0"/>
                        </a:rPr>
                        <a:t>-11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a:solidFill>
                            <a:srgbClr val="000000"/>
                          </a:solidFill>
                          <a:effectLst/>
                          <a:latin typeface="Arial" panose="020B0604020202020204" pitchFamily="34" charset="0"/>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dirty="0">
                          <a:solidFill>
                            <a:srgbClr val="000000"/>
                          </a:solidFill>
                          <a:effectLst/>
                          <a:latin typeface="Arial" panose="020B0604020202020204" pitchFamily="34" charset="0"/>
                        </a:rPr>
                        <a:t>-12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a:solidFill>
                            <a:srgbClr val="000000"/>
                          </a:solidFill>
                          <a:effectLst/>
                          <a:latin typeface="Arial" panose="020B0604020202020204" pitchFamily="34" charset="0"/>
                        </a:rPr>
                        <a:t>-13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a:solidFill>
                            <a:srgbClr val="000000"/>
                          </a:solidFill>
                          <a:effectLst/>
                          <a:latin typeface="Arial" panose="020B0604020202020204" pitchFamily="34" charset="0"/>
                        </a:rPr>
                        <a:t>-12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a:solidFill>
                            <a:srgbClr val="000000"/>
                          </a:solidFill>
                          <a:effectLst/>
                          <a:latin typeface="Arial" panose="020B0604020202020204" pitchFamily="34" charset="0"/>
                        </a:rPr>
                        <a:t>-14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a:solidFill>
                            <a:srgbClr val="000000"/>
                          </a:solidFill>
                          <a:effectLst/>
                          <a:latin typeface="Arial" panose="020B0604020202020204" pitchFamily="34" charset="0"/>
                        </a:rPr>
                        <a:t>-13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a:solidFill>
                            <a:srgbClr val="000000"/>
                          </a:solidFill>
                          <a:effectLst/>
                          <a:latin typeface="Arial" panose="020B0604020202020204" pitchFamily="34" charset="0"/>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dirty="0">
                          <a:solidFill>
                            <a:srgbClr val="000000"/>
                          </a:solidFill>
                          <a:effectLst/>
                          <a:latin typeface="Arial" panose="020B0604020202020204" pitchFamily="34" charset="0"/>
                        </a:rPr>
                        <a:t>-12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dirty="0">
                          <a:solidFill>
                            <a:srgbClr val="000000"/>
                          </a:solidFill>
                          <a:effectLst/>
                          <a:latin typeface="Arial" panose="020B0604020202020204" pitchFamily="34" charset="0"/>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a:solidFill>
                            <a:srgbClr val="000000"/>
                          </a:solidFill>
                          <a:effectLst/>
                          <a:latin typeface="Arial" panose="020B0604020202020204" pitchFamily="34" charset="0"/>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extLst>
                  <a:ext uri="{0D108BD9-81ED-4DB2-BD59-A6C34878D82A}">
                    <a16:rowId xmlns:a16="http://schemas.microsoft.com/office/drawing/2014/main" val="2866932691"/>
                  </a:ext>
                </a:extLst>
              </a:tr>
              <a:tr h="227000">
                <a:tc>
                  <a:txBody>
                    <a:bodyPr/>
                    <a:lstStyle/>
                    <a:p>
                      <a:pPr algn="ctr" fontAlgn="b"/>
                      <a:r>
                        <a:rPr lang="en-US" sz="1100" b="0" i="0" u="none" strike="noStrike">
                          <a:solidFill>
                            <a:srgbClr val="000000"/>
                          </a:solidFill>
                          <a:effectLst/>
                          <a:latin typeface="Arial" panose="020B0604020202020204" pitchFamily="34" charset="0"/>
                        </a:rPr>
                        <a:t>Trp</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Arial" panose="020B060402020202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AA4D8"/>
                    </a:solidFill>
                  </a:tcPr>
                </a:tc>
                <a:tc>
                  <a:txBody>
                    <a:bodyPr/>
                    <a:lstStyle/>
                    <a:p>
                      <a:pPr algn="ctr" fontAlgn="ctr"/>
                      <a:r>
                        <a:rPr lang="en-US" sz="1100" b="0" i="0" u="none" strike="noStrike">
                          <a:solidFill>
                            <a:srgbClr val="000000"/>
                          </a:solidFill>
                          <a:effectLst/>
                          <a:latin typeface="Arial" panose="020B060402020202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a:solidFill>
                            <a:srgbClr val="000000"/>
                          </a:solidFill>
                          <a:effectLst/>
                          <a:latin typeface="Arial" panose="020B060402020202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a:solidFill>
                            <a:srgbClr val="000000"/>
                          </a:solidFill>
                          <a:effectLst/>
                          <a:latin typeface="Arial" panose="020B060402020202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0" i="0" u="none" strike="noStrike">
                          <a:solidFill>
                            <a:srgbClr val="000000"/>
                          </a:solidFill>
                          <a:effectLst/>
                          <a:latin typeface="Arial" panose="020B060402020202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3B3DF"/>
                    </a:solidFill>
                  </a:tcPr>
                </a:tc>
                <a:tc>
                  <a:txBody>
                    <a:bodyPr/>
                    <a:lstStyle/>
                    <a:p>
                      <a:pPr algn="ctr" fontAlgn="ctr"/>
                      <a:r>
                        <a:rPr lang="en-US" sz="1100" b="0" i="0" u="none" strike="noStrike">
                          <a:solidFill>
                            <a:srgbClr val="000000"/>
                          </a:solidFill>
                          <a:effectLst/>
                          <a:latin typeface="Arial" panose="020B060402020202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9E1"/>
                    </a:solidFill>
                  </a:tcPr>
                </a:tc>
                <a:tc>
                  <a:txBody>
                    <a:bodyPr/>
                    <a:lstStyle/>
                    <a:p>
                      <a:pPr algn="ctr" fontAlgn="ctr"/>
                      <a:r>
                        <a:rPr lang="en-US" sz="1100" b="0" i="0" u="none" strike="noStrike">
                          <a:solidFill>
                            <a:srgbClr val="000000"/>
                          </a:solidFill>
                          <a:effectLst/>
                          <a:latin typeface="Arial" panose="020B060402020202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a:solidFill>
                            <a:srgbClr val="000000"/>
                          </a:solidFill>
                          <a:effectLst/>
                          <a:latin typeface="Arial" panose="020B060402020202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a:solidFill>
                            <a:srgbClr val="000000"/>
                          </a:solidFill>
                          <a:effectLst/>
                          <a:latin typeface="Arial" panose="020B060402020202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BAE2"/>
                    </a:solidFill>
                  </a:tcPr>
                </a:tc>
                <a:tc>
                  <a:txBody>
                    <a:bodyPr/>
                    <a:lstStyle/>
                    <a:p>
                      <a:pPr algn="ctr" fontAlgn="ctr"/>
                      <a:r>
                        <a:rPr lang="en-US" sz="1100" b="0" i="0" u="none" strike="noStrike">
                          <a:solidFill>
                            <a:srgbClr val="000000"/>
                          </a:solidFill>
                          <a:effectLst/>
                          <a:latin typeface="Arial" panose="020B060402020202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BA4D9"/>
                    </a:solidFill>
                  </a:tcPr>
                </a:tc>
                <a:tc>
                  <a:txBody>
                    <a:bodyPr/>
                    <a:lstStyle/>
                    <a:p>
                      <a:pPr algn="ctr" fontAlgn="ctr"/>
                      <a:r>
                        <a:rPr lang="en-US" sz="1100" b="0" i="0" u="none" strike="noStrike">
                          <a:solidFill>
                            <a:srgbClr val="000000"/>
                          </a:solidFill>
                          <a:effectLst/>
                          <a:latin typeface="Arial" panose="020B060402020202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BB8E1"/>
                    </a:solidFill>
                  </a:tcPr>
                </a:tc>
                <a:tc>
                  <a:txBody>
                    <a:bodyPr/>
                    <a:lstStyle/>
                    <a:p>
                      <a:pPr algn="ctr" fontAlgn="ctr"/>
                      <a:r>
                        <a:rPr lang="en-US" sz="1100" b="0" i="0" u="none" strike="noStrike">
                          <a:solidFill>
                            <a:srgbClr val="000000"/>
                          </a:solidFill>
                          <a:effectLst/>
                          <a:latin typeface="Arial" panose="020B060402020202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a:solidFill>
                            <a:srgbClr val="000000"/>
                          </a:solidFill>
                          <a:effectLst/>
                          <a:latin typeface="Arial" panose="020B060402020202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dirty="0">
                          <a:solidFill>
                            <a:srgbClr val="000000"/>
                          </a:solidFill>
                          <a:effectLst/>
                          <a:latin typeface="Arial" panose="020B060402020202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dirty="0">
                          <a:solidFill>
                            <a:srgbClr val="000000"/>
                          </a:solidFill>
                          <a:effectLst/>
                          <a:latin typeface="Arial" panose="020B060402020202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dirty="0">
                          <a:solidFill>
                            <a:srgbClr val="000000"/>
                          </a:solidFill>
                          <a:effectLst/>
                          <a:latin typeface="Arial" panose="020B060402020202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dirty="0">
                          <a:solidFill>
                            <a:srgbClr val="000000"/>
                          </a:solidFill>
                          <a:effectLst/>
                          <a:latin typeface="Arial" panose="020B060402020202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dirty="0">
                          <a:solidFill>
                            <a:srgbClr val="000000"/>
                          </a:solidFill>
                          <a:effectLst/>
                          <a:latin typeface="Arial" panose="020B060402020202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EEF8"/>
                    </a:solidFill>
                  </a:tcPr>
                </a:tc>
                <a:tc>
                  <a:txBody>
                    <a:bodyPr/>
                    <a:lstStyle/>
                    <a:p>
                      <a:pPr algn="ctr" fontAlgn="ctr"/>
                      <a:r>
                        <a:rPr lang="en-US" sz="1100" b="0" i="0" u="none" strike="noStrike">
                          <a:solidFill>
                            <a:srgbClr val="000000"/>
                          </a:solidFill>
                          <a:effectLst/>
                          <a:latin typeface="Arial" panose="020B060402020202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dirty="0">
                          <a:solidFill>
                            <a:srgbClr val="000000"/>
                          </a:solidFill>
                          <a:effectLst/>
                          <a:latin typeface="Arial" panose="020B060402020202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7DDF0"/>
                    </a:solidFill>
                  </a:tcPr>
                </a:tc>
                <a:tc>
                  <a:txBody>
                    <a:bodyPr/>
                    <a:lstStyle/>
                    <a:p>
                      <a:pPr algn="ctr" fontAlgn="ctr"/>
                      <a:r>
                        <a:rPr lang="en-US" sz="1100" b="0" i="0" u="none" strike="noStrike" dirty="0">
                          <a:solidFill>
                            <a:srgbClr val="000000"/>
                          </a:solidFill>
                          <a:effectLst/>
                          <a:latin typeface="Arial" panose="020B060402020202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dirty="0">
                          <a:solidFill>
                            <a:srgbClr val="000000"/>
                          </a:solidFill>
                          <a:effectLst/>
                          <a:latin typeface="Arial" panose="020B060402020202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a:solidFill>
                            <a:srgbClr val="000000"/>
                          </a:solidFill>
                          <a:effectLst/>
                          <a:latin typeface="Arial" panose="020B060402020202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dirty="0">
                          <a:solidFill>
                            <a:srgbClr val="000000"/>
                          </a:solidFill>
                          <a:effectLst/>
                          <a:latin typeface="Arial" panose="020B060402020202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a:solidFill>
                            <a:srgbClr val="000000"/>
                          </a:solidFill>
                          <a:effectLst/>
                          <a:latin typeface="Arial" panose="020B060402020202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extLst>
                  <a:ext uri="{0D108BD9-81ED-4DB2-BD59-A6C34878D82A}">
                    <a16:rowId xmlns:a16="http://schemas.microsoft.com/office/drawing/2014/main" val="2325976008"/>
                  </a:ext>
                </a:extLst>
              </a:tr>
              <a:tr h="278480">
                <a:tc>
                  <a:txBody>
                    <a:bodyPr/>
                    <a:lstStyle/>
                    <a:p>
                      <a:pPr algn="ctr" fontAlgn="b"/>
                      <a:r>
                        <a:rPr lang="en-US" sz="1100" b="0" i="0" u="none" strike="noStrike">
                          <a:solidFill>
                            <a:srgbClr val="000000"/>
                          </a:solidFill>
                          <a:effectLst/>
                          <a:latin typeface="Arial" panose="020B0604020202020204" pitchFamily="34" charset="0"/>
                        </a:rPr>
                        <a:t>Tyr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Arial" panose="020B0604020202020204" pitchFamily="34" charset="0"/>
                        </a:rPr>
                        <a:t>WT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0" i="0" u="none" strike="noStrike">
                          <a:solidFill>
                            <a:srgbClr val="000000"/>
                          </a:solidFill>
                          <a:effectLst/>
                          <a:latin typeface="Arial" panose="020B0604020202020204" pitchFamily="34" charset="0"/>
                        </a:rPr>
                        <a:t>WT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0" i="0" u="none" strike="noStrike">
                          <a:solidFill>
                            <a:srgbClr val="000000"/>
                          </a:solidFill>
                          <a:effectLst/>
                          <a:latin typeface="Arial" panose="020B0604020202020204" pitchFamily="34" charset="0"/>
                        </a:rPr>
                        <a:t> WT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0" i="0" u="none" strike="noStrike">
                          <a:solidFill>
                            <a:srgbClr val="000000"/>
                          </a:solidFill>
                          <a:effectLst/>
                          <a:latin typeface="Arial" panose="020B0604020202020204" pitchFamily="34" charset="0"/>
                        </a:rPr>
                        <a:t>WT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0" i="0" u="none" strike="noStrike">
                          <a:solidFill>
                            <a:srgbClr val="000000"/>
                          </a:solidFill>
                          <a:effectLst/>
                          <a:latin typeface="Arial" panose="020B0604020202020204" pitchFamily="34" charset="0"/>
                        </a:rPr>
                        <a:t>WT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0" i="0" u="none" strike="noStrike">
                          <a:solidFill>
                            <a:srgbClr val="000000"/>
                          </a:solidFill>
                          <a:effectLst/>
                          <a:latin typeface="Arial" panose="020B0604020202020204" pitchFamily="34" charset="0"/>
                        </a:rPr>
                        <a:t> WT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0" i="0" u="none" strike="noStrike">
                          <a:solidFill>
                            <a:srgbClr val="000000"/>
                          </a:solidFill>
                          <a:effectLst/>
                          <a:latin typeface="Arial" panose="020B0604020202020204" pitchFamily="34" charset="0"/>
                        </a:rPr>
                        <a:t>WT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0" i="0" u="none" strike="noStrike">
                          <a:solidFill>
                            <a:srgbClr val="000000"/>
                          </a:solidFill>
                          <a:effectLst/>
                          <a:latin typeface="Arial" panose="020B0604020202020204" pitchFamily="34" charset="0"/>
                        </a:rPr>
                        <a:t>WT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0" i="0" u="none" strike="noStrike">
                          <a:solidFill>
                            <a:srgbClr val="000000"/>
                          </a:solidFill>
                          <a:effectLst/>
                          <a:latin typeface="Arial" panose="020B0604020202020204" pitchFamily="34" charset="0"/>
                        </a:rPr>
                        <a:t> WT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0" i="0" u="none" strike="noStrike">
                          <a:solidFill>
                            <a:srgbClr val="000000"/>
                          </a:solidFill>
                          <a:effectLst/>
                          <a:latin typeface="Arial" panose="020B0604020202020204" pitchFamily="34" charset="0"/>
                        </a:rPr>
                        <a:t>WT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0" i="0" u="none" strike="noStrike">
                          <a:solidFill>
                            <a:srgbClr val="000000"/>
                          </a:solidFill>
                          <a:effectLst/>
                          <a:latin typeface="Arial" panose="020B0604020202020204" pitchFamily="34" charset="0"/>
                        </a:rPr>
                        <a:t>WT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0" i="0" u="none" strike="noStrike">
                          <a:solidFill>
                            <a:srgbClr val="000000"/>
                          </a:solidFill>
                          <a:effectLst/>
                          <a:latin typeface="Arial" panose="020B0604020202020204" pitchFamily="34" charset="0"/>
                        </a:rPr>
                        <a:t> WT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0" i="0" u="none" strike="noStrike">
                          <a:solidFill>
                            <a:srgbClr val="000000"/>
                          </a:solidFill>
                          <a:effectLst/>
                          <a:latin typeface="Arial" panose="020B0604020202020204" pitchFamily="34" charset="0"/>
                        </a:rPr>
                        <a:t>WT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0" i="0" u="none" strike="noStrike">
                          <a:solidFill>
                            <a:srgbClr val="000000"/>
                          </a:solidFill>
                          <a:effectLst/>
                          <a:latin typeface="Arial" panose="020B0604020202020204" pitchFamily="34" charset="0"/>
                        </a:rPr>
                        <a:t>WT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0" i="0" u="none" strike="noStrike">
                          <a:solidFill>
                            <a:srgbClr val="000000"/>
                          </a:solidFill>
                          <a:effectLst/>
                          <a:latin typeface="Arial" panose="020B0604020202020204" pitchFamily="34" charset="0"/>
                        </a:rPr>
                        <a:t> WT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0" i="0" u="none" strike="noStrike">
                          <a:solidFill>
                            <a:srgbClr val="000000"/>
                          </a:solidFill>
                          <a:effectLst/>
                          <a:latin typeface="Arial" panose="020B0604020202020204" pitchFamily="34" charset="0"/>
                        </a:rPr>
                        <a:t>WT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0" i="0" u="none" strike="noStrike" dirty="0">
                          <a:solidFill>
                            <a:srgbClr val="000000"/>
                          </a:solidFill>
                          <a:effectLst/>
                          <a:latin typeface="Arial" panose="020B0604020202020204" pitchFamily="34" charset="0"/>
                        </a:rPr>
                        <a:t>WT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0" i="0" u="none" strike="noStrike" dirty="0">
                          <a:solidFill>
                            <a:srgbClr val="000000"/>
                          </a:solidFill>
                          <a:effectLst/>
                          <a:latin typeface="Arial" panose="020B0604020202020204" pitchFamily="34" charset="0"/>
                        </a:rPr>
                        <a:t> WT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0" i="0" u="none" strike="noStrike" dirty="0">
                          <a:solidFill>
                            <a:srgbClr val="000000"/>
                          </a:solidFill>
                          <a:effectLst/>
                          <a:latin typeface="Arial" panose="020B0604020202020204" pitchFamily="34" charset="0"/>
                        </a:rPr>
                        <a:t>WT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0" i="0" u="none" strike="noStrike" dirty="0">
                          <a:solidFill>
                            <a:srgbClr val="000000"/>
                          </a:solidFill>
                          <a:effectLst/>
                          <a:latin typeface="Arial" panose="020B0604020202020204" pitchFamily="34" charset="0"/>
                        </a:rPr>
                        <a:t>WT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0" i="0" u="none" strike="noStrike" dirty="0">
                          <a:solidFill>
                            <a:srgbClr val="000000"/>
                          </a:solidFill>
                          <a:effectLst/>
                          <a:latin typeface="Arial" panose="020B0604020202020204" pitchFamily="34" charset="0"/>
                        </a:rPr>
                        <a:t> WT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0" i="0" u="none" strike="noStrike" dirty="0">
                          <a:solidFill>
                            <a:srgbClr val="000000"/>
                          </a:solidFill>
                          <a:effectLst/>
                          <a:latin typeface="Arial" panose="020B0604020202020204" pitchFamily="34" charset="0"/>
                        </a:rPr>
                        <a:t>WT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0" i="0" u="none" strike="noStrike" dirty="0">
                          <a:solidFill>
                            <a:srgbClr val="000000"/>
                          </a:solidFill>
                          <a:effectLst/>
                          <a:latin typeface="Arial" panose="020B0604020202020204" pitchFamily="34" charset="0"/>
                        </a:rPr>
                        <a:t>WT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0" i="0" u="none" strike="noStrike" dirty="0">
                          <a:solidFill>
                            <a:srgbClr val="000000"/>
                          </a:solidFill>
                          <a:effectLst/>
                          <a:latin typeface="Arial" panose="020B0604020202020204" pitchFamily="34" charset="0"/>
                        </a:rPr>
                        <a:t>WT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0" i="0" u="none" strike="noStrike" dirty="0">
                          <a:solidFill>
                            <a:srgbClr val="000000"/>
                          </a:solidFill>
                          <a:effectLst/>
                          <a:latin typeface="Arial" panose="020B0604020202020204" pitchFamily="34" charset="0"/>
                        </a:rPr>
                        <a:t> WT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extLst>
                  <a:ext uri="{0D108BD9-81ED-4DB2-BD59-A6C34878D82A}">
                    <a16:rowId xmlns:a16="http://schemas.microsoft.com/office/drawing/2014/main" val="1771838763"/>
                  </a:ext>
                </a:extLst>
              </a:tr>
            </a:tbl>
          </a:graphicData>
        </a:graphic>
      </p:graphicFrame>
      <p:sp>
        <p:nvSpPr>
          <p:cNvPr id="11" name="TextBox 10">
            <a:extLst>
              <a:ext uri="{FF2B5EF4-FFF2-40B4-BE49-F238E27FC236}">
                <a16:creationId xmlns:a16="http://schemas.microsoft.com/office/drawing/2014/main" id="{5ECDFBEC-BE3A-6C46-BFBA-E24471C83E36}"/>
              </a:ext>
            </a:extLst>
          </p:cNvPr>
          <p:cNvSpPr txBox="1"/>
          <p:nvPr/>
        </p:nvSpPr>
        <p:spPr>
          <a:xfrm>
            <a:off x="292789" y="689082"/>
            <a:ext cx="296911" cy="261610"/>
          </a:xfrm>
          <a:prstGeom prst="rect">
            <a:avLst/>
          </a:prstGeom>
          <a:noFill/>
        </p:spPr>
        <p:txBody>
          <a:bodyPr wrap="square" rtlCol="0">
            <a:spAutoFit/>
          </a:bodyPr>
          <a:lstStyle/>
          <a:p>
            <a:r>
              <a:rPr lang="en-US" sz="1100" dirty="0">
                <a:latin typeface="Arial" panose="020B0604020202020204" pitchFamily="34" charset="0"/>
                <a:cs typeface="Arial" panose="020B0604020202020204" pitchFamily="34" charset="0"/>
              </a:rPr>
              <a:t>A</a:t>
            </a:r>
          </a:p>
        </p:txBody>
      </p:sp>
      <p:pic>
        <p:nvPicPr>
          <p:cNvPr id="3086" name="Picture 14">
            <a:extLst>
              <a:ext uri="{FF2B5EF4-FFF2-40B4-BE49-F238E27FC236}">
                <a16:creationId xmlns:a16="http://schemas.microsoft.com/office/drawing/2014/main" id="{DA79F45C-4498-3845-9D8C-DBDA4F8560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804" y="2401971"/>
            <a:ext cx="4140200" cy="37846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B75830BA-4A2C-B04E-99D0-0AA5CF47F9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10477" y="2427371"/>
            <a:ext cx="3759200" cy="37592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D90C3167-3723-9541-BF04-25C7E0A22B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1277" y="2427371"/>
            <a:ext cx="3759200" cy="375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2151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89678160-4673-9740-A747-975B410572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82813"/>
            <a:ext cx="12192000" cy="2492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5867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5A646-2CDD-E446-80F3-1804FC34ABBA}"/>
              </a:ext>
            </a:extLst>
          </p:cNvPr>
          <p:cNvSpPr>
            <a:spLocks noGrp="1"/>
          </p:cNvSpPr>
          <p:nvPr>
            <p:ph type="title"/>
          </p:nvPr>
        </p:nvSpPr>
        <p:spPr/>
        <p:txBody>
          <a:bodyPr/>
          <a:lstStyle/>
          <a:p>
            <a:r>
              <a:rPr lang="en-US" dirty="0"/>
              <a:t>Write Up </a:t>
            </a:r>
          </a:p>
        </p:txBody>
      </p:sp>
      <p:sp>
        <p:nvSpPr>
          <p:cNvPr id="3" name="Content Placeholder 2">
            <a:extLst>
              <a:ext uri="{FF2B5EF4-FFF2-40B4-BE49-F238E27FC236}">
                <a16:creationId xmlns:a16="http://schemas.microsoft.com/office/drawing/2014/main" id="{E6D1ACA3-1E85-1743-93F6-2C94C33E00A5}"/>
              </a:ext>
            </a:extLst>
          </p:cNvPr>
          <p:cNvSpPr>
            <a:spLocks noGrp="1"/>
          </p:cNvSpPr>
          <p:nvPr>
            <p:ph idx="1"/>
          </p:nvPr>
        </p:nvSpPr>
        <p:spPr/>
        <p:txBody>
          <a:bodyPr>
            <a:normAutofit fontScale="70000" lnSpcReduction="20000"/>
          </a:bodyPr>
          <a:lstStyle/>
          <a:p>
            <a:r>
              <a:rPr lang="en-US" dirty="0"/>
              <a:t>We were curious why residue Y103 mutates to F103 very frequently (Fig. 8A). To explore this trend we set up a series of molecular dynamics (MD) simulation of Daratumumab, a mature VH3-23 antibody, with and without this mutation. </a:t>
            </a:r>
            <a:r>
              <a:rPr lang="en-US" strike="sngStrike" dirty="0"/>
              <a:t>In mature antibody the mutation, shows increased fluctuations as shown in RMSD (root mean square deviation) calculations which suggests that is it allowing for unfolding to occur (Fig. 8C).</a:t>
            </a:r>
            <a:r>
              <a:rPr lang="en-US" dirty="0"/>
              <a:t> This is corroborated by calculating the change in Gibbs free energy of folding (ΔΔG) of reverting the mutation by </a:t>
            </a:r>
            <a:r>
              <a:rPr lang="en-US" dirty="0" err="1"/>
              <a:t>PremPS</a:t>
            </a:r>
            <a:r>
              <a:rPr lang="en-US" dirty="0"/>
              <a:t> (Fig. 8B). In other words, reverting the mutation to its germline sequence allows for a more favorable conformation than making the F103 mutation. Finally, we analyzed the RMSF (root mean square fluctuation) to determine what residues within the structure were most significantly impacted by the change at 103 (Fig. 8D). Residues 100-105 resulted in root mean fluctuations that were shifted by 0.05 nm or more. Additionally, residue 26, 137 and 387 had significant decreases in RMSF when the mutation was reverted back to the germline sequence. Overall, this mutation does not appear to increase stability but instead allows for some unfolding of the antibody. This suggests that it allows the antibody to expose residues that are generally hidden in the germline structure and therefore allows for new antibody epitopes to arise. As opposed to other mutations at this site that could occur, the F103 mutation that is made in the mature antibody is beneficial due to its ability to compete for hydrogen bonding with residues 39 and 263, while still maintaining the same Tryptophan-like shape. </a:t>
            </a:r>
          </a:p>
          <a:p>
            <a:r>
              <a:rPr lang="en-US" dirty="0"/>
              <a:t>New RMSD plot – doesn’t have that clear shift anymore. Unsure how to tell this story </a:t>
            </a:r>
          </a:p>
        </p:txBody>
      </p:sp>
    </p:spTree>
    <p:extLst>
      <p:ext uri="{BB962C8B-B14F-4D97-AF65-F5344CB8AC3E}">
        <p14:creationId xmlns:p14="http://schemas.microsoft.com/office/powerpoint/2010/main" val="3972909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B45E6-3069-DF43-92DE-95FFB47FC53A}"/>
              </a:ext>
            </a:extLst>
          </p:cNvPr>
          <p:cNvSpPr>
            <a:spLocks noGrp="1"/>
          </p:cNvSpPr>
          <p:nvPr>
            <p:ph type="title"/>
          </p:nvPr>
        </p:nvSpPr>
        <p:spPr/>
        <p:txBody>
          <a:bodyPr/>
          <a:lstStyle/>
          <a:p>
            <a:r>
              <a:rPr lang="en-US" dirty="0"/>
              <a:t>SI</a:t>
            </a:r>
          </a:p>
        </p:txBody>
      </p:sp>
      <p:pic>
        <p:nvPicPr>
          <p:cNvPr id="1028" name="Picture 4">
            <a:extLst>
              <a:ext uri="{FF2B5EF4-FFF2-40B4-BE49-F238E27FC236}">
                <a16:creationId xmlns:a16="http://schemas.microsoft.com/office/drawing/2014/main" id="{7A892CBB-2A62-F347-9A92-F36E16A7A4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138" y="1549400"/>
            <a:ext cx="3759200" cy="37592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74314C64-F992-2749-B559-452EC4BAA2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6400" y="1549400"/>
            <a:ext cx="3759200" cy="37592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6EC7C43C-4781-9948-A3D1-53948F011B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94662" y="1549400"/>
            <a:ext cx="3759200" cy="375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7528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B62DE-9FF1-8E4B-AF8A-F0765B40D8BE}"/>
              </a:ext>
            </a:extLst>
          </p:cNvPr>
          <p:cNvSpPr>
            <a:spLocks noGrp="1"/>
          </p:cNvSpPr>
          <p:nvPr>
            <p:ph type="title"/>
          </p:nvPr>
        </p:nvSpPr>
        <p:spPr/>
        <p:txBody>
          <a:bodyPr/>
          <a:lstStyle/>
          <a:p>
            <a:r>
              <a:rPr lang="en-US" dirty="0"/>
              <a:t>To Do:</a:t>
            </a:r>
          </a:p>
        </p:txBody>
      </p:sp>
      <p:sp>
        <p:nvSpPr>
          <p:cNvPr id="3" name="Content Placeholder 2">
            <a:extLst>
              <a:ext uri="{FF2B5EF4-FFF2-40B4-BE49-F238E27FC236}">
                <a16:creationId xmlns:a16="http://schemas.microsoft.com/office/drawing/2014/main" id="{7441A934-F5F8-C74C-B850-D6E8C2176D70}"/>
              </a:ext>
            </a:extLst>
          </p:cNvPr>
          <p:cNvSpPr>
            <a:spLocks noGrp="1"/>
          </p:cNvSpPr>
          <p:nvPr>
            <p:ph idx="1"/>
          </p:nvPr>
        </p:nvSpPr>
        <p:spPr/>
        <p:txBody>
          <a:bodyPr/>
          <a:lstStyle/>
          <a:p>
            <a:r>
              <a:rPr lang="en-US" dirty="0"/>
              <a:t>Look at residues 115, 212-213, 215-216, 151-155, 242-243, 266-267, 347. 348, 352, 403-410 and 430-431, 434, 436-437, 439-443 on </a:t>
            </a:r>
            <a:r>
              <a:rPr lang="en-US" dirty="0" err="1"/>
              <a:t>Atezoliumab</a:t>
            </a:r>
            <a:r>
              <a:rPr lang="en-US" dirty="0"/>
              <a:t> and see if there is a significant change. </a:t>
            </a:r>
          </a:p>
          <a:p>
            <a:r>
              <a:rPr lang="en-US" dirty="0"/>
              <a:t>Look at residues 26, 137 and 387 on Daratumumab and see if there is a significant change</a:t>
            </a:r>
          </a:p>
          <a:p>
            <a:r>
              <a:rPr lang="en-US" dirty="0"/>
              <a:t>For the residue numbers on the bottom of the RMSF calculations, add a key that shows what section of the antibody, the residue is in </a:t>
            </a:r>
          </a:p>
        </p:txBody>
      </p:sp>
    </p:spTree>
    <p:extLst>
      <p:ext uri="{BB962C8B-B14F-4D97-AF65-F5344CB8AC3E}">
        <p14:creationId xmlns:p14="http://schemas.microsoft.com/office/powerpoint/2010/main" val="34853927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450</TotalTime>
  <Words>1025</Words>
  <Application>Microsoft Macintosh PowerPoint</Application>
  <PresentationFormat>Widescreen</PresentationFormat>
  <Paragraphs>322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Rough Figure</vt:lpstr>
      <vt:lpstr>PowerPoint Presentation</vt:lpstr>
      <vt:lpstr>PowerPoint Presentation</vt:lpstr>
      <vt:lpstr>PowerPoint Presentation</vt:lpstr>
      <vt:lpstr>PowerPoint Presentation</vt:lpstr>
      <vt:lpstr>PowerPoint Presentation</vt:lpstr>
      <vt:lpstr>Write Up </vt:lpstr>
      <vt:lpstr>SI</vt:lpstr>
      <vt:lpstr>To Do: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Emily Rachel Rhodes</dc:creator>
  <cp:lastModifiedBy>Emily Rachel Rhodes</cp:lastModifiedBy>
  <cp:revision>27</cp:revision>
  <dcterms:created xsi:type="dcterms:W3CDTF">2021-06-11T19:07:26Z</dcterms:created>
  <dcterms:modified xsi:type="dcterms:W3CDTF">2021-06-15T19:38:34Z</dcterms:modified>
</cp:coreProperties>
</file>