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96BA-7ABE-FC49-B1D6-072C25A4C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E8DBC-427E-C947-876D-584F82492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C0740-C308-764B-A23B-78A095FA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6E80-1D30-5D45-A335-B2E93CD58488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DD8B-1B3A-884F-980E-E6EE7B5C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764A-DD04-B24F-A394-1457B6B7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FDD3-9B14-354C-99BB-BE0D9DB3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8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1FEB-9DB7-5842-9A8D-9B012058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E4404-038F-4742-9C39-22640F837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EA50-5EF2-A447-B0CA-2B66D641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6E80-1D30-5D45-A335-B2E93CD58488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F207-B469-1540-AEE0-6D87B8F7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3B004-2D5D-FC46-9C2B-76C21D17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FDD3-9B14-354C-99BB-BE0D9DB3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6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ABE36-359D-434E-9199-9B2CECEB1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3177D-C5C8-5F4E-A6FB-DEE3317B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5144D-4D31-7444-B045-2909F811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6E80-1D30-5D45-A335-B2E93CD58488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22D9C-5B99-CB4E-8B10-0198A11F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935A-612C-7848-A014-3251A7E1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FDD3-9B14-354C-99BB-BE0D9DB3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9A98-6635-CC48-BAC1-27139E62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01E85-E148-D945-BA5D-38BAE0FF7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7A7F5-739A-6B4B-B1A6-023DA7A3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6E80-1D30-5D45-A335-B2E93CD58488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08542-CCDB-1846-99C6-C5CB18E5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65E86-96A5-1344-BC5D-6C4F090A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FDD3-9B14-354C-99BB-BE0D9DB3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3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224C-65C3-994A-9A04-A60C683F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5C640-FE4B-374F-8C8A-FC5B4536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7B85D-448E-B746-B85A-783EBC28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6E80-1D30-5D45-A335-B2E93CD58488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4AA8B-F8C5-E541-B52E-1387A880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B5B4C-CE5F-3A49-B66C-C14B763D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FDD3-9B14-354C-99BB-BE0D9DB3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2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F06C-2CCD-D64A-A576-BFF0A7FF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9CAF-A664-904D-A6A6-F297DAEE3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5C6ED-1D54-3A4D-A2F0-6C2AD4543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A5E3A-BCE5-B941-AD4D-9A565A87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6E80-1D30-5D45-A335-B2E93CD58488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0EFF5-1EE4-9748-AE3F-617836E4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C60ED-E680-754D-B344-2EF27C32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FDD3-9B14-354C-99BB-BE0D9DB3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8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91B6-1D57-7F49-A532-62CEEFF3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EA04E-2393-FE43-958A-A0DD4D48C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088DE-61F1-0045-AE11-652E1DD61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2DCC2-D404-D94A-8AA9-5107BCB86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3A7F4-E699-2D45-8E31-1CA0849DB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A283D-EE4C-1642-A20E-4CF9E348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6E80-1D30-5D45-A335-B2E93CD58488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605EE1-37DF-A44F-8AC0-3429A279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CD7B5-70A5-AD46-8FBF-3B37CB7C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FDD3-9B14-354C-99BB-BE0D9DB3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7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6276-70B3-3B44-9DD0-DA990560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F0AC9-1086-C44E-B74D-2C214264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6E80-1D30-5D45-A335-B2E93CD58488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212B6-A33E-F642-9000-BB8AA680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12C26-6888-F84C-83A8-8CA42201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FDD3-9B14-354C-99BB-BE0D9DB3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F9C37-BD1D-604E-B065-3BFC579B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6E80-1D30-5D45-A335-B2E93CD58488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0FED5-8388-2046-9C7C-9B21FB5A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3588B-4F3C-DA4B-92F9-BE800D68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FDD3-9B14-354C-99BB-BE0D9DB3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8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6B87-BDB2-5246-9590-967C9751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0F5A-DB00-1144-8B1E-9B7EDF94C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2D99B-0FB8-F547-BE53-DD02A857D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71C83-FD62-DB4F-B86A-36E84AB5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6E80-1D30-5D45-A335-B2E93CD58488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15A00-2805-8C4C-B424-E3DD258F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B1927-E891-3E43-97D4-648D312C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FDD3-9B14-354C-99BB-BE0D9DB3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7F5D-A77F-C940-A8BD-1B7C12ED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1634C-97E2-764C-92AD-2825BC0B1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66A29-180A-644B-A56E-760EDEDFC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F0E70-F85A-7043-B44E-B381D3C6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6E80-1D30-5D45-A335-B2E93CD58488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11E2D-C49F-4F4E-AB00-686C74C5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341DD-0FF0-7E48-9DF5-145B93F1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FDD3-9B14-354C-99BB-BE0D9DB3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F991A-6E70-E343-A4C6-DD5A824E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8C8EE-7B81-FF46-882A-D3CC9AB38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0D850-6FC1-B54C-8A0D-25A101C43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6E80-1D30-5D45-A335-B2E93CD58488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06984-21AD-A646-9E7D-E1CC3D09D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8EE82-EA92-FF41-B7F9-96FAE2377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AFDD3-9B14-354C-99BB-BE0D9DB3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4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ddgene.org/Dane_Wittru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rmofisher.com/antibody/primary/query/gp12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robiosystems.com/P2983-FITC-Labeled-Human-CD4-Protein-His-Tag.html" TargetMode="External"/><Relationship Id="rId2" Type="http://schemas.openxmlformats.org/officeDocument/2006/relationships/hyperlink" Target="https://www.acrobiosystems.com/L-95-CD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rmofisher.com/antibody/product/Human-CD4-His-tag-Recombinant-Protein/A4254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rmofisher.com/antibody/product/c-Myc-Antibody-clone-9E10-Monoclonal/MA1-980-A48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FEFF-4DC0-1F4B-B75D-FC8C7A129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with Cyrus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8970F-5D50-4143-AFD6-26A7B04E6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6022-A815-194E-84A2-41735354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Plasmid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A081-59CA-EF4C-BF20-C44D2EC7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https://www.addgene.org/Dane_Wittrup/</a:t>
            </a:r>
            <a:endParaRPr lang="en-US" dirty="0"/>
          </a:p>
          <a:p>
            <a:pPr lvl="1"/>
            <a:r>
              <a:rPr lang="en-US" dirty="0"/>
              <a:t>pCHA-VRC01-scFV: gp120 core to be displayed on the surface of yeast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09829-30AA-A74F-8AC0-B6FC500CB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127647"/>
            <a:ext cx="11506200" cy="60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5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DC6A-F5C5-0A49-99FF-1000DE9C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00FE9-8D80-3749-930D-0CA2934D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antibody VRC01</a:t>
            </a:r>
          </a:p>
          <a:p>
            <a:r>
              <a:rPr lang="en-US" dirty="0"/>
              <a:t>List? </a:t>
            </a:r>
          </a:p>
          <a:p>
            <a:pPr lvl="1"/>
            <a:r>
              <a:rPr lang="en-US" dirty="0">
                <a:hlinkClick r:id="rId2"/>
              </a:rPr>
              <a:t>https://www.thermofisher.com/antibody/primary/query/gp120</a:t>
            </a:r>
            <a:endParaRPr lang="en-US" dirty="0"/>
          </a:p>
          <a:p>
            <a:r>
              <a:rPr lang="en-US" dirty="0"/>
              <a:t>Antibodies from SCRIPTS? </a:t>
            </a:r>
          </a:p>
          <a:p>
            <a:pPr lvl="1"/>
            <a:r>
              <a:rPr lang="en-US" dirty="0"/>
              <a:t>I talked to Tim and he said this is likely where we would get </a:t>
            </a:r>
            <a:r>
              <a:rPr lang="en-US"/>
              <a:t>the antibodies </a:t>
            </a:r>
          </a:p>
        </p:txBody>
      </p:sp>
    </p:spTree>
    <p:extLst>
      <p:ext uri="{BB962C8B-B14F-4D97-AF65-F5344CB8AC3E}">
        <p14:creationId xmlns:p14="http://schemas.microsoft.com/office/powerpoint/2010/main" val="53556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DE87-41D6-704E-A3C0-2D93DA50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CD4 Protein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FA24-A8C4-0A48-8CF3-72E2C8E6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Option: </a:t>
            </a:r>
            <a:r>
              <a:rPr lang="en-US" dirty="0">
                <a:hlinkClick r:id="rId2"/>
              </a:rPr>
              <a:t>https://www.acrobiosystems.com/L-95-CD4.html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https://www.acrobiosystems.com/P2983-FITC-Labeled-Human-CD4-Protein-His-Tag.html</a:t>
            </a:r>
            <a:endParaRPr lang="en-US" dirty="0"/>
          </a:p>
          <a:p>
            <a:pPr lvl="2"/>
            <a:r>
              <a:rPr lang="en-US" dirty="0"/>
              <a:t>FITC</a:t>
            </a:r>
          </a:p>
          <a:p>
            <a:pPr lvl="2"/>
            <a:r>
              <a:rPr lang="en-US" dirty="0"/>
              <a:t>Excitation source: 488 nm spectral line, argon-ion laser</a:t>
            </a:r>
          </a:p>
          <a:p>
            <a:pPr lvl="2"/>
            <a:r>
              <a:rPr lang="en-US" dirty="0"/>
              <a:t>Excitation Wavelength: 488 nm</a:t>
            </a:r>
          </a:p>
          <a:p>
            <a:pPr lvl="2"/>
            <a:r>
              <a:rPr lang="en-US" dirty="0"/>
              <a:t>Emission Wavelength: </a:t>
            </a:r>
            <a:r>
              <a:rPr lang="en-US"/>
              <a:t>535 nm</a:t>
            </a:r>
            <a:endParaRPr lang="en-US" dirty="0"/>
          </a:p>
          <a:p>
            <a:r>
              <a:rPr lang="en-US" dirty="0"/>
              <a:t>Second Option: </a:t>
            </a:r>
            <a:r>
              <a:rPr lang="en-US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https://www.thermofisher.com/antibody/product/Human-CD4-His-tag-Recombinant-Protein/A42543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F8F6-A455-6E41-BB03-199565F3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Fluorophores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E674C-F2C8-1B4C-AF9B-7524E6AA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C-MYC for </a:t>
            </a:r>
            <a:r>
              <a:rPr lang="en-US" dirty="0" err="1"/>
              <a:t>gp</a:t>
            </a:r>
            <a:r>
              <a:rPr lang="en-US" dirty="0"/>
              <a:t> 120 on the surface of yeast: </a:t>
            </a:r>
            <a:r>
              <a:rPr lang="en-US" dirty="0">
                <a:hlinkClick r:id="rId2"/>
              </a:rPr>
              <a:t>https://www.thermofisher.com/antibody/product/c-Myc-Antibody-clone-9E10-Monoclonal/MA1-980-A488</a:t>
            </a:r>
            <a:r>
              <a:rPr lang="en-US" dirty="0"/>
              <a:t> (We already have in lab) </a:t>
            </a:r>
          </a:p>
          <a:p>
            <a:r>
              <a:rPr lang="en-US" dirty="0"/>
              <a:t>Antibodies (anti-Fc region) (We already have in lab) </a:t>
            </a:r>
          </a:p>
          <a:p>
            <a:r>
              <a:rPr lang="en-US" dirty="0"/>
              <a:t>CD4 – </a:t>
            </a:r>
          </a:p>
          <a:p>
            <a:pPr lvl="1"/>
            <a:r>
              <a:rPr lang="en-US" dirty="0"/>
              <a:t>One is already fluorescent (first option) </a:t>
            </a:r>
          </a:p>
          <a:p>
            <a:pPr lvl="1"/>
            <a:r>
              <a:rPr lang="en-US" dirty="0"/>
              <a:t>The other one (second option) we could tag with an antibody and then make it fluoresce but I am not sure that the antibody would still bind given that gp120 is binding to the protein already? </a:t>
            </a:r>
          </a:p>
        </p:txBody>
      </p:sp>
    </p:spTree>
    <p:extLst>
      <p:ext uri="{BB962C8B-B14F-4D97-AF65-F5344CB8AC3E}">
        <p14:creationId xmlns:p14="http://schemas.microsoft.com/office/powerpoint/2010/main" val="162889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228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Meeting with Cyrus</vt:lpstr>
      <vt:lpstr>Plasmid</vt:lpstr>
      <vt:lpstr>Antibodies </vt:lpstr>
      <vt:lpstr>CD4 Protein</vt:lpstr>
      <vt:lpstr>Fluorophores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with Cyrus</dc:title>
  <dc:creator>Emily Rachel Rhodes</dc:creator>
  <cp:lastModifiedBy>Emily Rachel Rhodes</cp:lastModifiedBy>
  <cp:revision>2</cp:revision>
  <dcterms:created xsi:type="dcterms:W3CDTF">2021-08-25T17:05:26Z</dcterms:created>
  <dcterms:modified xsi:type="dcterms:W3CDTF">2021-08-25T18:09:23Z</dcterms:modified>
</cp:coreProperties>
</file>