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296"/>
  </p:normalViewPr>
  <p:slideViewPr>
    <p:cSldViewPr snapToGrid="0" snapToObjects="1">
      <p:cViewPr varScale="1">
        <p:scale>
          <a:sx n="90" d="100"/>
          <a:sy n="90" d="100"/>
        </p:scale>
        <p:origin x="232" y="9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D844A-5558-FB43-9C91-5A430099A8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562EAC-3316-1E4F-8661-998DBDB234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30640B-9262-3347-B9D0-4750AD7B8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4D119-3B86-4B4E-8FAA-8994FB0AAF0F}" type="datetimeFigureOut">
              <a:rPr lang="en-US" smtClean="0"/>
              <a:t>8/25/21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D9468A-1173-4F40-A8D2-14E8EFBA5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05859B-A4FC-F24A-81E9-D7C92BF95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BB0B4-DD62-D248-8326-3FAA708DE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686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049E1-BF82-4042-81C5-DEC29BE29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37CE4D-D23B-434B-B0E0-1B7B63F3EB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0A6634-CAAB-1242-889C-88C70167E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4D119-3B86-4B4E-8FAA-8994FB0AAF0F}" type="datetimeFigureOut">
              <a:rPr lang="en-US" smtClean="0"/>
              <a:t>8/25/21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CBF44C-EF85-7A42-89F9-E38AE5A56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8AE2D2-57D0-5D47-BA6C-4BC076143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BB0B4-DD62-D248-8326-3FAA708DE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386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7784D7-E960-D54D-85A1-7C67028097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574084-897E-1D4C-8458-A4DF1E653C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07F87-E39A-3948-AA8D-3F0F2A1C0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4D119-3B86-4B4E-8FAA-8994FB0AAF0F}" type="datetimeFigureOut">
              <a:rPr lang="en-US" smtClean="0"/>
              <a:t>8/25/21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571E6E-8542-D14B-B546-402DD433B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5C75C2-B897-4E4D-B8F3-4C9269D7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BB0B4-DD62-D248-8326-3FAA708DE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347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AD737-9A42-D84B-AA83-9F47B7852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7FA94-E4BB-9C43-822E-77AD2639B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CD6A12-2D6A-CE49-A18D-0B0E05694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4D119-3B86-4B4E-8FAA-8994FB0AAF0F}" type="datetimeFigureOut">
              <a:rPr lang="en-US" smtClean="0"/>
              <a:t>8/25/21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F58D9C-26A3-6440-9681-B5FABA6D0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122A5-7D88-F349-BE63-EEF70535B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BB0B4-DD62-D248-8326-3FAA708DE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194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DB5A3-9147-CE49-AC3B-B02B2EC74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78FDEB-6F49-164B-8CE0-CA6FF7878F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E550E3-C390-A942-BFE2-61859700E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4D119-3B86-4B4E-8FAA-8994FB0AAF0F}" type="datetimeFigureOut">
              <a:rPr lang="en-US" smtClean="0"/>
              <a:t>8/25/21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CCB31-4347-7343-9A34-87898B147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0F595-77DE-0B45-8FCA-721C1850C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BB0B4-DD62-D248-8326-3FAA708DE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769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968C3-E274-DA4A-A956-3C2D5E5F3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77781-6354-E34A-AEF2-27D03D3B26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F2EE34-C7D5-F348-ACB1-70015F7EE2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EC82FF-7D81-4B48-AABE-0762A0301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4D119-3B86-4B4E-8FAA-8994FB0AAF0F}" type="datetimeFigureOut">
              <a:rPr lang="en-US" smtClean="0"/>
              <a:t>8/25/21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E1BA32-6147-BF40-8B95-EC05CDA60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44900-742D-F045-8EB1-34ABA2CD0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BB0B4-DD62-D248-8326-3FAA708DE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233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B44FC-E384-BD4E-A546-14AC1EDF2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68CB47-2280-674C-B73F-C78487ECBE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DC63D8-A0C8-A049-9281-820D1D88ED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00C16F-E935-354D-8ED2-A89BC3BC18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F4702E-A03A-8E45-9C77-7887C5A971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D6C145-B7E4-3E4D-B81B-3AC5B6066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4D119-3B86-4B4E-8FAA-8994FB0AAF0F}" type="datetimeFigureOut">
              <a:rPr lang="en-US" smtClean="0"/>
              <a:t>8/25/21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2175C8-06A1-4440-9B0C-111215DC2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478D07-2DE4-1D49-A481-5E85BD737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BB0B4-DD62-D248-8326-3FAA708DE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375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0E86A-F26C-B144-9F36-ECA58EDFB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A47227-3248-AA45-A052-032625A20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4D119-3B86-4B4E-8FAA-8994FB0AAF0F}" type="datetimeFigureOut">
              <a:rPr lang="en-US" smtClean="0"/>
              <a:t>8/25/21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B4FA1-168E-B24D-8901-FC9FEFF14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E2BB6D-F8B8-054E-A72A-FAF67F4C8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BB0B4-DD62-D248-8326-3FAA708DE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945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B78FE2-EAFD-FD48-A489-F1FCCDDE1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4D119-3B86-4B4E-8FAA-8994FB0AAF0F}" type="datetimeFigureOut">
              <a:rPr lang="en-US" smtClean="0"/>
              <a:t>8/25/21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3955FC-8968-9C49-A4F4-E5D37679F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921916-4CC0-A044-A28A-BD91FC8F6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BB0B4-DD62-D248-8326-3FAA708DE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039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172C8-284F-4745-8238-81356ED61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718A3-89F2-1245-9CF9-3EA94A5727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2AD57D-07F9-1441-B57B-4021E1D479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119E0-36C0-A14A-8D1E-1C3B8E316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4D119-3B86-4B4E-8FAA-8994FB0AAF0F}" type="datetimeFigureOut">
              <a:rPr lang="en-US" smtClean="0"/>
              <a:t>8/25/21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A31826-EF2C-6D4D-8A4B-D762A19AB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A72E60-41E9-1E4D-8216-C9EEE06CF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BB0B4-DD62-D248-8326-3FAA708DE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465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9323B-A0D2-0545-AD68-3ED7399BD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91F88B-B15D-B34F-9959-C332623F42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D59FC8-6F3A-0548-BEC1-F59A59639D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F3835E-06C6-074E-A406-3FC4EC52A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4D119-3B86-4B4E-8FAA-8994FB0AAF0F}" type="datetimeFigureOut">
              <a:rPr lang="en-US" smtClean="0"/>
              <a:t>8/25/21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33E89B-6D87-6943-93A8-0FCD29667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D21099-6976-D746-A279-52678DEA0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BB0B4-DD62-D248-8326-3FAA708DE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935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5534CA-4463-7444-BD99-C01C46F10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F25C37-5B80-654B-AFC4-A39619452F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73C9A-749D-0745-A9FE-9B1B7760A6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E4D119-3B86-4B4E-8FAA-8994FB0AAF0F}" type="datetimeFigureOut">
              <a:rPr lang="en-US" smtClean="0"/>
              <a:t>8/25/21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F940FC-BFD0-E74A-809D-3EFB6EEFEE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484C09-833E-1B40-8DFE-BC6C912B57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CBB0B4-DD62-D248-8326-3FAA708DE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914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951428F-7FC9-534E-93B0-8500D3B49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Projects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EE0FCE3-5548-E24C-904F-05F5514C5D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9738" y="1269207"/>
            <a:ext cx="5157787" cy="823912"/>
          </a:xfrm>
        </p:spPr>
        <p:txBody>
          <a:bodyPr/>
          <a:lstStyle/>
          <a:p>
            <a:r>
              <a:rPr lang="en-US" dirty="0"/>
              <a:t>Computationally 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AD5762B-9905-C541-A34B-D90815E893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278732"/>
            <a:ext cx="5183188" cy="823912"/>
          </a:xfrm>
        </p:spPr>
        <p:txBody>
          <a:bodyPr/>
          <a:lstStyle/>
          <a:p>
            <a:r>
              <a:rPr lang="en-US" dirty="0"/>
              <a:t>Experimentally</a:t>
            </a:r>
          </a:p>
        </p:txBody>
      </p:sp>
      <p:pic>
        <p:nvPicPr>
          <p:cNvPr id="18" name="Picture 17" descr="A picture containing text, businesscard&#10;&#10;Description automatically generated">
            <a:extLst>
              <a:ext uri="{FF2B5EF4-FFF2-40B4-BE49-F238E27FC236}">
                <a16:creationId xmlns:a16="http://schemas.microsoft.com/office/drawing/2014/main" id="{C586F9F4-E7DA-954B-A8B0-D7EE7322CA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593" y="2093119"/>
            <a:ext cx="4156075" cy="4599647"/>
          </a:xfrm>
          <a:prstGeom prst="rect">
            <a:avLst/>
          </a:prstGeom>
        </p:spPr>
      </p:pic>
      <p:pic>
        <p:nvPicPr>
          <p:cNvPr id="22" name="Content Placeholder 21" descr="Diagram&#10;&#10;Description automatically generated">
            <a:extLst>
              <a:ext uri="{FF2B5EF4-FFF2-40B4-BE49-F238E27FC236}">
                <a16:creationId xmlns:a16="http://schemas.microsoft.com/office/drawing/2014/main" id="{1FF591FA-0B8C-AE48-BBAF-89E3FEFE0E6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3"/>
          <a:srcRect t="6388"/>
          <a:stretch/>
        </p:blipFill>
        <p:spPr>
          <a:xfrm>
            <a:off x="5585800" y="2366025"/>
            <a:ext cx="6355987" cy="4184795"/>
          </a:xfrm>
        </p:spPr>
      </p:pic>
    </p:spTree>
    <p:extLst>
      <p:ext uri="{BB962C8B-B14F-4D97-AF65-F5344CB8AC3E}">
        <p14:creationId xmlns:p14="http://schemas.microsoft.com/office/powerpoint/2010/main" val="3980542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4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Current Projects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Current Projects</dc:title>
  <dc:creator>Emily Rachel Rhodes</dc:creator>
  <cp:lastModifiedBy>Emily Rachel Rhodes</cp:lastModifiedBy>
  <cp:revision>1</cp:revision>
  <dcterms:created xsi:type="dcterms:W3CDTF">2021-08-25T16:01:36Z</dcterms:created>
  <dcterms:modified xsi:type="dcterms:W3CDTF">2021-08-25T18:34:49Z</dcterms:modified>
</cp:coreProperties>
</file>