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844A-5558-FB43-9C91-5A430099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2EAC-3316-1E4F-8661-998DBDB2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640B-9262-3347-B9D0-4750AD7B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468A-1173-4F40-A8D2-14E8EFB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859B-A4FC-F24A-81E9-D7C92BF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49E1-BF82-4042-81C5-DEC29BE2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CE4D-D23B-434B-B0E0-1B7B63F3E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6634-CAAB-1242-889C-88C70167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F44C-EF85-7A42-89F9-E38AE5A5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E2D2-57D0-5D47-BA6C-4BC0761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784D7-E960-D54D-85A1-7C670280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74084-897E-1D4C-8458-A4DF1E65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7F87-E39A-3948-AA8D-3F0F2A1C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1E6E-8542-D14B-B546-402DD433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75C2-B897-4E4D-B8F3-4C9269D7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737-9A42-D84B-AA83-9F47B78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A94-E4BB-9C43-822E-77AD263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A12-2D6A-CE49-A18D-0B0E0569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8D9C-26A3-6440-9681-B5FABA6D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22A5-7D88-F349-BE63-EEF70535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B5A3-9147-CE49-AC3B-B02B2EC7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FDEB-6F49-164B-8CE0-CA6FF787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50E3-C390-A942-BFE2-61859700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CB31-4347-7343-9A34-87898B14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F595-77DE-0B45-8FCA-721C1850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68C3-E274-DA4A-A956-3C2D5E5F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7781-6354-E34A-AEF2-27D03D3B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EE34-C7D5-F348-ACB1-70015F7EE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82FF-7D81-4B48-AABE-0762A03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1BA32-6147-BF40-8B95-EC05CDA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4900-742D-F045-8EB1-34ABA2CD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44FC-E384-BD4E-A546-14AC1EDF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CB47-2280-674C-B73F-C78487EC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C63D8-A0C8-A049-9281-820D1D88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0C16F-E935-354D-8ED2-A89BC3BC1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4702E-A03A-8E45-9C77-7887C5A97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6C145-B7E4-3E4D-B81B-3AC5B606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175C8-06A1-4440-9B0C-111215DC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8D07-2DE4-1D49-A481-5E85BD73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E86A-F26C-B144-9F36-ECA58EDF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47227-3248-AA45-A052-032625A2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4FA1-168E-B24D-8901-FC9FEFF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2BB6D-F8B8-054E-A72A-FAF67F4C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78FE2-EAFD-FD48-A489-F1FCCDD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55FC-8968-9C49-A4F4-E5D37679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1916-4CC0-A044-A28A-BD91FC8F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72C8-284F-4745-8238-81356ED6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18A3-89F2-1245-9CF9-3EA94A57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D57D-07F9-1441-B57B-4021E1D4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19E0-36C0-A14A-8D1E-1C3B8E31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1826-EF2C-6D4D-8A4B-D762A19A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2E60-41E9-1E4D-8216-C9EEE06C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23B-A0D2-0545-AD68-3ED7399B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1F88B-B15D-B34F-9959-C332623F4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9FC8-6F3A-0548-BEC1-F59A5963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35E-06C6-074E-A406-3FC4EC52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E89B-6D87-6943-93A8-0FCD2966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1099-6976-D746-A279-52678DEA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34CA-4463-7444-BD99-C01C46F1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5C37-5B80-654B-AFC4-A3961945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3C9A-749D-0745-A9FE-9B1B7760A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D119-3B86-4B4E-8FAA-8994FB0AAF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40FC-BFD0-E74A-809D-3EFB6EEFE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4C09-833E-1B40-8DFE-BC6C912B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B0B4-DD62-D248-8326-3FAA708D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51428F-7FC9-534E-93B0-8500D3B4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E0FCE3-5548-E24C-904F-05F5514C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738" y="1269207"/>
            <a:ext cx="5157787" cy="823912"/>
          </a:xfrm>
        </p:spPr>
        <p:txBody>
          <a:bodyPr/>
          <a:lstStyle/>
          <a:p>
            <a:r>
              <a:rPr lang="en-US" dirty="0"/>
              <a:t>Computationally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D5762B-9905-C541-A34B-D90815E8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8732"/>
            <a:ext cx="5183188" cy="823912"/>
          </a:xfrm>
        </p:spPr>
        <p:txBody>
          <a:bodyPr/>
          <a:lstStyle/>
          <a:p>
            <a:r>
              <a:rPr lang="en-US" dirty="0"/>
              <a:t>Experimentally</a:t>
            </a:r>
          </a:p>
        </p:txBody>
      </p:sp>
      <p:pic>
        <p:nvPicPr>
          <p:cNvPr id="18" name="Picture 17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C586F9F4-E7DA-954B-A8B0-D7EE7322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3" y="2093119"/>
            <a:ext cx="4156075" cy="4599647"/>
          </a:xfrm>
          <a:prstGeom prst="rect">
            <a:avLst/>
          </a:prstGeom>
        </p:spPr>
      </p:pic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1FF591FA-0B8C-AE48-BBAF-89E3FEFE0E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6388"/>
          <a:stretch/>
        </p:blipFill>
        <p:spPr>
          <a:xfrm>
            <a:off x="5585800" y="2366025"/>
            <a:ext cx="6355987" cy="4184795"/>
          </a:xfrm>
        </p:spPr>
      </p:pic>
    </p:spTree>
    <p:extLst>
      <p:ext uri="{BB962C8B-B14F-4D97-AF65-F5344CB8AC3E}">
        <p14:creationId xmlns:p14="http://schemas.microsoft.com/office/powerpoint/2010/main" val="39805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Current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Projects</dc:title>
  <dc:creator>Emily Rachel Rhodes</dc:creator>
  <cp:lastModifiedBy>Emily Rachel Rhodes</cp:lastModifiedBy>
  <cp:revision>1</cp:revision>
  <dcterms:created xsi:type="dcterms:W3CDTF">2021-08-25T16:01:36Z</dcterms:created>
  <dcterms:modified xsi:type="dcterms:W3CDTF">2021-09-07T16:20:30Z</dcterms:modified>
</cp:coreProperties>
</file>