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81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03E5-96AF-254F-A37B-06B212E52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8A3A6-8278-0846-945E-41C1283BF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A8EBF-4C69-2E45-BB2B-1342727F1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735E-0ED7-B041-802D-D5527F1E93AD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D639E-923F-1F4A-AB7F-01617223E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AFBF9-A053-0749-B1BB-0E71B7B7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A482-97F0-E749-A207-B34BEAE68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9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DFA7-026F-664E-BD63-AA9EF42E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11AE7-CF18-464E-B73E-87DD0104A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51676-329C-9448-B56F-E0A45B72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735E-0ED7-B041-802D-D5527F1E93AD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5A2BF-1DB9-3C42-AC57-9BEFE0BB0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D3603-AD4D-6D45-A1B9-41F4AF66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A482-97F0-E749-A207-B34BEAE68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0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F4B665-5F63-4247-97F6-D6C27DA0F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625FA-2CB4-0846-AD5E-A8596986E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318B7-3D7F-6946-B4ED-4DEEA555F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735E-0ED7-B041-802D-D5527F1E93AD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499AC-56E6-B942-9B24-411D8CE5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1AC13-8A7C-034A-9BA4-DB260FEA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A482-97F0-E749-A207-B34BEAE68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9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732E3-694D-BC45-B6A4-ADD6D1FB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57646-C4C3-AE42-A771-13E21704F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95AC6-6081-8F4A-96BC-C27AD147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735E-0ED7-B041-802D-D5527F1E93AD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7B268-B50D-964E-AD4A-51A2C096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327EE-0293-044B-86B8-983A7AF4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A482-97F0-E749-A207-B34BEAE68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3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01B4-A07E-4C4F-9F9F-1571714BE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1B994-BC43-FE42-AFFD-B57065A6E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D1C7D-6C7A-1844-99A1-23B9B29C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735E-0ED7-B041-802D-D5527F1E93AD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0D08B-A920-BD4A-BE83-13BE9F03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D5940-CFA4-8648-B8E7-2C1266A9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A482-97F0-E749-A207-B34BEAE68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5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8E1BC-B6A1-2A4C-BDE1-C4437084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D41AE-3669-BA4E-B6DF-01343358D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052BA-00F1-D243-B197-F8E9442E4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0C787-A614-4D4A-B1A1-0BE9B22E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735E-0ED7-B041-802D-D5527F1E93AD}" type="datetimeFigureOut">
              <a:rPr lang="en-US" smtClean="0"/>
              <a:t>8/27/21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E3647-790F-7E49-BD0F-29C2600C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110E8-E0FD-4B49-BA61-A8D9563B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A482-97F0-E749-A207-B34BEAE68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7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7F7B-0D29-E246-BE10-993592D0B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07AE5-2ED9-BA42-A9A4-9CDE769A8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DC069-6399-E344-AC0D-8D01030EE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121FE-4CB3-EE43-BE7A-F76EBD962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5880AE-211C-BC41-80F6-491D9C2E9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C72605-FDB8-1A4C-9614-9501776B3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735E-0ED7-B041-802D-D5527F1E93AD}" type="datetimeFigureOut">
              <a:rPr lang="en-US" smtClean="0"/>
              <a:t>8/27/21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F43199-7A6C-5042-9E1C-C54AAEAB3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7BBEB-65DC-304A-8545-8031205D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A482-97F0-E749-A207-B34BEAE68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3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FBE9-F5BF-4B41-BF5E-99A1DCCF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84B38E-55A0-824F-A1B2-29527268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735E-0ED7-B041-802D-D5527F1E93AD}" type="datetimeFigureOut">
              <a:rPr lang="en-US" smtClean="0"/>
              <a:t>8/27/21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9733A-6788-6747-8A21-9F4C1581E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A2A6A-24F0-214F-BB3B-0EEECDB3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A482-97F0-E749-A207-B34BEAE68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4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FA42C-E906-004E-B78D-4B54279D9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735E-0ED7-B041-802D-D5527F1E93AD}" type="datetimeFigureOut">
              <a:rPr lang="en-US" smtClean="0"/>
              <a:t>8/27/21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FC6EE-6AA7-2F4A-B976-62BFD5D3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5A732-EAAF-5540-8FBB-17C8A6EB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A482-97F0-E749-A207-B34BEAE68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1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B4D4-6579-9C4A-B616-C47FF0D8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ACACD-83F4-6940-930B-12212F553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E10A9-C9E4-0F4B-BCBE-339A08BD9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D0371-ED9B-6A4F-82E6-70B4C79C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735E-0ED7-B041-802D-D5527F1E93AD}" type="datetimeFigureOut">
              <a:rPr lang="en-US" smtClean="0"/>
              <a:t>8/27/21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47570-8DF2-9743-AD77-B76CC3D6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C2EF8-D0E0-844C-88FF-65F73391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A482-97F0-E749-A207-B34BEAE68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6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8EBA1-CB80-6341-A13C-15D526DF1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803EA-7B4D-B046-BB6E-4E06A9667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ED69A-0988-3444-B361-385DDFEFA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7E9FB-D3C2-9441-8D50-84C924D07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735E-0ED7-B041-802D-D5527F1E93AD}" type="datetimeFigureOut">
              <a:rPr lang="en-US" smtClean="0"/>
              <a:t>8/27/21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5735C-BCE6-2748-8628-A224B6B1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88905-7EDE-9C4A-81FE-6775517C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A482-97F0-E749-A207-B34BEAE68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8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5181B1-DC84-FD4A-860D-780D76C11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E5D8D-35E0-144F-9965-1426EC17E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24AE2-1D29-894D-BF96-80F64BB3A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A735E-0ED7-B041-802D-D5527F1E93AD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D1D28-4E87-5448-89B0-DAC3F42AB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E15D-FF49-6745-AB1E-9D2888DD7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9A482-97F0-E749-A207-B34BEAE68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9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4B2A02-BB63-1B4F-B76B-659A682EB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110688"/>
              </p:ext>
            </p:extLst>
          </p:nvPr>
        </p:nvGraphicFramePr>
        <p:xfrm>
          <a:off x="872927" y="1110398"/>
          <a:ext cx="10762492" cy="1728216"/>
        </p:xfrm>
        <a:graphic>
          <a:graphicData uri="http://schemas.openxmlformats.org/drawingml/2006/table">
            <a:tbl>
              <a:tblPr/>
              <a:tblGrid>
                <a:gridCol w="413942">
                  <a:extLst>
                    <a:ext uri="{9D8B030D-6E8A-4147-A177-3AD203B41FA5}">
                      <a16:colId xmlns:a16="http://schemas.microsoft.com/office/drawing/2014/main" val="53483296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37081517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3854692852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55410712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31470355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239870264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366924861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206916519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3071663764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3182868127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795551218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21141187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35746386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404155757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3197161989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332516418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981556112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3390778798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946205362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77724075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416061518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4129598823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45884573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713633529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376661202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3077314025"/>
                    </a:ext>
                  </a:extLst>
                </a:gridCol>
              </a:tblGrid>
              <a:tr h="630936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67" marR="4667" marT="46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VH1-2</a:t>
                      </a:r>
                    </a:p>
                  </a:txBody>
                  <a:tcPr marL="4667" marR="4667" marT="466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VH1-24</a:t>
                      </a:r>
                    </a:p>
                  </a:txBody>
                  <a:tcPr marL="4667" marR="4667" marT="466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VH1-3</a:t>
                      </a:r>
                    </a:p>
                  </a:txBody>
                  <a:tcPr marL="4667" marR="4667" marT="466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VH1-46</a:t>
                      </a:r>
                    </a:p>
                  </a:txBody>
                  <a:tcPr marL="4667" marR="4667" marT="466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VH1-69</a:t>
                      </a:r>
                    </a:p>
                  </a:txBody>
                  <a:tcPr marL="4667" marR="4667" marT="466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VH2-5</a:t>
                      </a:r>
                    </a:p>
                  </a:txBody>
                  <a:tcPr marL="4667" marR="4667" marT="466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VH3-20</a:t>
                      </a:r>
                    </a:p>
                  </a:txBody>
                  <a:tcPr marL="4667" marR="4667" marT="466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VH3-21</a:t>
                      </a:r>
                    </a:p>
                  </a:txBody>
                  <a:tcPr marL="4667" marR="4667" marT="466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VH3-23</a:t>
                      </a:r>
                    </a:p>
                  </a:txBody>
                  <a:tcPr marL="4667" marR="4667" marT="466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VH3-30</a:t>
                      </a:r>
                    </a:p>
                  </a:txBody>
                  <a:tcPr marL="4667" marR="4667" marT="466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VH3-33</a:t>
                      </a:r>
                    </a:p>
                  </a:txBody>
                  <a:tcPr marL="4667" marR="4667" marT="466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VH3-48</a:t>
                      </a:r>
                    </a:p>
                  </a:txBody>
                  <a:tcPr marL="4667" marR="4667" marT="466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VH3-66</a:t>
                      </a:r>
                    </a:p>
                  </a:txBody>
                  <a:tcPr marL="4667" marR="4667" marT="466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VH3-7</a:t>
                      </a:r>
                    </a:p>
                  </a:txBody>
                  <a:tcPr marL="4667" marR="4667" marT="466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VH3-74</a:t>
                      </a:r>
                    </a:p>
                  </a:txBody>
                  <a:tcPr marL="4667" marR="4667" marT="466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VH3-9</a:t>
                      </a:r>
                    </a:p>
                  </a:txBody>
                  <a:tcPr marL="4667" marR="4667" marT="466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VH4-30-4</a:t>
                      </a:r>
                    </a:p>
                  </a:txBody>
                  <a:tcPr marL="4667" marR="4667" marT="466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VH4-31</a:t>
                      </a:r>
                    </a:p>
                  </a:txBody>
                  <a:tcPr marL="4667" marR="4667" marT="466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VH4-34</a:t>
                      </a:r>
                    </a:p>
                  </a:txBody>
                  <a:tcPr marL="4667" marR="4667" marT="466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VH4-39</a:t>
                      </a:r>
                    </a:p>
                  </a:txBody>
                  <a:tcPr marL="4667" marR="4667" marT="466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VH4-4</a:t>
                      </a:r>
                    </a:p>
                  </a:txBody>
                  <a:tcPr marL="4667" marR="4667" marT="466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VH4-59</a:t>
                      </a:r>
                    </a:p>
                  </a:txBody>
                  <a:tcPr marL="4667" marR="4667" marT="466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VH4-61</a:t>
                      </a:r>
                    </a:p>
                  </a:txBody>
                  <a:tcPr marL="4667" marR="4667" marT="466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VH5-51</a:t>
                      </a:r>
                    </a:p>
                  </a:txBody>
                  <a:tcPr marL="4667" marR="4667" marT="466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VH6-1</a:t>
                      </a:r>
                    </a:p>
                  </a:txBody>
                  <a:tcPr marL="4667" marR="4667" marT="466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977603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Ala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6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C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CF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9E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93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55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8D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BA8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B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9A5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8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BB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1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9A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6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D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D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893502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Cys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B5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0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D5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82422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Gly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C0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D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C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3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5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5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E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386169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D5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4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C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AC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5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5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E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AC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7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5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B8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B7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AA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823099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0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4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E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7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C5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D6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D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6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2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CF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4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C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AE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9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28409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D57A63C-D7FC-1A4E-AD08-D389C786E06B}"/>
              </a:ext>
            </a:extLst>
          </p:cNvPr>
          <p:cNvSpPr txBox="1"/>
          <p:nvPr/>
        </p:nvSpPr>
        <p:spPr>
          <a:xfrm>
            <a:off x="5308921" y="628581"/>
            <a:ext cx="141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F254D7-580D-FF4D-BDC8-573D407E2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950363"/>
              </p:ext>
            </p:extLst>
          </p:nvPr>
        </p:nvGraphicFramePr>
        <p:xfrm>
          <a:off x="838202" y="3671515"/>
          <a:ext cx="10762492" cy="1728216"/>
        </p:xfrm>
        <a:graphic>
          <a:graphicData uri="http://schemas.openxmlformats.org/drawingml/2006/table">
            <a:tbl>
              <a:tblPr/>
              <a:tblGrid>
                <a:gridCol w="413942">
                  <a:extLst>
                    <a:ext uri="{9D8B030D-6E8A-4147-A177-3AD203B41FA5}">
                      <a16:colId xmlns:a16="http://schemas.microsoft.com/office/drawing/2014/main" val="1891043926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36326053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3514349468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412735515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931077199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71494872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324981944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705364822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3749641122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3690215988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4103123718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230876797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3060071532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4202649231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100104163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3020552205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3696258900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3433664385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691832168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3045238909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588383228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3678424393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1609150699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873265664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169618805"/>
                    </a:ext>
                  </a:extLst>
                </a:gridCol>
                <a:gridCol w="413942">
                  <a:extLst>
                    <a:ext uri="{9D8B030D-6E8A-4147-A177-3AD203B41FA5}">
                      <a16:colId xmlns:a16="http://schemas.microsoft.com/office/drawing/2014/main" val="2093962301"/>
                    </a:ext>
                  </a:extLst>
                </a:gridCol>
              </a:tblGrid>
              <a:tr h="630936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67" marR="4667" marT="466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VH1-2</a:t>
                      </a:r>
                    </a:p>
                  </a:txBody>
                  <a:tcPr marL="4667" marR="4667" marT="466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VH1-24</a:t>
                      </a:r>
                    </a:p>
                  </a:txBody>
                  <a:tcPr marL="4667" marR="4667" marT="466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VH1-3</a:t>
                      </a:r>
                    </a:p>
                  </a:txBody>
                  <a:tcPr marL="4667" marR="4667" marT="466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VH1-46</a:t>
                      </a:r>
                    </a:p>
                  </a:txBody>
                  <a:tcPr marL="4667" marR="4667" marT="466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VH1-69</a:t>
                      </a:r>
                    </a:p>
                  </a:txBody>
                  <a:tcPr marL="4667" marR="4667" marT="466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VH2-5</a:t>
                      </a:r>
                    </a:p>
                  </a:txBody>
                  <a:tcPr marL="4667" marR="4667" marT="466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VH3-20</a:t>
                      </a:r>
                    </a:p>
                  </a:txBody>
                  <a:tcPr marL="4667" marR="4667" marT="466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VH3-21</a:t>
                      </a:r>
                    </a:p>
                  </a:txBody>
                  <a:tcPr marL="4667" marR="4667" marT="466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VH3-23</a:t>
                      </a:r>
                    </a:p>
                  </a:txBody>
                  <a:tcPr marL="4667" marR="4667" marT="466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VH3-30</a:t>
                      </a:r>
                    </a:p>
                  </a:txBody>
                  <a:tcPr marL="4667" marR="4667" marT="466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VH3-33</a:t>
                      </a:r>
                    </a:p>
                  </a:txBody>
                  <a:tcPr marL="4667" marR="4667" marT="466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VH3-48</a:t>
                      </a:r>
                    </a:p>
                  </a:txBody>
                  <a:tcPr marL="4667" marR="4667" marT="466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VH3-66</a:t>
                      </a:r>
                    </a:p>
                  </a:txBody>
                  <a:tcPr marL="4667" marR="4667" marT="466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VH3-7</a:t>
                      </a:r>
                    </a:p>
                  </a:txBody>
                  <a:tcPr marL="4667" marR="4667" marT="466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VH3-74</a:t>
                      </a:r>
                    </a:p>
                  </a:txBody>
                  <a:tcPr marL="4667" marR="4667" marT="466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VH3-9</a:t>
                      </a:r>
                    </a:p>
                  </a:txBody>
                  <a:tcPr marL="4667" marR="4667" marT="466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VH4-30-4</a:t>
                      </a:r>
                    </a:p>
                  </a:txBody>
                  <a:tcPr marL="4667" marR="4667" marT="466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VH4-31</a:t>
                      </a:r>
                    </a:p>
                  </a:txBody>
                  <a:tcPr marL="4667" marR="4667" marT="466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VH4-34</a:t>
                      </a:r>
                    </a:p>
                  </a:txBody>
                  <a:tcPr marL="4667" marR="4667" marT="466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VH4-39</a:t>
                      </a:r>
                    </a:p>
                  </a:txBody>
                  <a:tcPr marL="4667" marR="4667" marT="466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VH4-4</a:t>
                      </a:r>
                    </a:p>
                  </a:txBody>
                  <a:tcPr marL="4667" marR="4667" marT="466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VH4-59</a:t>
                      </a:r>
                    </a:p>
                  </a:txBody>
                  <a:tcPr marL="4667" marR="4667" marT="466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VH4-61</a:t>
                      </a:r>
                    </a:p>
                  </a:txBody>
                  <a:tcPr marL="4667" marR="4667" marT="466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VH5-51</a:t>
                      </a:r>
                    </a:p>
                  </a:txBody>
                  <a:tcPr marL="4667" marR="4667" marT="466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VH6-1</a:t>
                      </a:r>
                    </a:p>
                  </a:txBody>
                  <a:tcPr marL="4667" marR="4667" marT="4667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578186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Phe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94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14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A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853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B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853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C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90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853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9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AB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9F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853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853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945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94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95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853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14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8E4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A3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92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A1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A2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804100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8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8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8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5B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D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6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C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A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4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3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F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C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906837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-12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-15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-13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-11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-13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-12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-12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-12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-12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-14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-13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-14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-13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-13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51466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Trp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4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A5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A4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A6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B4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349760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Tyr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WT</a:t>
                      </a:r>
                    </a:p>
                  </a:txBody>
                  <a:tcPr marL="4667" marR="4667" marT="46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96214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A4039FF-DB8F-AA4C-BE36-2E3E0F399CEE}"/>
              </a:ext>
            </a:extLst>
          </p:cNvPr>
          <p:cNvSpPr txBox="1"/>
          <p:nvPr/>
        </p:nvSpPr>
        <p:spPr>
          <a:xfrm>
            <a:off x="5308921" y="3186485"/>
            <a:ext cx="141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103</a:t>
            </a:r>
          </a:p>
        </p:txBody>
      </p:sp>
    </p:spTree>
    <p:extLst>
      <p:ext uri="{BB962C8B-B14F-4D97-AF65-F5344CB8AC3E}">
        <p14:creationId xmlns:p14="http://schemas.microsoft.com/office/powerpoint/2010/main" val="3466329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399</Words>
  <Application>Microsoft Macintosh PowerPoint</Application>
  <PresentationFormat>Widescreen</PresentationFormat>
  <Paragraphs>312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Rachel Rhodes</dc:creator>
  <cp:lastModifiedBy>Emily Rachel Rhodes</cp:lastModifiedBy>
  <cp:revision>5</cp:revision>
  <dcterms:created xsi:type="dcterms:W3CDTF">2021-08-27T17:54:01Z</dcterms:created>
  <dcterms:modified xsi:type="dcterms:W3CDTF">2021-08-27T19:58:04Z</dcterms:modified>
</cp:coreProperties>
</file>