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79E6-ABB2-754E-8A05-4F19AD442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9D9E5-3ADD-4146-8AB0-A133EA5F0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A2B2-33A3-3441-A3FB-D0417393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3409-6134-174C-B5DF-1BD8B16C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CF176-102D-4A40-B3BE-A5C918B7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618E-EE34-9844-A679-553D089F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CD0FF-BF04-A349-961F-0DBE9260C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95EF-2446-8B41-9874-54E994CE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48A2-3F24-1E4F-A904-3F11C677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EAEC0-B640-2547-A07C-244B482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31266-9436-BA42-AFBF-93B50813B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BB1EE-C14B-B245-8F63-C9F9A0C5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BEE2-F442-9D45-895B-5AC904C1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70D24-56CD-F342-BC94-A1B8CD6C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D7EB-D27D-0440-A25D-6EF3A953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9BAD-627F-E94C-95E5-239D187D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BE5D-7273-5C4F-81EB-42B4BDB5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BC1CF-69F8-E847-A68E-01476BCB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242D6-A0F5-724C-B83E-AE18238B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8FAA-D0CC-464E-9DC9-F3727A52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07C9-6352-EC41-8006-A3CE5C7FF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D50D-798E-DD4F-AB06-61EC93F3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7AE7-EF86-DC4D-91F3-38A3486E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3634-F52C-3C40-9DCD-70F6F8BB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0E89-57ED-444E-BF5A-626F2188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CC26-69E8-DB4C-AE98-2CEFEE20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955D-0C6A-604C-BB53-BA188FBD0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7664B-4F6C-4F41-9624-C3508E7CB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B166C-ACCB-064F-A6C8-A0294F92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340A1-4097-2A43-BCBB-ED1E3E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61087-09AC-614F-8FE3-89A91F67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35E4-951B-E545-89BE-DA73824D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1C46C-EB9E-E741-ACBC-5C17CE41E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F4DDA-951E-C949-946C-1707C76B1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CDB66-A36C-2446-9771-1EAAA3D8D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06A93-A0F4-3549-B57E-4CA16D5A9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761C5-5273-A648-8A16-8E69CC04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9BD86-8049-C543-ACEC-739EFA48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785FA-3A8B-694E-ABC0-9D73BE4C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509A-6762-0A4A-AEDA-BD505808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25498-47AC-A740-B405-91DA5806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3A39B-39DE-4849-A8E1-BA2122F3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B9A4C-0D52-F44E-84EC-4521494C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2E0CA-EF7A-A246-BF7C-9AEAEB44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B374D-213D-684D-8EC6-21EC5F10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893E-D3AF-9846-8455-75C43511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7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F50C-D665-0543-9819-827618EB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AFF8-7925-1C4A-90B5-AD7FC907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4F1EB-32E5-2B40-AC1F-928FEA330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9A174-C1D1-E742-A0E4-C44B634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4A0D-3FE1-5B4E-BBFC-F64A6397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FA48F-940C-E342-9E0F-E2269826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8253-F43F-B342-A84A-139785E4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53B16-4211-9E4A-95B0-92133FA85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9EC55-0310-5F49-96FD-C229465B4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8F2C2-3DE4-ED4C-BD51-2EEA8E72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5F4B6-CAD1-D24F-9FEA-13C739A5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0516-DAD5-3147-BFA2-A744A24D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7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ABE38-3435-D845-B78E-67C7AE47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B58CB-6D88-EF4C-A76F-C2AE804E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98AB-058A-E84F-B18B-E7844D15E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A0C0-A177-8A46-AF75-BBBB3B58E16B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9A97-24CE-764C-B27B-6B2F67D00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E34A-F1EC-6D43-B7A2-6CCC03B8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8F2A-1622-4441-B5BC-8BD1C3AC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205756#sec012" TargetMode="External"/><Relationship Id="rId2" Type="http://schemas.openxmlformats.org/officeDocument/2006/relationships/hyperlink" Target="https://www.ncbi.nlm.nih.gov/pmc/articles/PMC378522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nuccore/M93258?report=genbank" TargetMode="External"/><Relationship Id="rId5" Type="http://schemas.openxmlformats.org/officeDocument/2006/relationships/hyperlink" Target="https://www.science.org/lookup/doi/10.1126/science.1234150" TargetMode="External"/><Relationship Id="rId4" Type="http://schemas.openxmlformats.org/officeDocument/2006/relationships/hyperlink" Target="https://www.science.org/lookup/doi/10.1126/science.aad919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biosystems.com/L-95-CD4.html" TargetMode="External"/><Relationship Id="rId2" Type="http://schemas.openxmlformats.org/officeDocument/2006/relationships/hyperlink" Target="https://www.thermofisher.com/antibody/product/Human-CD4-His-tag-Recombinant-Protein/A425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robiosystems.com/P2983-FITC-Labeled-Human-CD4-Protein-His-Tag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rmofisher.com/antibody/product/c-Myc-Antibody-clone-9E10-Monoclonal/MA1-980-A48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8B8-56B4-1043-BB9D-C20FC79AD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Yeast Display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9963C-A11C-7544-BE8C-68D7D9D72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</p:txBody>
      </p:sp>
    </p:spTree>
    <p:extLst>
      <p:ext uri="{BB962C8B-B14F-4D97-AF65-F5344CB8AC3E}">
        <p14:creationId xmlns:p14="http://schemas.microsoft.com/office/powerpoint/2010/main" val="109459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9F0-A659-2A48-9B99-9B8FD339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gp120 Protein – to display on the surface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CE14-3A86-0B46-815D-262BB79C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Removed variable loops: TENFNMWKNNMVEQMHEDIISLWDNSTKPCVKLTGNGSVITQACPKVSFEPIPIHYCAPAGFAILKCNDKKFNGTGPCTNVSTVQCTHGIRPVVSTQLLLNGSLAEEEIVIRSENFTNNAKTIIVQLNESVVINCTGNGSGHCNLSKTQWENTLEQIAIKLKEQFGNNKTIIFNPSSGGDPEIVTHSFNCGGEFFYCNSTQLFTWNDTRKLNNTGRNITLPCRIKGGNGSPIRGQIRCSSNITGLLLTRDGGKDTNGTEIFRPGGGDMRDNWRSELYKYKVVKIE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https://www.ncbi.nlm.nih.gov/pmc/articles/PMC3785227/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Gp120 – binds efficiently to anti-HIV antibodies: AEQLWVTVYYGVPVWKEATTTLFCASDAKAYDTEVQNVWATHACVPTDPNPQEVKLENVTENFNMWKNNMVEQMHEDIISLRDQSLKPCVKLTPLCVTLNCTDLRNATNTTSSSWETMEKGEIRICSFNITTSIRDKVRKEYALFYNLNVVPIDNASHRLISCNTSVITQACPKVSFEPIPIHYCAPAGFAILKCNDKKFNGTGPCTNVSTVQCTHGIRPVVSTQLLLNGSLAEEEIVIRSENFTNNAKTIIVQLNESVVINCTRPNNNTRKSINIGPGRALYTTGEIIGDIRQAHCNLSKTQWENTLEQIAIKLKEQYGNNKTIIFNPSSGGDPEIVTHSFNCGGEFFYCNSTQLFTWNDTRKLNNTGRNITLPCRIKQINNMWQEVGKAMYAPPIRGQIRCSSNITGLLLTRDGGKDTNGTEIFRPGGGDMRDNWRSELYKYKVVKIEPLGVAPTKCQRRVVQKREAEAATSTGATFSGFSGSAGSTMGATSITLTVQARQLLSGIVQQQNNLLRAPEAQQHLLQLTVWGIKQLQARVLAVERYLRDQQLLGIWGCSGKLICCTTVPWNTSWSNKSLNEIWDNMTWMKWEREIDNYTHIIYSLIEQSQNQQEKNEQELLALDKWASLWNWFDITKWLWYI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Source: 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https://journals.plos.org/plosone/article?id=10.1371/journal.pone.0205756#sec012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Joe Jardine’s Papers: </a:t>
            </a:r>
            <a:r>
              <a:rPr lang="en-US" dirty="0">
                <a:hlinkClick r:id="rId4"/>
              </a:rPr>
              <a:t>https://www.science.org/lookup/doi/10.1126/science.aad9195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https://www.science.org/lookup/doi/10.1126/science.1234150</a:t>
            </a:r>
            <a:endParaRPr lang="en-US" dirty="0"/>
          </a:p>
          <a:p>
            <a:pPr lvl="1"/>
            <a:r>
              <a:rPr lang="en-US" dirty="0"/>
              <a:t>Don’t have the sequence for the gp120 protein they used</a:t>
            </a:r>
          </a:p>
          <a:p>
            <a:pPr lvl="1"/>
            <a:endParaRPr lang="en-US" dirty="0"/>
          </a:p>
          <a:p>
            <a:r>
              <a:rPr lang="en-US" dirty="0"/>
              <a:t>Denis Burton’s Paper: just cloned and optimized gp120 using the HIV genome </a:t>
            </a:r>
          </a:p>
          <a:p>
            <a:pPr lvl="1"/>
            <a:r>
              <a:rPr lang="en-US" dirty="0">
                <a:hlinkClick r:id="rId6"/>
              </a:rPr>
              <a:t>https://www.ncbi.nlm.nih.gov/nuccore/M93258?report=genbank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7409-8067-D445-BBE9-1B0A05EF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3D5B-F333-D64A-9D4A-531D937D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First Option: ~$200 </a:t>
            </a:r>
            <a:r>
              <a:rPr lang="en-US" dirty="0">
                <a:solidFill>
                  <a:srgbClr val="0563C1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https://www.thermofisher.com/antibody/product/Human-CD4-His-tag-Recombinant-Protein/A42543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Second Option: ~$2,000 </a:t>
            </a:r>
            <a:r>
              <a:rPr lang="en-US" dirty="0">
                <a:hlinkClick r:id="rId3"/>
              </a:rPr>
              <a:t>https://www.acrobiosystems.com/L-95-CD4.html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https://www.acrobiosystems.com/P2983-FITC-Labeled-Human-CD4-Protein-His-Tag.html</a:t>
            </a:r>
            <a:endParaRPr lang="en-US" dirty="0"/>
          </a:p>
          <a:p>
            <a:pPr lvl="2"/>
            <a:r>
              <a:rPr lang="en-US" dirty="0"/>
              <a:t>FITC</a:t>
            </a:r>
          </a:p>
          <a:p>
            <a:pPr lvl="2"/>
            <a:r>
              <a:rPr lang="en-US" dirty="0"/>
              <a:t>Excitation source: 488 nm spectral line, argon-ion laser</a:t>
            </a:r>
          </a:p>
          <a:p>
            <a:pPr lvl="2"/>
            <a:r>
              <a:rPr lang="en-US" dirty="0"/>
              <a:t>Excitation Wavelength: 488 nm</a:t>
            </a:r>
          </a:p>
          <a:p>
            <a:pPr lvl="2"/>
            <a:r>
              <a:rPr lang="en-US" dirty="0"/>
              <a:t>Emission Wavelength: 535 nm</a:t>
            </a:r>
          </a:p>
        </p:txBody>
      </p:sp>
    </p:spTree>
    <p:extLst>
      <p:ext uri="{BB962C8B-B14F-4D97-AF65-F5344CB8AC3E}">
        <p14:creationId xmlns:p14="http://schemas.microsoft.com/office/powerpoint/2010/main" val="411035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F8F6-A455-6E41-BB03-199565F3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Fluorophores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674C-F2C8-1B4C-AF9B-7524E6AA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C-MYC for </a:t>
            </a:r>
            <a:r>
              <a:rPr lang="en-US" dirty="0" err="1">
                <a:highlight>
                  <a:srgbClr val="FFFF00"/>
                </a:highlight>
              </a:rPr>
              <a:t>gp</a:t>
            </a:r>
            <a:r>
              <a:rPr lang="en-US" dirty="0">
                <a:highlight>
                  <a:srgbClr val="FFFF00"/>
                </a:highlight>
              </a:rPr>
              <a:t> 120 on the surface of yeast: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https://www.thermofisher.com/antibody/product/c-Myc-Antibody-clone-9E10-Monoclonal/MA1-980-A488</a:t>
            </a:r>
            <a:r>
              <a:rPr lang="en-US" dirty="0">
                <a:highlight>
                  <a:srgbClr val="FFFF00"/>
                </a:highlight>
              </a:rPr>
              <a:t> (We already have in lab) </a:t>
            </a:r>
          </a:p>
          <a:p>
            <a:r>
              <a:rPr lang="en-US" dirty="0">
                <a:highlight>
                  <a:srgbClr val="FFFF00"/>
                </a:highlight>
              </a:rPr>
              <a:t>Antibodies (anti-Fc region) (We already have in lab) </a:t>
            </a:r>
          </a:p>
          <a:p>
            <a:r>
              <a:rPr lang="en-US" dirty="0"/>
              <a:t>CD4 –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(first option) we could biotinylate and bind Streptavidin, R-Phycoerythrin Conjugate (SAPE) to make it fluoresce </a:t>
            </a:r>
          </a:p>
          <a:p>
            <a:pPr lvl="1"/>
            <a:r>
              <a:rPr lang="en-US" dirty="0"/>
              <a:t>The other one is already fluorescent (second option)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01B6-1573-1141-9F68-804F7807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BFF0-6545-E641-9017-A5100DD4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antibodies from SCRIPPS? </a:t>
            </a:r>
          </a:p>
        </p:txBody>
      </p:sp>
    </p:spTree>
    <p:extLst>
      <p:ext uri="{BB962C8B-B14F-4D97-AF65-F5344CB8AC3E}">
        <p14:creationId xmlns:p14="http://schemas.microsoft.com/office/powerpoint/2010/main" val="37008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306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Yeast Display</vt:lpstr>
      <vt:lpstr>gp120 Protein – to display on the surface </vt:lpstr>
      <vt:lpstr>CD4</vt:lpstr>
      <vt:lpstr>Fluorophores </vt:lpstr>
      <vt:lpstr>Antibodies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Yeast Display</dc:title>
  <dc:creator>Emily Rachel Rhodes</dc:creator>
  <cp:lastModifiedBy>Emily Rachel Rhodes</cp:lastModifiedBy>
  <cp:revision>5</cp:revision>
  <dcterms:created xsi:type="dcterms:W3CDTF">2021-08-31T16:18:11Z</dcterms:created>
  <dcterms:modified xsi:type="dcterms:W3CDTF">2021-08-31T16:52:21Z</dcterms:modified>
</cp:coreProperties>
</file>