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77AC-4502-6743-B814-A68C230C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2D273-40D3-4B4A-8E24-E47580A51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48AD-72E2-354B-9226-7A74454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799A-2F74-E94C-A15B-A6F3234A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ED90-61AF-AD40-9A6F-0E368C80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9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8F0A-860C-BD49-A9E0-1CD30D98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2DFF8-3DBB-314D-BF45-921DD7643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F458-8F74-E246-A800-830BA5EB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43D0-C979-024A-B326-4D56DFC4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3B41-A72B-FA49-9E8C-FC0B380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BCAFE-FC63-C44C-B8C9-A039DA5C1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E02B3-DB8A-2E46-8348-9F569307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BD67-9785-804B-A308-E3FEFF9C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3485-9AF9-054D-8138-857FC121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0130-3773-9340-8753-28BEB5BB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65-868B-294D-B1B2-A7AAE52F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CB97-9065-B14B-80F6-FEA61320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4A30-3CAA-434C-9B8A-EFDF5FE4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D146-0162-D54E-A189-0C9522E2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7BDE-E616-D144-A109-33751760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7B19-E8E8-6747-B928-DE3F7E59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A9F70-831B-094D-9963-19ABF01A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93E0-68A7-5747-A345-1510CD3C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46C1-03CF-774E-B224-2B467F96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F8BC-743E-2840-9FC5-A16A0076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4937-56C6-5543-A5E1-A4E09F6F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CACB-C686-564D-AB36-CCADFE1EC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E97FF-FDD9-4E4A-8A5F-3EE9CCDD2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8ACA-E34E-F148-85F9-DDB9E32B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158CA-DB6F-3F4C-AFF8-07DA3A0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5DD0-DDAE-4246-BA1F-85E6BA51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9E2-AF05-634D-8A64-07D0513E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37355-4C1F-C443-8B6B-406E4D316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C59E7-A98D-9E40-B84D-9195659CB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880F9-FE0C-D444-BC8F-7DEB72766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88B08-CE65-8F42-B9FF-432A2B029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AC3CD-3DFF-CC4E-A22F-90009F4C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A52B7-F69B-194F-B653-35DD13D8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A261B-B482-C64E-A2EF-7DABEDBF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18E9-5B6F-7C49-8481-0D7601DE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F559C-3291-444B-A50E-A45BD350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56A85-1D4B-1E4B-805D-D4F91EAD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64B3B-3DB4-6543-9B41-0B4A1A9C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F9BE9-9C28-2C49-B0B8-0FAA83D8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3D356-171A-6148-B0AF-8682F62A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7DC2-10FD-0D45-8236-01BC17CC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9641-CBA7-1B46-BA8A-942D7B62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9CF9-6480-9D4F-BA81-A7C1140B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29F09-5526-0344-8F84-240AC6C0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ABBF5-51B0-5B49-9267-8BD1F85A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931B1-A600-FA40-97FC-00B49336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2A18-B7C5-AA45-96E0-54359F19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BB03-12F5-6E4F-9F22-C38AF399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C69FC-5ECC-7746-A9BC-64A5DA274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E38F7-69F5-EF48-8404-A1EE03F7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F5B29-ADA5-7942-AA91-7EEEB91D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4820-2790-8541-8A00-1ADF31E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F2028-0CC0-A342-BEEE-0C8A968F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581FE-C5F2-CD47-B860-4D38A01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FC87C-0AA5-514E-973A-3CAE3FA4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DBFF-0E66-4743-800B-A937B7337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65EE-A530-1A4A-822C-368221A8CECC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0A78-49C4-7E4E-A52E-B3156087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5646-F6FD-A141-A4B9-C9EA8A9A3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9628-D69D-F442-B63F-8B2C4021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B3D-AE3D-0048-99B8-FCA56B8BC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9A471-8B36-4F4F-BA4A-FD0CF8CDC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</p:txBody>
      </p:sp>
    </p:spTree>
    <p:extLst>
      <p:ext uri="{BB962C8B-B14F-4D97-AF65-F5344CB8AC3E}">
        <p14:creationId xmlns:p14="http://schemas.microsoft.com/office/powerpoint/2010/main" val="223394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9433C1-E609-4440-AA25-0250BC04E6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9284" y="643466"/>
            <a:ext cx="825343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A9DB8C-C563-C34A-87D8-85148D5A7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9284" y="643466"/>
            <a:ext cx="825343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8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56D6-EBEF-554B-B93B-DD149F2A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91FF-320A-624E-99A2-675CB149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happening in each sim – VMD</a:t>
            </a:r>
          </a:p>
          <a:p>
            <a:r>
              <a:rPr lang="en-US" dirty="0" err="1"/>
              <a:t>Cholorform</a:t>
            </a:r>
            <a:r>
              <a:rPr lang="en-US" dirty="0"/>
              <a:t> – what are the bumps</a:t>
            </a:r>
            <a:r>
              <a:rPr lang="en-US"/>
              <a:t>? </a:t>
            </a:r>
          </a:p>
          <a:p>
            <a:endParaRPr lang="en-US" dirty="0"/>
          </a:p>
          <a:p>
            <a:r>
              <a:rPr lang="en-US" dirty="0"/>
              <a:t>Higher temp</a:t>
            </a:r>
          </a:p>
        </p:txBody>
      </p:sp>
    </p:spTree>
    <p:extLst>
      <p:ext uri="{BB962C8B-B14F-4D97-AF65-F5344CB8AC3E}">
        <p14:creationId xmlns:p14="http://schemas.microsoft.com/office/powerpoint/2010/main" val="128677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Simulation Update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Update</dc:title>
  <dc:creator>Emily Rachel Rhodes</dc:creator>
  <cp:lastModifiedBy>Emily Rachel Rhodes</cp:lastModifiedBy>
  <cp:revision>2</cp:revision>
  <dcterms:created xsi:type="dcterms:W3CDTF">2021-09-14T18:28:57Z</dcterms:created>
  <dcterms:modified xsi:type="dcterms:W3CDTF">2021-09-22T15:53:09Z</dcterms:modified>
</cp:coreProperties>
</file>