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4AC7-1062-504A-8D26-54FC5B91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C6A5-7F16-C045-9420-1097E83C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14F0-9073-E944-B2F2-74467219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040B-CAEA-9D40-BD23-9CAF83A4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82FD-2E1C-6F49-BB14-C1DA6FD8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9EEF-0021-BB4E-982B-E1AEDAD5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789B6-CDDF-414C-8603-2C53415B4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C2606-A22B-E448-B726-0603063B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B982-A046-D640-B526-49EA8662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D3E0-9467-CF45-93AD-87B3672E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489F5-0DFE-524B-8419-F746E7ECF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C21DF-ED6F-8648-8521-F77C67CBC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7F73-0516-CD49-B4C6-96590662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AB5C2-A4A4-F340-818C-826E3CC5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2351-AEE3-6641-AC14-9482BD6B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11DB-DD5C-BA46-916B-953F5DA2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9E6E-CDC3-C945-BD9F-DAB7F35F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A4EE-B877-2A48-9FF7-57047CB4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5F5D1-044E-E34C-B8BA-30BFE123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56B6-94D5-1042-B5BD-BA391403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94F6-2CE7-6B4C-B521-CBAF208F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0BFC5-6D61-2D49-8FD1-B02FEDBB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C77B-9B41-954C-B6D1-6FDC342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C35D-8EA8-404A-B0EF-1F596E13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D96C-0B49-3E49-84C8-B2049660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8D4E-10B7-074B-94DE-F4C87806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16DE-B5C1-A047-906A-69F71ADA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581F-4371-7E46-96A3-2E8C8641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1AF1-85D3-B347-9DFA-F4BFD4D9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CA7B-D601-9E48-A062-91DB20B2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D96E-50A2-E74C-8531-BD2087D3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1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7D0C-B7F3-BA41-9C0F-F7804AEE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0450A-4CFC-754F-B871-C9BAF216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2479D-3FC9-8C42-B74E-18F0FC1FD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613CF-CFEB-8440-A654-CAFAA6036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DA7ED-079C-474D-ACE7-1BCDF3623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51B54-3562-3A49-95E1-1A8DBB5F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9D754-FDC5-FB43-8278-2645CB7B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336B1-D86D-B445-B3B5-5081161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5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B760-33AB-DF43-ABC8-8678FF40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5DD5F-84C8-5747-8C59-4B98B2FE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165B1-481B-9543-B839-E48C457D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9BE8B-0B7E-4946-B560-DCBA85E7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621E1-A827-7D45-BD6B-EC2653B4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2A05F-020D-3241-B10B-BB526F70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2FEC4-747F-7A4F-A9D1-6728F9D9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40A7-1805-8749-AC94-AFE31872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B054-E107-C342-8D0C-93BD62898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140A1-692F-484C-A089-C9578D3E3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DC9F-0A00-E345-8F47-D9C9C81C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239D2-C233-EC43-B8A8-4DA44A02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F7D9B-0D59-594E-9445-6D3AEB7B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939F-433D-D142-A81A-D998830B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4372E-2807-F347-AB51-7D9595419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5FE40-B60F-6D41-A8B9-BCC680F2B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DD8D-C4F7-8748-96A8-DCE3CBD9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41AA9-B70D-D64A-A054-892AE569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16991-F39C-7F45-8AE8-379ABCD6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FBB9C-CE08-6046-82CF-1D540287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7B7EA-5915-D541-A260-8038B81E8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616C-07C8-C445-B7A8-F440651B1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A403-0785-D34B-A239-847E96E8CE3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9F76-F367-7E48-B830-A0EC73CFE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26B2-781F-7C49-8C33-1BF76B0F2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D9C1-A898-8242-810D-D9DBDB7B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99DC-3A03-2C4F-9E32-8220C27FA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Tim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3AA1-4387-FD4B-AA7A-9E42B6765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0CC3-67C8-9846-8CD9-37969C16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Discuss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C123-4317-6748-B984-1B21E00C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Prelim Feedback </a:t>
            </a:r>
          </a:p>
          <a:p>
            <a:r>
              <a:rPr lang="en-US" dirty="0"/>
              <a:t>Shadowing Irene and Monica as soon as I am back in the office </a:t>
            </a:r>
          </a:p>
          <a:p>
            <a:r>
              <a:rPr lang="en-US" dirty="0"/>
              <a:t>NDSEG </a:t>
            </a:r>
          </a:p>
          <a:p>
            <a:pPr lvl="1"/>
            <a:r>
              <a:rPr lang="en-US" dirty="0"/>
              <a:t>Letter of rec? </a:t>
            </a:r>
          </a:p>
          <a:p>
            <a:pPr lvl="1"/>
            <a:r>
              <a:rPr lang="en-US" dirty="0"/>
              <a:t>Due Friday</a:t>
            </a:r>
          </a:p>
          <a:p>
            <a:pPr lvl="1"/>
            <a:r>
              <a:rPr lang="en-US" dirty="0"/>
              <a:t>I have samples to follow</a:t>
            </a:r>
          </a:p>
          <a:p>
            <a:pPr lvl="2"/>
            <a:r>
              <a:rPr lang="en-US" dirty="0"/>
              <a:t>Personal Essay – 500 words</a:t>
            </a:r>
          </a:p>
          <a:p>
            <a:pPr lvl="2"/>
            <a:r>
              <a:rPr lang="en-US" dirty="0"/>
              <a:t>Research Proposal – 3 pages </a:t>
            </a:r>
          </a:p>
          <a:p>
            <a:pPr lvl="3"/>
            <a:r>
              <a:rPr lang="en-US" dirty="0"/>
              <a:t>Motivation – Delta (Joe’s paper) </a:t>
            </a:r>
          </a:p>
          <a:p>
            <a:pPr lvl="3"/>
            <a:r>
              <a:rPr lang="en-US" dirty="0"/>
              <a:t>Use my prelim paper as a starting place</a:t>
            </a:r>
          </a:p>
          <a:p>
            <a:r>
              <a:rPr lang="en-US" dirty="0"/>
              <a:t>Keystone abstract to submit</a:t>
            </a:r>
          </a:p>
          <a:p>
            <a:r>
              <a:rPr lang="en-US" dirty="0" err="1"/>
              <a:t>WChE</a:t>
            </a:r>
            <a:r>
              <a:rPr lang="en-US" dirty="0"/>
              <a:t> chapter at CU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1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C9D9-16B8-1F44-93C7-6B816E0F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WChE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F886-9286-8A4E-BB7F-2A8ED601B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Benefit: Elizabeth Nance at UW started the first chapter – seen a lot of growth in women in Chemical Engineering as a result</a:t>
            </a:r>
          </a:p>
          <a:p>
            <a:r>
              <a:rPr lang="en-US" dirty="0"/>
              <a:t>Drawback: Another commitment to spend time 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Meeting with Tim</vt:lpstr>
      <vt:lpstr>Topics to Discuss </vt:lpstr>
      <vt:lpstr>WChE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with Tim</dc:title>
  <dc:creator>Emily Rachel Rhodes</dc:creator>
  <cp:lastModifiedBy>Emily Rachel Rhodes</cp:lastModifiedBy>
  <cp:revision>2</cp:revision>
  <dcterms:created xsi:type="dcterms:W3CDTF">2021-11-16T18:00:39Z</dcterms:created>
  <dcterms:modified xsi:type="dcterms:W3CDTF">2021-11-16T18:49:52Z</dcterms:modified>
</cp:coreProperties>
</file>