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35"/>
    <p:restoredTop sz="96296"/>
  </p:normalViewPr>
  <p:slideViewPr>
    <p:cSldViewPr snapToGrid="0" snapToObjects="1">
      <p:cViewPr varScale="1">
        <p:scale>
          <a:sx n="81" d="100"/>
          <a:sy n="81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0780F-41C6-1548-9A88-03D2E08028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C284A-1D8A-C648-8720-F5FB1F2861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881AC-D4E9-F04F-AE99-F92B97764A37}" type="datetimeFigureOut">
              <a:rPr lang="en-US" smtClean="0">
                <a:latin typeface="STHeiti" panose="02010600040101010101" pitchFamily="2" charset="-122"/>
                <a:ea typeface="STHeiti" panose="02010600040101010101" pitchFamily="2" charset="-122"/>
              </a:rPr>
              <a:t>11/30/21</a:t>
            </a:fld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99098-867B-E94C-9F28-C143D7CE05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36B21-EAF8-6947-8E8C-D34EF916A4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7572-93FC-2441-83E5-158AE50BE353}" type="slidenum">
              <a:rPr lang="en-US" smtClean="0">
                <a:latin typeface="STHeiti" panose="02010600040101010101" pitchFamily="2" charset="-122"/>
                <a:ea typeface="STHeiti" panose="02010600040101010101" pitchFamily="2" charset="-122"/>
              </a:rPr>
              <a:t>‹#›</a:t>
            </a:fld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503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8A1E492B-A2B6-F842-A60B-14CF4237544E}" type="datetimeFigureOut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33DFBC7F-545A-CD4A-8B8B-D53158A0C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2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EC3C-1081-4643-9786-DAA7A23EA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B1731-464D-F646-B716-988D5B7A8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D9090-7BBC-924F-A9C9-CC3E1FD1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824B0FA6-0904-314F-83DF-1CBB7AB71C69}" type="datetime1">
              <a:rPr lang="en-US" smtClean="0"/>
              <a:t>11/30/21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441E-25CB-1C43-AE0C-9B1C4035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FFD9-C789-DD4C-927B-8CB7D3F4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6E93B6E0-2913-3A4B-B546-F97EC795FE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5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1A48-C199-1147-BFE7-0315AFE7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FC1A-5F74-9641-8F9B-B57DE7852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4842-DC95-2D47-942A-658D742B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6A27-B86C-B348-9C74-04A3B0C83F54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A666-41D1-6840-ACA6-E731D83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1587-3E6E-9E4D-8EB2-9CBAB1A7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0DC46-300C-F24C-AFE5-EDEB12F28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8D346-40FD-F94A-AEAD-84DF98F6E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9C0F-313E-8D43-AC50-6925A820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D642-5880-3045-B03E-E2ECAA0978FC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ACDD-8740-2942-B3E2-F9BC0AD9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1869-B163-274F-92F2-779DF739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C7B7-D694-EF4C-9FDA-858F0B3B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D9C8-41BA-3240-8F5F-62344C08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8006-9CD3-404A-86A5-761C53C0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A9C-2D00-A342-A146-21352437F073}" type="datetime1">
              <a:rPr lang="en-US" smtClean="0"/>
              <a:t>11/30/21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D5FA-F7EA-AC49-8951-67A04D37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DBDC-DBBE-674E-A5BB-E1F91220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B3B6-AA0E-FA44-96F1-4A4D4CB5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7FB8-F3CF-5E46-8FE0-DBB3554C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7423-E63F-DB4A-AE8F-D4B722F5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991-610D-EA41-8FDD-E9083975F028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1F6E-32A3-DC45-84B3-4586041C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97A0-AB68-0549-B010-574CCB3C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072A-FD2D-5E4F-8ADB-C8408393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33B9-17BC-8B40-81B8-66B3C47A8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AF7EA-F42B-8F46-8145-4E483758D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B0545-E198-6A44-A3F2-8A697A1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A8DD-53F8-B84B-BBF4-340A80897D2E}" type="datetime1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CCB94-AF3D-8644-A4F6-232B4162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C4165-AAA0-764F-B156-BBACF751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3486-1B92-024B-BD99-C22BE2EB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2D05-9E00-2341-874B-E7811D04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333BA-2AFC-234F-8D1C-2ACC6665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27422-B35F-7843-ADCF-4CE11CCBF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70677-0B8E-F14B-B2DC-196E21507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1B16B-7BFA-B147-92E2-371DCE02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3AD-D74D-D844-B9EB-683D04CC63AC}" type="datetime1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7C539-DA32-6D42-AB59-58856CC6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F733D-1545-A04E-8E49-0377C296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6944-07BF-EA49-9DCE-ACCB65B6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F28EC-F730-5945-AA31-C1A1389E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E47-123E-5A46-BEC2-EBF4EE0DCB55}" type="datetime1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77CB9-3C2A-1141-8518-2CD66032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30FCF-8ACA-474C-B52F-25DF232F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E7243-AB79-8F4E-85F4-F3536847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04C0-F34F-2946-B9DF-53AED798787E}" type="datetime1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5141-2939-694D-8BDA-CB854A2E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E4074-160E-2746-AFAB-17DE0297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7577-F1B5-6E47-B99C-266973A1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437B-F9C0-4041-80A4-938DD3F3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E43A1-538E-9E43-958F-6EA48ABD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BD7B-6E45-F84E-954C-DBEC3C93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03C3-D95E-AC4F-ABB4-269B2D16007D}" type="datetime1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652F4-7B5B-6342-9EA6-949D3486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62EF0-E775-4040-BB20-99B72755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B79E-82D7-654C-83D3-043F5DF0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BBDC5-6D3F-AC41-809D-A99490CCA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3818E-3B8E-144D-B8EA-165B97A1A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8DBCD-1854-0744-B6D2-62F89562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CCD8-BD85-1F47-A92C-5BF8C14A47A1}" type="datetime1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EF08D-B436-5645-8CC3-EB99CD3F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4D8F1-204E-2D41-BF72-7E587751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7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F07E4-5977-1941-9AB1-EAEEF27A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7A439-2E14-C946-9B23-03B99C74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AC52-099A-004B-B230-F7D6E9D76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38A2F8AD-5846-7C49-AAA1-EDB044DF9D2D}" type="datetime1">
              <a:rPr lang="en-US" smtClean="0"/>
              <a:t>11/30/21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02C4-93FC-974F-A15B-E8A140B94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B08A-F578-FC42-96F0-DD370EEC6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6E93B6E0-2913-3A4B-B546-F97EC795FE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9757-E529-7547-A22A-9333EA1D7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THeiti" panose="02010600040101010101" pitchFamily="2" charset="-122"/>
                <a:ea typeface="STHeiti" panose="02010600040101010101" pitchFamily="2" charset="-122"/>
              </a:rPr>
              <a:t>Shape Change Particles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082DD-1C04-A740-AA5E-8ED6373C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THeiti" panose="02010600040101010101" pitchFamily="2" charset="-122"/>
                <a:ea typeface="STHeiti" panose="02010600040101010101" pitchFamily="2" charset="-122"/>
              </a:rPr>
              <a:t>November 30</a:t>
            </a:r>
            <a:r>
              <a:rPr lang="en-US" baseline="30000" dirty="0">
                <a:latin typeface="STHeiti" panose="02010600040101010101" pitchFamily="2" charset="-122"/>
                <a:ea typeface="STHeiti" panose="02010600040101010101" pitchFamily="2" charset="-122"/>
              </a:rPr>
              <a:t>th</a:t>
            </a:r>
            <a:r>
              <a:rPr lang="en-US" dirty="0">
                <a:latin typeface="STHeiti" panose="02010600040101010101" pitchFamily="2" charset="-122"/>
                <a:ea typeface="STHeiti" panose="02010600040101010101" pitchFamily="2" charset="-122"/>
              </a:rPr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D6C30-FA35-5F4B-BA71-C0F80E51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3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9B2B-E255-F640-9EFB-25255727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THeiti" panose="02010600040101010101" pitchFamily="2" charset="-122"/>
                <a:ea typeface="STHeiti" panose="02010600040101010101" pitchFamily="2" charset="-122"/>
              </a:rPr>
              <a:t>Simulation Status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4339EC-C29C-E24C-82CA-EA67B93C1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363209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712237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139083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3513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Chloroform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(Water)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1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Trial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340810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168058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97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Trial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241676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174876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2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Trial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346050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173274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9294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9FD6-7F1A-A041-B655-4295E7C1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C039-6502-2444-89F3-79D70F51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2FDA9-CFDE-2447-9E99-F04254D9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BCBEB2-7366-784F-AED7-0E257C2C0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4" y="1508730"/>
            <a:ext cx="51435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6C06FE-5C5E-6C46-975A-114DD42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33943"/>
            <a:ext cx="51435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30B080E-F4C6-4941-9FE2-C0AA37756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89807"/>
            <a:ext cx="5105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245B4-04F3-C84A-BC32-662915C132BA}"/>
              </a:ext>
            </a:extLst>
          </p:cNvPr>
          <p:cNvSpPr txBox="1"/>
          <p:nvPr/>
        </p:nvSpPr>
        <p:spPr>
          <a:xfrm>
            <a:off x="203764" y="5065342"/>
            <a:ext cx="514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Difference between Chloroform and Control:</a:t>
            </a:r>
          </a:p>
          <a:p>
            <a:pPr algn="ctr"/>
            <a:r>
              <a:rPr lang="en-US" dirty="0"/>
              <a:t>0.0007360312647600569 +/- 0.0005490532647217071</a:t>
            </a:r>
          </a:p>
        </p:txBody>
      </p:sp>
    </p:spTree>
    <p:extLst>
      <p:ext uri="{BB962C8B-B14F-4D97-AF65-F5344CB8AC3E}">
        <p14:creationId xmlns:p14="http://schemas.microsoft.com/office/powerpoint/2010/main" val="331309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5C15-766A-1942-B62F-5496A4E0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021B7-016E-274A-A624-A3693C0A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4</a:t>
            </a:fld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A1BE683-D379-3843-B560-42D2BB0C2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246180"/>
            <a:ext cx="120015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8793089-F917-0242-87EF-6310AA903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052887"/>
            <a:ext cx="120269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6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29CD-760B-4845-8038-EAB832A6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6" name="Content Placeholder 5" descr="A picture containing plant&#10;&#10;Description automatically generated">
            <a:extLst>
              <a:ext uri="{FF2B5EF4-FFF2-40B4-BE49-F238E27FC236}">
                <a16:creationId xmlns:a16="http://schemas.microsoft.com/office/drawing/2014/main" id="{33AE5AC9-194B-BA4E-BB4A-0BD7AA97C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937" y="1439863"/>
            <a:ext cx="5456925" cy="51673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937AA-C569-9349-A8DD-EC2FF76E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2CD1E1-7AC4-4144-AB60-C07B886A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64" y="1554163"/>
            <a:ext cx="507107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0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D7AE-A505-274B-B429-F1BEA649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Ramachandran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9E33-959C-EE4D-9748-F4525E1AF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working on plotting these values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2F922-6BE1-F943-9C56-52F50632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035BF558-47AC-F74A-9A27-BFBD3970C8A4}" vid="{59255A48-12F5-1D4F-890C-2E1B67D991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59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STHeiti</vt:lpstr>
      <vt:lpstr>Arial</vt:lpstr>
      <vt:lpstr>Calibri</vt:lpstr>
      <vt:lpstr>Office Theme</vt:lpstr>
      <vt:lpstr>Shape Change Particles Update</vt:lpstr>
      <vt:lpstr>Simulation Status </vt:lpstr>
      <vt:lpstr>RMSD</vt:lpstr>
      <vt:lpstr>RMSF</vt:lpstr>
      <vt:lpstr>Images</vt:lpstr>
      <vt:lpstr>Ramachandran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Change Particles Update</dc:title>
  <dc:creator>Emily Rachel Rhodes</dc:creator>
  <cp:lastModifiedBy>Emily Rachel Rhodes</cp:lastModifiedBy>
  <cp:revision>4</cp:revision>
  <dcterms:created xsi:type="dcterms:W3CDTF">2021-11-30T18:40:06Z</dcterms:created>
  <dcterms:modified xsi:type="dcterms:W3CDTF">2021-11-30T23:05:39Z</dcterms:modified>
</cp:coreProperties>
</file>