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BC0E-D870-C741-B261-FA515B01D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96FC3-C569-4C4A-89D9-F1F825F4A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841A7-AB33-DA4F-869E-80961342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7DA9-F695-4D40-9F99-F1296062D646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EF64A-C33D-FA4C-B136-E800508A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6D76D-BE58-E94A-96FC-909C77C8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F07B-1980-5D43-9A0B-B81841DC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2988A-B8A8-EA4A-860F-87F3B79CF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6FD63-9857-314B-B7D6-BC691A84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7DA9-F695-4D40-9F99-F1296062D646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1AE81-CE62-CA45-B1B3-20DFF1E5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F4F79-4CE8-2D44-A011-724DF1E6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0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43EF-1ACB-6D45-B4A0-B3BD5166E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D9B16-8C59-2246-98C8-BDCF8D12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7AA0-8021-0747-9976-4F57E31B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7DA9-F695-4D40-9F99-F1296062D646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0BA0C-F58B-A043-ABD5-088B7514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3E650-180C-2D4F-8F72-BC398718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38F3-33F3-8F42-8BC7-F93CD525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8858A-A361-9844-83D3-788873A1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BB127-8973-C64E-961C-5B300311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7DA9-F695-4D40-9F99-F1296062D646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F318B-E333-8048-B19B-EDE0CEF6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8AE71-9E62-044C-8ACF-4FC29F55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6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8FD2-A405-9948-A3BC-31C059A7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2835B-9F26-EB4B-A0C9-0D1634BC9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F1E2E-BCE5-8A42-B4E2-5B7A17A6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7DA9-F695-4D40-9F99-F1296062D646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0E59-4E0E-C94F-8B69-7E889D35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69611-836D-7B48-9754-F15AA9F3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04FD-4A6A-AE4B-AE62-C2215E99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A13E-2094-0C49-9098-590F6ABD4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1C604-8BA7-CA47-88F2-65C7A5698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ADDCE-FDFC-894B-8848-C938461D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7DA9-F695-4D40-9F99-F1296062D646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3EF53-7CA5-E444-B43E-18351830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634F9-B5D6-0C49-93D4-405716A8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9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3578-61F5-F54E-9413-E8C63CDF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79D94-27DB-964D-A2A4-9A29117AF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DE37E-C2F8-CB4B-AD46-E9145F459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C9E35-8086-364E-AFA7-C19B12000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47CD4-8B53-704F-8AE3-3017817E1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80260-3A19-A347-8D22-B5A00042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7DA9-F695-4D40-9F99-F1296062D646}" type="datetimeFigureOut">
              <a:rPr lang="en-US" smtClean="0"/>
              <a:t>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9B0E2-05CB-4448-AEB6-35EBC45E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8E68C-D7DC-AE4D-8935-17B50F3A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14E4B-746D-7543-A01D-77977F9B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71F9C-2391-4541-83DB-9289C213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7DA9-F695-4D40-9F99-F1296062D646}" type="datetimeFigureOut">
              <a:rPr lang="en-US" smtClean="0"/>
              <a:t>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D0C6E-DD7A-3E43-B4E2-EB8668F3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D671E-B3DD-044F-8A48-5AE7B9F9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06A23-DDE2-1D42-A0DC-D5277902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7DA9-F695-4D40-9F99-F1296062D646}" type="datetimeFigureOut">
              <a:rPr lang="en-US" smtClean="0"/>
              <a:t>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F9027-020B-104D-A97D-2D888F88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686DE-8154-804C-B5B5-D495A552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F0A2-537F-3A48-A6EC-8563C3F3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69706-000E-7446-8AB2-1CF91C1E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0DA29-A383-8148-8A0F-F1086E995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1DAC3-AFA4-5447-8210-7ADE5CF3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7DA9-F695-4D40-9F99-F1296062D646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BF740-2B95-0042-924A-700D2991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1318D-B8C5-274B-836D-2069566A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1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3B03-4341-1040-9DFE-D1322734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7E0F7-989B-C54D-814D-C7C753169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AE6A0-F334-3844-A045-6A151D35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E2C02-C6E6-9D41-BFAF-B7F55B20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7DA9-F695-4D40-9F99-F1296062D646}" type="datetimeFigureOut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02BC5-3C4D-2742-AD37-E5CE3E33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95146-23FF-5846-B7BC-1ED48707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17588-21F6-A740-BABE-18538CDF2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1C611-DABE-754D-8E1A-504BD84E9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C3FA-408F-E242-8ADC-0A5CA6F4E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B7DA9-F695-4D40-9F99-F1296062D646}" type="datetimeFigureOut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42681-A906-B645-8074-1B0F73E0E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5833E-0E0D-0C48-B833-3117FDA90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BBB3-CCD8-3D4B-B26B-6B5AC4AAE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C7B04-5810-9D45-8D8A-E3557DFFF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7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9018C60-15C8-1C42-8661-1F0A0ABD2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3" y="0"/>
            <a:ext cx="3621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4E7FCF-0F2F-F046-8A53-F13685B0F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2" y="0"/>
            <a:ext cx="3584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BAF4828-A11A-B34C-8BCF-181F1100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9" y="0"/>
            <a:ext cx="3662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73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82C35CA-940B-5B43-80FE-53C7B7AE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0"/>
            <a:ext cx="3662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8F927B2-1303-8644-AEA5-70936258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0"/>
            <a:ext cx="3616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38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5791530-0B34-DE43-B07E-D4C26F5F6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0"/>
            <a:ext cx="3670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109DE6-D328-B844-B674-07F9409C6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0"/>
            <a:ext cx="3670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B9C980D-DA3F-B246-8578-02F3414F7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0"/>
            <a:ext cx="3629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50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Summary Figures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Figures</dc:title>
  <dc:creator>Emily Rachel Rhodes</dc:creator>
  <cp:lastModifiedBy>Emily Rachel Rhodes</cp:lastModifiedBy>
  <cp:revision>3</cp:revision>
  <dcterms:created xsi:type="dcterms:W3CDTF">2022-01-03T22:09:12Z</dcterms:created>
  <dcterms:modified xsi:type="dcterms:W3CDTF">2022-01-04T02:44:45Z</dcterms:modified>
</cp:coreProperties>
</file>