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60" r:id="rId5"/>
    <p:sldId id="265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BC0E-D870-C741-B261-FA515B01D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96FC3-C569-4C4A-89D9-F1F825F4A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41A7-AB33-DA4F-869E-80961342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EF64A-C33D-FA4C-B136-E800508A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6D76D-BE58-E94A-96FC-909C77C8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F07B-1980-5D43-9A0B-B81841DC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2988A-B8A8-EA4A-860F-87F3B79CF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6FD63-9857-314B-B7D6-BC691A84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1AE81-CE62-CA45-B1B3-20DFF1E5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F4F79-4CE8-2D44-A011-724DF1E6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0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43EF-1ACB-6D45-B4A0-B3BD5166E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D9B16-8C59-2246-98C8-BDCF8D12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7AA0-8021-0747-9976-4F57E31B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0BA0C-F58B-A043-ABD5-088B7514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3E650-180C-2D4F-8F72-BC398718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38F3-33F3-8F42-8BC7-F93CD525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8858A-A361-9844-83D3-788873A1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BB127-8973-C64E-961C-5B300311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F318B-E333-8048-B19B-EDE0CEF6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8AE71-9E62-044C-8ACF-4FC29F55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6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8FD2-A405-9948-A3BC-31C059A7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2835B-9F26-EB4B-A0C9-0D1634BC9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F1E2E-BCE5-8A42-B4E2-5B7A17A6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0E59-4E0E-C94F-8B69-7E889D35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69611-836D-7B48-9754-F15AA9F3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04FD-4A6A-AE4B-AE62-C2215E99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A13E-2094-0C49-9098-590F6ABD4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1C604-8BA7-CA47-88F2-65C7A5698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ADDCE-FDFC-894B-8848-C938461D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3EF53-7CA5-E444-B43E-18351830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634F9-B5D6-0C49-93D4-405716A8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9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3578-61F5-F54E-9413-E8C63CDF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79D94-27DB-964D-A2A4-9A29117AF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DE37E-C2F8-CB4B-AD46-E9145F459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C9E35-8086-364E-AFA7-C19B12000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47CD4-8B53-704F-8AE3-3017817E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80260-3A19-A347-8D22-B5A00042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9B0E2-05CB-4448-AEB6-35EBC45E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8E68C-D7DC-AE4D-8935-17B50F3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4E4B-746D-7543-A01D-77977F9B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71F9C-2391-4541-83DB-9289C213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D0C6E-DD7A-3E43-B4E2-EB8668F3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D671E-B3DD-044F-8A48-5AE7B9F9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06A23-DDE2-1D42-A0DC-D5277902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F9027-020B-104D-A97D-2D888F8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686DE-8154-804C-B5B5-D495A552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F0A2-537F-3A48-A6EC-8563C3F3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69706-000E-7446-8AB2-1CF91C1E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0DA29-A383-8148-8A0F-F1086E995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1DAC3-AFA4-5447-8210-7ADE5CF3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BF740-2B95-0042-924A-700D2991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318D-B8C5-274B-836D-2069566A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1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3B03-4341-1040-9DFE-D1322734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7E0F7-989B-C54D-814D-C7C753169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AE6A0-F334-3844-A045-6A151D35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E2C02-C6E6-9D41-BFAF-B7F55B20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7DA9-F695-4D40-9F99-F1296062D64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02BC5-3C4D-2742-AD37-E5CE3E3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95146-23FF-5846-B7BC-1ED48707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17588-21F6-A740-BABE-18538CDF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1C611-DABE-754D-8E1A-504BD84E9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C3FA-408F-E242-8ADC-0A5CA6F4E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B7DA9-F695-4D40-9F99-F1296062D64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42681-A906-B645-8074-1B0F73E0E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5833E-0E0D-0C48-B833-3117FDA90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AA2A5-F6AD-8C49-AB28-488460C6A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BBB3-CCD8-3D4B-B26B-6B5AC4AAE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C7B04-5810-9D45-8D8A-E3557DFFF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A95F-DCEC-9F4D-A043-CF32F3B7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Didn’t look at the right files for ch310 – it will be changed by 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DDC4-9919-644E-BD09-BA915E4F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0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08A48C2-EE44-F844-A228-A7ECDFF8C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17537" y="794241"/>
            <a:ext cx="5478463" cy="532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87FCB5D-C679-DD41-8480-1B17A5358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096000" y="794241"/>
            <a:ext cx="5478463" cy="532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17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612BE6B-0DC4-D04A-AD72-16DCBF67A4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096000" y="768096"/>
            <a:ext cx="5531230" cy="532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68BB88-DA98-624A-9DA1-5949A6855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64770" y="768096"/>
            <a:ext cx="5531230" cy="532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0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5997801-0E18-4E4D-8F8C-DF23C3A11B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31723" y="768096"/>
            <a:ext cx="5664277" cy="532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2A1D8BE0-BCC1-C946-8FFE-5D54406BF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096000" y="768096"/>
            <a:ext cx="5664277" cy="532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43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B91E24C-DC7D-D041-B31C-7FFA41512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12013" y="768096"/>
            <a:ext cx="5683987" cy="532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36C8D2-F9E3-E140-9887-C1D75F1B3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096000" y="768096"/>
            <a:ext cx="5683987" cy="532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89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8A94C6B-783E-9142-B474-D28EAFA45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12013" y="768096"/>
            <a:ext cx="5683987" cy="532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0F79E5-DD78-6D46-BE62-48B48DBE5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096000" y="768096"/>
            <a:ext cx="5683987" cy="532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94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3B2C61F-9E7B-D04A-9774-1C898414E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76073" y="768096"/>
            <a:ext cx="5619927" cy="532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EAC36E-C136-224D-8C37-A896C9372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096000" y="768096"/>
            <a:ext cx="5619927" cy="532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2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6A29C04-BF8D-F545-8E03-7AAAE6A8B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32740" y="768096"/>
            <a:ext cx="5563260" cy="532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DAEF4D-6023-5F45-8B92-66249CB4A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096000" y="768096"/>
            <a:ext cx="5563260" cy="532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0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Summary Figures</vt:lpstr>
      <vt:lpstr>Didn’t look at the right files for ch310 – it will be changed by tomorrow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Figures</dc:title>
  <dc:creator>Emily Rachel Rhodes</dc:creator>
  <cp:lastModifiedBy>Emily Rachel Rhodes</cp:lastModifiedBy>
  <cp:revision>7</cp:revision>
  <dcterms:created xsi:type="dcterms:W3CDTF">2022-01-03T22:09:12Z</dcterms:created>
  <dcterms:modified xsi:type="dcterms:W3CDTF">2022-01-10T23:36:34Z</dcterms:modified>
</cp:coreProperties>
</file>