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780F-41C6-1548-9A88-03D2E0802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C284A-1D8A-C648-8720-F5FB1F2861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881AC-D4E9-F04F-AE99-F92B97764A37}" type="datetimeFigureOut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2/15/22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99098-867B-E94C-9F28-C143D7CE05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36B21-EAF8-6947-8E8C-D34EF916A4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7572-93FC-2441-83E5-158AE50BE353}" type="slidenum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‹#›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503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A1E492B-A2B6-F842-A60B-14CF4237544E}" type="datetimeFigureOut">
              <a:rPr lang="en-US" smtClean="0"/>
              <a:pPr/>
              <a:t>2/15/22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3DFBC7F-545A-CD4A-8B8B-D53158A0C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EC3C-1081-4643-9786-DAA7A23E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1731-464D-F646-B716-988D5B7A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9090-7BBC-924F-A9C9-CC3E1FD1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24B0FA6-0904-314F-83DF-1CBB7AB71C69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441E-25CB-1C43-AE0C-9B1C4035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FFD9-C789-DD4C-927B-8CB7D3F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1A48-C199-1147-BFE7-0315AFE7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1A-5F74-9641-8F9B-B57DE785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4842-DC95-2D47-942A-658D742B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6A27-B86C-B348-9C74-04A3B0C83F54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A666-41D1-6840-ACA6-E731D83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1587-3E6E-9E4D-8EB2-9CBAB1A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0DC46-300C-F24C-AFE5-EDEB12F28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D346-40FD-F94A-AEAD-84DF98F6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9C0F-313E-8D43-AC50-6925A82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D642-5880-3045-B03E-E2ECAA0978FC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ACDD-8740-2942-B3E2-F9BC0AD9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1869-B163-274F-92F2-779DF739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C7B7-D694-EF4C-9FDA-858F0B3B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D9C8-41BA-3240-8F5F-62344C08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8006-9CD3-404A-86A5-761C53C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A9C-2D00-A342-A146-21352437F073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D5FA-F7EA-AC49-8951-67A04D3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DBDC-DBBE-674E-A5BB-E1F91220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B3B6-AA0E-FA44-96F1-4A4D4CB5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7FB8-F3CF-5E46-8FE0-DBB3554C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7423-E63F-DB4A-AE8F-D4B722F5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991-610D-EA41-8FDD-E9083975F028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1F6E-32A3-DC45-84B3-4586041C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97A0-AB68-0549-B010-574CCB3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072A-FD2D-5E4F-8ADB-C8408393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33B9-17BC-8B40-81B8-66B3C47A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AF7EA-F42B-8F46-8145-4E483758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0545-E198-6A44-A3F2-8A697A1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8DD-53F8-B84B-BBF4-340A80897D2E}" type="datetime1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CB94-AF3D-8644-A4F6-232B4162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C4165-AAA0-764F-B156-BBACF751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3486-1B92-024B-BD99-C22BE2EB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2D05-9E00-2341-874B-E7811D04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33BA-2AFC-234F-8D1C-2ACC6665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7422-B35F-7843-ADCF-4CE11CCBF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0677-0B8E-F14B-B2DC-196E2150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1B16B-7BFA-B147-92E2-371DCE02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3AD-D74D-D844-B9EB-683D04CC63AC}" type="datetime1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C539-DA32-6D42-AB59-58856CC6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F733D-1545-A04E-8E49-0377C29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944-07BF-EA49-9DCE-ACCB65B6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F28EC-F730-5945-AA31-C1A1389E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E47-123E-5A46-BEC2-EBF4EE0DCB55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77CB9-3C2A-1141-8518-2CD6603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30FCF-8ACA-474C-B52F-25DF232F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E7243-AB79-8F4E-85F4-F3536847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04C0-F34F-2946-B9DF-53AED798787E}" type="datetime1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5141-2939-694D-8BDA-CB854A2E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E4074-160E-2746-AFAB-17DE029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7577-F1B5-6E47-B99C-266973A1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437B-F9C0-4041-80A4-938DD3F3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43A1-538E-9E43-958F-6EA48ABD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BD7B-6E45-F84E-954C-DBEC3C93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03C3-D95E-AC4F-ABB4-269B2D16007D}" type="datetime1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652F4-7B5B-6342-9EA6-949D348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2EF0-E775-4040-BB20-99B7275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79E-82D7-654C-83D3-043F5DF0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BBDC5-6D3F-AC41-809D-A99490CCA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818E-3B8E-144D-B8EA-165B97A1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DBCD-1854-0744-B6D2-62F89562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CCD8-BD85-1F47-A92C-5BF8C14A47A1}" type="datetime1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F08D-B436-5645-8CC3-EB99CD3F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4D8F1-204E-2D41-BF72-7E58775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F07E4-5977-1941-9AB1-EAEEF27A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7A439-2E14-C946-9B23-03B99C74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AC52-099A-004B-B230-F7D6E9D7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8A2F8AD-5846-7C49-AAA1-EDB044DF9D2D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02C4-93FC-974F-A15B-E8A140B9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B08A-F578-FC42-96F0-DD370EEC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9757-E529-7547-A22A-9333EA1D7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Simulate Anything</a:t>
            </a:r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82DD-1C04-A740-AA5E-8ED6373C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6C30-FA35-5F4B-BA71-C0F80E5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B2B-E255-F640-9EFB-25255727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THeiti" panose="02010600040101010101" pitchFamily="2" charset="-122"/>
                <a:ea typeface="STHeiti" panose="02010600040101010101" pitchFamily="2" charset="-122"/>
              </a:rPr>
              <a:t>Step 1. Draw your molecule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1118-6493-7A49-AD9C-F96E9C2C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Do you have a </a:t>
            </a:r>
            <a:r>
              <a:rPr lang="en-US" dirty="0" err="1">
                <a:latin typeface="STHeiti" panose="02010600040101010101" pitchFamily="2" charset="-122"/>
                <a:ea typeface="STHeiti" panose="02010600040101010101" pitchFamily="2" charset="-122"/>
              </a:rPr>
              <a:t>pdb</a:t>
            </a:r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? Great – done</a:t>
            </a:r>
          </a:p>
          <a:p>
            <a:r>
              <a:rPr lang="en-US" dirty="0"/>
              <a:t>If not, draw it in </a:t>
            </a:r>
            <a:r>
              <a:rPr lang="en-US" dirty="0" err="1"/>
              <a:t>chemdraw</a:t>
            </a:r>
            <a:r>
              <a:rPr lang="en-US" dirty="0"/>
              <a:t>/Avogadro – export to Gaussian</a:t>
            </a:r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9FD6-7F1A-A041-B655-4295E7C1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0B3E-7245-FC48-BF17-8246C9D0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Optimize in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AD27-8B0E-674A-8314-03764F5F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1F6E-3971-E343-B75E-7325308D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ABF5-129F-4145-A9F0-449F3BC2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Set up the Gaussian Calculation for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5CF0E-2010-C549-8784-8844F670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CEE08-76EA-9445-8361-57A8356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2A6E-70A8-E547-87D1-087ADECB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15D-4EB1-B243-907A-517474B1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New: antechamber -fi </a:t>
            </a:r>
            <a:r>
              <a:rPr lang="en-US" dirty="0" err="1"/>
              <a:t>gcrt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RESIDUE_NAME.com</a:t>
            </a:r>
            <a:r>
              <a:rPr lang="en-US" dirty="0"/>
              <a:t> -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/>
              <a:t>gcrt</a:t>
            </a:r>
            <a:r>
              <a:rPr lang="en-US" dirty="0"/>
              <a:t> -o $RESIDUE_NAME\2.com -</a:t>
            </a:r>
            <a:r>
              <a:rPr lang="en-US" dirty="0" err="1"/>
              <a:t>rn</a:t>
            </a:r>
            <a:r>
              <a:rPr lang="en-US" dirty="0"/>
              <a:t> $RESIDUE_NAME -</a:t>
            </a:r>
            <a:r>
              <a:rPr lang="en-US" dirty="0" err="1"/>
              <a:t>nc</a:t>
            </a:r>
            <a:r>
              <a:rPr lang="en-US" dirty="0"/>
              <a:t> $CHARGE -gm $G09_MEM -</a:t>
            </a:r>
            <a:r>
              <a:rPr lang="en-US" dirty="0" err="1"/>
              <a:t>gn</a:t>
            </a:r>
            <a:r>
              <a:rPr lang="en-US" dirty="0"/>
              <a:t> $G09_PROC -</a:t>
            </a:r>
            <a:r>
              <a:rPr lang="en-US" dirty="0" err="1"/>
              <a:t>gv</a:t>
            </a:r>
            <a:r>
              <a:rPr lang="en-US" dirty="0"/>
              <a:t> 1 -</a:t>
            </a:r>
            <a:r>
              <a:rPr lang="en-US" dirty="0" err="1"/>
              <a:t>ge</a:t>
            </a:r>
            <a:r>
              <a:rPr lang="en-US" dirty="0"/>
              <a:t> g16.gesp -s 2 -pf y</a:t>
            </a:r>
          </a:p>
          <a:p>
            <a:r>
              <a:rPr lang="en-US" dirty="0"/>
              <a:t>Old: antechamber -fi </a:t>
            </a:r>
            <a:r>
              <a:rPr lang="en-US" dirty="0" err="1"/>
              <a:t>gcrt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RESIDUE_NAME.com</a:t>
            </a:r>
            <a:r>
              <a:rPr lang="en-US" dirty="0"/>
              <a:t> -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/>
              <a:t>gcrt</a:t>
            </a:r>
            <a:r>
              <a:rPr lang="en-US" dirty="0"/>
              <a:t> -o $RESIDUE_NAME\2.com -</a:t>
            </a:r>
            <a:r>
              <a:rPr lang="en-US" dirty="0" err="1"/>
              <a:t>rn</a:t>
            </a:r>
            <a:r>
              <a:rPr lang="en-US" dirty="0"/>
              <a:t> $RESIDUE_NAME -</a:t>
            </a:r>
            <a:r>
              <a:rPr lang="en-US" dirty="0" err="1"/>
              <a:t>nc</a:t>
            </a:r>
            <a:r>
              <a:rPr lang="en-US" dirty="0"/>
              <a:t> $CHARGE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#antechamber </a:t>
            </a:r>
          </a:p>
          <a:p>
            <a:r>
              <a:rPr lang="en-US" dirty="0"/>
              <a:t>antechamber -fi gout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RESIDUE_NAME.log</a:t>
            </a:r>
            <a:r>
              <a:rPr lang="en-US" dirty="0"/>
              <a:t> -</a:t>
            </a:r>
            <a:r>
              <a:rPr lang="en-US" dirty="0" err="1"/>
              <a:t>fo</a:t>
            </a:r>
            <a:r>
              <a:rPr lang="en-US" dirty="0"/>
              <a:t> mol2 -o $RESIDUE_NAME.mol2 -</a:t>
            </a:r>
            <a:r>
              <a:rPr lang="en-US" dirty="0" err="1"/>
              <a:t>rn</a:t>
            </a:r>
            <a:r>
              <a:rPr lang="en-US" dirty="0"/>
              <a:t> $RESIDUE_NAME -</a:t>
            </a:r>
            <a:r>
              <a:rPr lang="en-US" dirty="0" err="1"/>
              <a:t>nc</a:t>
            </a:r>
            <a:r>
              <a:rPr lang="en-US" dirty="0"/>
              <a:t> $CHARGE -c $METHOD -s 2 -pf y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#make a </a:t>
            </a:r>
            <a:r>
              <a:rPr lang="en-US" dirty="0" err="1"/>
              <a:t>pdb</a:t>
            </a:r>
            <a:r>
              <a:rPr lang="en-US" dirty="0"/>
              <a:t> </a:t>
            </a:r>
          </a:p>
          <a:p>
            <a:r>
              <a:rPr lang="en-US" dirty="0"/>
              <a:t>antechamber -fi mol2 -</a:t>
            </a:r>
            <a:r>
              <a:rPr lang="en-US" dirty="0" err="1"/>
              <a:t>i</a:t>
            </a:r>
            <a:r>
              <a:rPr lang="en-US" dirty="0"/>
              <a:t> $RESIDUE_NAME.mol2 -o $</a:t>
            </a:r>
            <a:r>
              <a:rPr lang="en-US" dirty="0" err="1"/>
              <a:t>RESIDUE_NAME.pdb</a:t>
            </a:r>
            <a:r>
              <a:rPr lang="en-US" dirty="0"/>
              <a:t> -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/>
              <a:t>pdb</a:t>
            </a:r>
            <a:r>
              <a:rPr lang="en-US" dirty="0"/>
              <a:t> -</a:t>
            </a:r>
            <a:r>
              <a:rPr lang="en-US" dirty="0" err="1"/>
              <a:t>rn</a:t>
            </a:r>
            <a:r>
              <a:rPr lang="en-US" dirty="0"/>
              <a:t> $RESIDUE_NAME -</a:t>
            </a:r>
            <a:r>
              <a:rPr lang="en-US" dirty="0" err="1"/>
              <a:t>nc</a:t>
            </a:r>
            <a:r>
              <a:rPr lang="en-US" dirty="0"/>
              <a:t> $CHARGE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#make a prep file</a:t>
            </a:r>
          </a:p>
          <a:p>
            <a:r>
              <a:rPr lang="en-US" dirty="0"/>
              <a:t>antechamber -fi gout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PEG.log</a:t>
            </a:r>
            <a:r>
              <a:rPr lang="en-US" dirty="0"/>
              <a:t> -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/>
              <a:t>prepi</a:t>
            </a:r>
            <a:r>
              <a:rPr lang="en-US" dirty="0"/>
              <a:t> -o </a:t>
            </a:r>
            <a:r>
              <a:rPr lang="en-US" dirty="0" err="1"/>
              <a:t>PEG.prepi</a:t>
            </a:r>
            <a:r>
              <a:rPr lang="en-US" dirty="0"/>
              <a:t> -</a:t>
            </a:r>
            <a:r>
              <a:rPr lang="en-US" dirty="0" err="1"/>
              <a:t>rn</a:t>
            </a:r>
            <a:r>
              <a:rPr lang="en-US" dirty="0"/>
              <a:t> PEG -</a:t>
            </a:r>
            <a:r>
              <a:rPr lang="en-US" dirty="0" err="1"/>
              <a:t>nc</a:t>
            </a:r>
            <a:r>
              <a:rPr lang="en-US" dirty="0"/>
              <a:t> 0 -c resp -s 2 -pf y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#parmchk2 to build the .</a:t>
            </a:r>
            <a:r>
              <a:rPr lang="en-US" dirty="0" err="1"/>
              <a:t>frcmod</a:t>
            </a:r>
            <a:r>
              <a:rPr lang="en-US" dirty="0"/>
              <a:t> file</a:t>
            </a:r>
          </a:p>
          <a:p>
            <a:r>
              <a:rPr lang="en-US" dirty="0"/>
              <a:t>parmchk2 -</a:t>
            </a:r>
            <a:r>
              <a:rPr lang="en-US" dirty="0" err="1"/>
              <a:t>i</a:t>
            </a:r>
            <a:r>
              <a:rPr lang="en-US" dirty="0"/>
              <a:t> $RESIDUE_NAME.mol2 -o $</a:t>
            </a:r>
            <a:r>
              <a:rPr lang="en-US" dirty="0" err="1"/>
              <a:t>RESIDUE_NAME.frcmod</a:t>
            </a:r>
            <a:r>
              <a:rPr lang="en-US" dirty="0"/>
              <a:t> -f mol2 -a Y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tleap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718A-DBC5-3748-A22A-F420DF4A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477B6BC-1ED4-F645-A318-CABEA119BE6D}" vid="{F0B0BC02-9005-1048-A6AF-7EA79E17AD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312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STHeiti</vt:lpstr>
      <vt:lpstr>Arial</vt:lpstr>
      <vt:lpstr>Office Theme</vt:lpstr>
      <vt:lpstr>Simulate Anything</vt:lpstr>
      <vt:lpstr>Step 1. Draw your molecule </vt:lpstr>
      <vt:lpstr>Step 2. Optimize in Gaussian</vt:lpstr>
      <vt:lpstr>Step 3. Set up the Gaussian Calculation for Parameters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 Anything</dc:title>
  <dc:creator>Emily Rachel Rhodes</dc:creator>
  <cp:lastModifiedBy>Emily Rachel Rhodes</cp:lastModifiedBy>
  <cp:revision>1</cp:revision>
  <dcterms:created xsi:type="dcterms:W3CDTF">2022-02-15T23:10:39Z</dcterms:created>
  <dcterms:modified xsi:type="dcterms:W3CDTF">2022-02-16T00:08:36Z</dcterms:modified>
</cp:coreProperties>
</file>