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0" r:id="rId4"/>
    <p:sldId id="264" r:id="rId5"/>
    <p:sldId id="258" r:id="rId6"/>
    <p:sldId id="257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5EF3B-B653-40B3-9F86-8AC38326967B}" v="4" dt="2024-09-19T16:04:05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Schnepp" userId="899cb056e7b83b94" providerId="LiveId" clId="{2245EF3B-B653-40B3-9F86-8AC38326967B}"/>
    <pc:docChg chg="undo redo custSel addSld delSld modSld sldOrd">
      <pc:chgData name="Emily Schnepp" userId="899cb056e7b83b94" providerId="LiveId" clId="{2245EF3B-B653-40B3-9F86-8AC38326967B}" dt="2024-09-19T16:16:28.647" v="295" actId="255"/>
      <pc:docMkLst>
        <pc:docMk/>
      </pc:docMkLst>
      <pc:sldChg chg="addSp delSp modSp mod setBg addAnim delAnim setClrOvrMap">
        <pc:chgData name="Emily Schnepp" userId="899cb056e7b83b94" providerId="LiveId" clId="{2245EF3B-B653-40B3-9F86-8AC38326967B}" dt="2024-09-19T16:00:04.506" v="162" actId="26606"/>
        <pc:sldMkLst>
          <pc:docMk/>
          <pc:sldMk cId="2053262200" sldId="256"/>
        </pc:sldMkLst>
        <pc:spChg chg="mod">
          <ac:chgData name="Emily Schnepp" userId="899cb056e7b83b94" providerId="LiveId" clId="{2245EF3B-B653-40B3-9F86-8AC38326967B}" dt="2024-09-19T16:00:04.506" v="162" actId="26606"/>
          <ac:spMkLst>
            <pc:docMk/>
            <pc:sldMk cId="2053262200" sldId="256"/>
            <ac:spMk id="2" creationId="{D97499DE-F245-4DCA-0C0A-2C67B84DF5CD}"/>
          </ac:spMkLst>
        </pc:spChg>
        <pc:spChg chg="mod">
          <ac:chgData name="Emily Schnepp" userId="899cb056e7b83b94" providerId="LiveId" clId="{2245EF3B-B653-40B3-9F86-8AC38326967B}" dt="2024-09-19T16:00:04.506" v="162" actId="26606"/>
          <ac:spMkLst>
            <pc:docMk/>
            <pc:sldMk cId="2053262200" sldId="256"/>
            <ac:spMk id="3" creationId="{EA578B84-7F88-79F7-620E-A429696F90F7}"/>
          </ac:spMkLst>
        </pc:spChg>
        <pc:spChg chg="add">
          <ac:chgData name="Emily Schnepp" userId="899cb056e7b83b94" providerId="LiveId" clId="{2245EF3B-B653-40B3-9F86-8AC38326967B}" dt="2024-09-19T16:00:04.506" v="162" actId="26606"/>
          <ac:spMkLst>
            <pc:docMk/>
            <pc:sldMk cId="2053262200" sldId="256"/>
            <ac:spMk id="8" creationId="{489B7BFD-8F45-4093-AD9C-91B15B0503D9}"/>
          </ac:spMkLst>
        </pc:spChg>
        <pc:spChg chg="add del">
          <ac:chgData name="Emily Schnepp" userId="899cb056e7b83b94" providerId="LiveId" clId="{2245EF3B-B653-40B3-9F86-8AC38326967B}" dt="2024-09-19T15:53:26.227" v="21" actId="26606"/>
          <ac:spMkLst>
            <pc:docMk/>
            <pc:sldMk cId="2053262200" sldId="256"/>
            <ac:spMk id="9" creationId="{71B2258F-86CA-4D4D-8270-BC05FCDEBFB3}"/>
          </ac:spMkLst>
        </pc:spChg>
        <pc:spChg chg="add">
          <ac:chgData name="Emily Schnepp" userId="899cb056e7b83b94" providerId="LiveId" clId="{2245EF3B-B653-40B3-9F86-8AC38326967B}" dt="2024-09-19T16:00:04.506" v="162" actId="26606"/>
          <ac:spMkLst>
            <pc:docMk/>
            <pc:sldMk cId="2053262200" sldId="256"/>
            <ac:spMk id="14" creationId="{498F8FF6-43B4-494A-AF8F-123A4983EDF7}"/>
          </ac:spMkLst>
        </pc:spChg>
        <pc:spChg chg="add">
          <ac:chgData name="Emily Schnepp" userId="899cb056e7b83b94" providerId="LiveId" clId="{2245EF3B-B653-40B3-9F86-8AC38326967B}" dt="2024-09-19T16:00:04.506" v="162" actId="26606"/>
          <ac:spMkLst>
            <pc:docMk/>
            <pc:sldMk cId="2053262200" sldId="256"/>
            <ac:spMk id="16" creationId="{2B06059C-C357-4011-82B9-9C0106301384}"/>
          </ac:spMkLst>
        </pc:spChg>
        <pc:spChg chg="add">
          <ac:chgData name="Emily Schnepp" userId="899cb056e7b83b94" providerId="LiveId" clId="{2245EF3B-B653-40B3-9F86-8AC38326967B}" dt="2024-09-19T16:00:04.506" v="162" actId="26606"/>
          <ac:spMkLst>
            <pc:docMk/>
            <pc:sldMk cId="2053262200" sldId="256"/>
            <ac:spMk id="18" creationId="{5AFEC601-A132-47EE-B0C2-B38ACD9FCE6F}"/>
          </ac:spMkLst>
        </pc:spChg>
        <pc:spChg chg="add">
          <ac:chgData name="Emily Schnepp" userId="899cb056e7b83b94" providerId="LiveId" clId="{2245EF3B-B653-40B3-9F86-8AC38326967B}" dt="2024-09-19T16:00:04.506" v="162" actId="26606"/>
          <ac:spMkLst>
            <pc:docMk/>
            <pc:sldMk cId="2053262200" sldId="256"/>
            <ac:spMk id="20" creationId="{279CAF82-0ECF-42BE-8F37-F71941E5D410}"/>
          </ac:spMkLst>
        </pc:spChg>
        <pc:spChg chg="add">
          <ac:chgData name="Emily Schnepp" userId="899cb056e7b83b94" providerId="LiveId" clId="{2245EF3B-B653-40B3-9F86-8AC38326967B}" dt="2024-09-19T16:00:04.506" v="162" actId="26606"/>
          <ac:spMkLst>
            <pc:docMk/>
            <pc:sldMk cId="2053262200" sldId="256"/>
            <ac:spMk id="22" creationId="{218E095B-4870-4AD5-9C41-C16D59523501}"/>
          </ac:spMkLst>
        </pc:spChg>
        <pc:spChg chg="add">
          <ac:chgData name="Emily Schnepp" userId="899cb056e7b83b94" providerId="LiveId" clId="{2245EF3B-B653-40B3-9F86-8AC38326967B}" dt="2024-09-19T16:00:04.506" v="162" actId="26606"/>
          <ac:spMkLst>
            <pc:docMk/>
            <pc:sldMk cId="2053262200" sldId="256"/>
            <ac:spMk id="31" creationId="{033BC44A-0661-43B4-9C14-FD5963C226AE}"/>
          </ac:spMkLst>
        </pc:spChg>
        <pc:spChg chg="add">
          <ac:chgData name="Emily Schnepp" userId="899cb056e7b83b94" providerId="LiveId" clId="{2245EF3B-B653-40B3-9F86-8AC38326967B}" dt="2024-09-19T16:00:04.506" v="162" actId="26606"/>
          <ac:spMkLst>
            <pc:docMk/>
            <pc:sldMk cId="2053262200" sldId="256"/>
            <ac:spMk id="33" creationId="{BE8CB2F0-2F5A-4EBD-B214-E0309C31F578}"/>
          </ac:spMkLst>
        </pc:spChg>
        <pc:spChg chg="add">
          <ac:chgData name="Emily Schnepp" userId="899cb056e7b83b94" providerId="LiveId" clId="{2245EF3B-B653-40B3-9F86-8AC38326967B}" dt="2024-09-19T16:00:04.506" v="162" actId="26606"/>
          <ac:spMkLst>
            <pc:docMk/>
            <pc:sldMk cId="2053262200" sldId="256"/>
            <ac:spMk id="35" creationId="{FFD3887D-244B-4EC4-9208-E304984C5D0F}"/>
          </ac:spMkLst>
        </pc:spChg>
        <pc:spChg chg="add">
          <ac:chgData name="Emily Schnepp" userId="899cb056e7b83b94" providerId="LiveId" clId="{2245EF3B-B653-40B3-9F86-8AC38326967B}" dt="2024-09-19T16:00:04.506" v="162" actId="26606"/>
          <ac:spMkLst>
            <pc:docMk/>
            <pc:sldMk cId="2053262200" sldId="256"/>
            <ac:spMk id="37" creationId="{97224C31-855E-4593-8A58-5B2B0CC4F537}"/>
          </ac:spMkLst>
        </pc:spChg>
        <pc:grpChg chg="add">
          <ac:chgData name="Emily Schnepp" userId="899cb056e7b83b94" providerId="LiveId" clId="{2245EF3B-B653-40B3-9F86-8AC38326967B}" dt="2024-09-19T16:00:04.506" v="162" actId="26606"/>
          <ac:grpSpMkLst>
            <pc:docMk/>
            <pc:sldMk cId="2053262200" sldId="256"/>
            <ac:grpSpMk id="10" creationId="{042BC7E5-76DB-4826-8C07-4A49B6353F76}"/>
          </ac:grpSpMkLst>
        </pc:grpChg>
        <pc:grpChg chg="add">
          <ac:chgData name="Emily Schnepp" userId="899cb056e7b83b94" providerId="LiveId" clId="{2245EF3B-B653-40B3-9F86-8AC38326967B}" dt="2024-09-19T16:00:04.506" v="162" actId="26606"/>
          <ac:grpSpMkLst>
            <pc:docMk/>
            <pc:sldMk cId="2053262200" sldId="256"/>
            <ac:grpSpMk id="24" creationId="{FB9739EB-7F66-433D-841F-AB3CD18700B7}"/>
          </ac:grpSpMkLst>
        </pc:grpChg>
        <pc:picChg chg="add del">
          <ac:chgData name="Emily Schnepp" userId="899cb056e7b83b94" providerId="LiveId" clId="{2245EF3B-B653-40B3-9F86-8AC38326967B}" dt="2024-09-19T15:53:26.227" v="21" actId="26606"/>
          <ac:picMkLst>
            <pc:docMk/>
            <pc:sldMk cId="2053262200" sldId="256"/>
            <ac:picMk id="5" creationId="{ADADB848-A487-E5BD-013E-F18D31B2BA92}"/>
          </ac:picMkLst>
        </pc:picChg>
      </pc:sldChg>
      <pc:sldChg chg="addSp delSp modSp mod">
        <pc:chgData name="Emily Schnepp" userId="899cb056e7b83b94" providerId="LiveId" clId="{2245EF3B-B653-40B3-9F86-8AC38326967B}" dt="2024-09-19T16:13:04.223" v="291" actId="1076"/>
        <pc:sldMkLst>
          <pc:docMk/>
          <pc:sldMk cId="3338604617" sldId="257"/>
        </pc:sldMkLst>
        <pc:spChg chg="mod">
          <ac:chgData name="Emily Schnepp" userId="899cb056e7b83b94" providerId="LiveId" clId="{2245EF3B-B653-40B3-9F86-8AC38326967B}" dt="2024-09-19T16:13:04.223" v="291" actId="1076"/>
          <ac:spMkLst>
            <pc:docMk/>
            <pc:sldMk cId="3338604617" sldId="257"/>
            <ac:spMk id="4" creationId="{91013661-C84B-40B7-ACEF-7919E74A1FBF}"/>
          </ac:spMkLst>
        </pc:spChg>
        <pc:spChg chg="mod ord">
          <ac:chgData name="Emily Schnepp" userId="899cb056e7b83b94" providerId="LiveId" clId="{2245EF3B-B653-40B3-9F86-8AC38326967B}" dt="2024-09-19T16:12:56.308" v="290" actId="1076"/>
          <ac:spMkLst>
            <pc:docMk/>
            <pc:sldMk cId="3338604617" sldId="257"/>
            <ac:spMk id="5" creationId="{5284920D-BC07-9AE5-7DFB-F9D29C7BC79A}"/>
          </ac:spMkLst>
        </pc:spChg>
        <pc:spChg chg="add del">
          <ac:chgData name="Emily Schnepp" userId="899cb056e7b83b94" providerId="LiveId" clId="{2245EF3B-B653-40B3-9F86-8AC38326967B}" dt="2024-09-19T16:02:01.879" v="188" actId="26606"/>
          <ac:spMkLst>
            <pc:docMk/>
            <pc:sldMk cId="3338604617" sldId="257"/>
            <ac:spMk id="1042" creationId="{5A0118C5-4F8D-4CF4-BADD-53FEACC6C42A}"/>
          </ac:spMkLst>
        </pc:spChg>
        <pc:spChg chg="add del">
          <ac:chgData name="Emily Schnepp" userId="899cb056e7b83b94" providerId="LiveId" clId="{2245EF3B-B653-40B3-9F86-8AC38326967B}" dt="2024-09-19T16:02:01.879" v="188" actId="26606"/>
          <ac:spMkLst>
            <pc:docMk/>
            <pc:sldMk cId="3338604617" sldId="257"/>
            <ac:spMk id="1048" creationId="{E7C065BD-BDC2-4800-908F-25C30F042B69}"/>
          </ac:spMkLst>
        </pc:spChg>
        <pc:spChg chg="add del">
          <ac:chgData name="Emily Schnepp" userId="899cb056e7b83b94" providerId="LiveId" clId="{2245EF3B-B653-40B3-9F86-8AC38326967B}" dt="2024-09-19T16:02:01.879" v="188" actId="26606"/>
          <ac:spMkLst>
            <pc:docMk/>
            <pc:sldMk cId="3338604617" sldId="257"/>
            <ac:spMk id="1050" creationId="{612A1BC7-2F25-41BC-A0DC-8680CE996B74}"/>
          </ac:spMkLst>
        </pc:spChg>
        <pc:spChg chg="add del">
          <ac:chgData name="Emily Schnepp" userId="899cb056e7b83b94" providerId="LiveId" clId="{2245EF3B-B653-40B3-9F86-8AC38326967B}" dt="2024-09-19T16:02:17.027" v="196" actId="26606"/>
          <ac:spMkLst>
            <pc:docMk/>
            <pc:sldMk cId="3338604617" sldId="257"/>
            <ac:spMk id="1052" creationId="{CAEBFCD5-5356-4326-8D39-8235A46CD7B2}"/>
          </ac:spMkLst>
        </pc:spChg>
        <pc:spChg chg="add del">
          <ac:chgData name="Emily Schnepp" userId="899cb056e7b83b94" providerId="LiveId" clId="{2245EF3B-B653-40B3-9F86-8AC38326967B}" dt="2024-09-19T16:02:06.459" v="190" actId="26606"/>
          <ac:spMkLst>
            <pc:docMk/>
            <pc:sldMk cId="3338604617" sldId="257"/>
            <ac:spMk id="1055" creationId="{E3AF5D38-FFEB-42F9-A0FC-37D8A54F1B25}"/>
          </ac:spMkLst>
        </pc:spChg>
        <pc:spChg chg="add del">
          <ac:chgData name="Emily Schnepp" userId="899cb056e7b83b94" providerId="LiveId" clId="{2245EF3B-B653-40B3-9F86-8AC38326967B}" dt="2024-09-19T16:02:11.788" v="192" actId="26606"/>
          <ac:spMkLst>
            <pc:docMk/>
            <pc:sldMk cId="3338604617" sldId="257"/>
            <ac:spMk id="1224" creationId="{27F12B1F-4753-46F8-93FC-1E4191C1357A}"/>
          </ac:spMkLst>
        </pc:spChg>
        <pc:spChg chg="add del">
          <ac:chgData name="Emily Schnepp" userId="899cb056e7b83b94" providerId="LiveId" clId="{2245EF3B-B653-40B3-9F86-8AC38326967B}" dt="2024-09-19T16:02:11.788" v="192" actId="26606"/>
          <ac:spMkLst>
            <pc:docMk/>
            <pc:sldMk cId="3338604617" sldId="257"/>
            <ac:spMk id="1225" creationId="{42AE8636-A04B-4C96-AA50-C956D51C034E}"/>
          </ac:spMkLst>
        </pc:spChg>
        <pc:spChg chg="add del">
          <ac:chgData name="Emily Schnepp" userId="899cb056e7b83b94" providerId="LiveId" clId="{2245EF3B-B653-40B3-9F86-8AC38326967B}" dt="2024-09-19T16:02:11.788" v="192" actId="26606"/>
          <ac:spMkLst>
            <pc:docMk/>
            <pc:sldMk cId="3338604617" sldId="257"/>
            <ac:spMk id="1227" creationId="{0F17DC65-D057-4CEA-8B52-BF72D5D90AEB}"/>
          </ac:spMkLst>
        </pc:spChg>
        <pc:spChg chg="add del">
          <ac:chgData name="Emily Schnepp" userId="899cb056e7b83b94" providerId="LiveId" clId="{2245EF3B-B653-40B3-9F86-8AC38326967B}" dt="2024-09-19T16:02:11.788" v="192" actId="26606"/>
          <ac:spMkLst>
            <pc:docMk/>
            <pc:sldMk cId="3338604617" sldId="257"/>
            <ac:spMk id="1228" creationId="{35249834-544E-477E-84FD-888B8DB74B87}"/>
          </ac:spMkLst>
        </pc:spChg>
        <pc:spChg chg="add del">
          <ac:chgData name="Emily Schnepp" userId="899cb056e7b83b94" providerId="LiveId" clId="{2245EF3B-B653-40B3-9F86-8AC38326967B}" dt="2024-09-19T16:02:13.037" v="194" actId="26606"/>
          <ac:spMkLst>
            <pc:docMk/>
            <pc:sldMk cId="3338604617" sldId="257"/>
            <ac:spMk id="1234" creationId="{5A0118C5-4F8D-4CF4-BADD-53FEACC6C42A}"/>
          </ac:spMkLst>
        </pc:spChg>
        <pc:spChg chg="add del">
          <ac:chgData name="Emily Schnepp" userId="899cb056e7b83b94" providerId="LiveId" clId="{2245EF3B-B653-40B3-9F86-8AC38326967B}" dt="2024-09-19T16:02:13.037" v="194" actId="26606"/>
          <ac:spMkLst>
            <pc:docMk/>
            <pc:sldMk cId="3338604617" sldId="257"/>
            <ac:spMk id="1237" creationId="{E7C065BD-BDC2-4800-908F-25C30F042B69}"/>
          </ac:spMkLst>
        </pc:spChg>
        <pc:spChg chg="add del">
          <ac:chgData name="Emily Schnepp" userId="899cb056e7b83b94" providerId="LiveId" clId="{2245EF3B-B653-40B3-9F86-8AC38326967B}" dt="2024-09-19T16:02:13.037" v="194" actId="26606"/>
          <ac:spMkLst>
            <pc:docMk/>
            <pc:sldMk cId="3338604617" sldId="257"/>
            <ac:spMk id="1238" creationId="{612A1BC7-2F25-41BC-A0DC-8680CE996B74}"/>
          </ac:spMkLst>
        </pc:spChg>
        <pc:spChg chg="add del">
          <ac:chgData name="Emily Schnepp" userId="899cb056e7b83b94" providerId="LiveId" clId="{2245EF3B-B653-40B3-9F86-8AC38326967B}" dt="2024-09-19T16:02:17.027" v="196" actId="26606"/>
          <ac:spMkLst>
            <pc:docMk/>
            <pc:sldMk cId="3338604617" sldId="257"/>
            <ac:spMk id="1240" creationId="{5A0118C5-4F8D-4CF4-BADD-53FEACC6C42A}"/>
          </ac:spMkLst>
        </pc:spChg>
        <pc:spChg chg="add">
          <ac:chgData name="Emily Schnepp" userId="899cb056e7b83b94" providerId="LiveId" clId="{2245EF3B-B653-40B3-9F86-8AC38326967B}" dt="2024-09-19T16:02:17.083" v="197" actId="26606"/>
          <ac:spMkLst>
            <pc:docMk/>
            <pc:sldMk cId="3338604617" sldId="257"/>
            <ac:spMk id="1249" creationId="{27F12B1F-4753-46F8-93FC-1E4191C1357A}"/>
          </ac:spMkLst>
        </pc:spChg>
        <pc:spChg chg="add">
          <ac:chgData name="Emily Schnepp" userId="899cb056e7b83b94" providerId="LiveId" clId="{2245EF3B-B653-40B3-9F86-8AC38326967B}" dt="2024-09-19T16:02:17.083" v="197" actId="26606"/>
          <ac:spMkLst>
            <pc:docMk/>
            <pc:sldMk cId="3338604617" sldId="257"/>
            <ac:spMk id="1250" creationId="{42AE8636-A04B-4C96-AA50-C956D51C034E}"/>
          </ac:spMkLst>
        </pc:spChg>
        <pc:spChg chg="add">
          <ac:chgData name="Emily Schnepp" userId="899cb056e7b83b94" providerId="LiveId" clId="{2245EF3B-B653-40B3-9F86-8AC38326967B}" dt="2024-09-19T16:02:17.083" v="197" actId="26606"/>
          <ac:spMkLst>
            <pc:docMk/>
            <pc:sldMk cId="3338604617" sldId="257"/>
            <ac:spMk id="1253" creationId="{0F17DC65-D057-4CEA-8B52-BF72D5D90AEB}"/>
          </ac:spMkLst>
        </pc:spChg>
        <pc:spChg chg="add">
          <ac:chgData name="Emily Schnepp" userId="899cb056e7b83b94" providerId="LiveId" clId="{2245EF3B-B653-40B3-9F86-8AC38326967B}" dt="2024-09-19T16:02:17.083" v="197" actId="26606"/>
          <ac:spMkLst>
            <pc:docMk/>
            <pc:sldMk cId="3338604617" sldId="257"/>
            <ac:spMk id="1254" creationId="{35249834-544E-477E-84FD-888B8DB74B87}"/>
          </ac:spMkLst>
        </pc:spChg>
        <pc:grpChg chg="add del">
          <ac:chgData name="Emily Schnepp" userId="899cb056e7b83b94" providerId="LiveId" clId="{2245EF3B-B653-40B3-9F86-8AC38326967B}" dt="2024-09-19T16:02:17.083" v="197" actId="26606"/>
          <ac:grpSpMkLst>
            <pc:docMk/>
            <pc:sldMk cId="3338604617" sldId="257"/>
            <ac:grpSpMk id="1035" creationId="{50A0A18D-98B4-40E5-4078-A318C9554788}"/>
          </ac:grpSpMkLst>
        </pc:grpChg>
        <pc:grpChg chg="add del">
          <ac:chgData name="Emily Schnepp" userId="899cb056e7b83b94" providerId="LiveId" clId="{2245EF3B-B653-40B3-9F86-8AC38326967B}" dt="2024-09-19T16:02:01.879" v="188" actId="26606"/>
          <ac:grpSpMkLst>
            <pc:docMk/>
            <pc:sldMk cId="3338604617" sldId="257"/>
            <ac:grpSpMk id="1044" creationId="{1E8369D0-2C3B-4E27-AC6C-A246AC28CDA1}"/>
          </ac:grpSpMkLst>
        </pc:grpChg>
        <pc:grpChg chg="add del">
          <ac:chgData name="Emily Schnepp" userId="899cb056e7b83b94" providerId="LiveId" clId="{2245EF3B-B653-40B3-9F86-8AC38326967B}" dt="2024-09-19T16:02:11.788" v="192" actId="26606"/>
          <ac:grpSpMkLst>
            <pc:docMk/>
            <pc:sldMk cId="3338604617" sldId="257"/>
            <ac:grpSpMk id="1046" creationId="{00E015F5-1A99-4E40-BC3D-7707802996B5}"/>
          </ac:grpSpMkLst>
        </pc:grpChg>
        <pc:grpChg chg="add del">
          <ac:chgData name="Emily Schnepp" userId="899cb056e7b83b94" providerId="LiveId" clId="{2245EF3B-B653-40B3-9F86-8AC38326967B}" dt="2024-09-19T16:02:17.027" v="196" actId="26606"/>
          <ac:grpSpMkLst>
            <pc:docMk/>
            <pc:sldMk cId="3338604617" sldId="257"/>
            <ac:grpSpMk id="1054" creationId="{D6E8B984-55B9-4A62-A043-997D00F0AE09}"/>
          </ac:grpSpMkLst>
        </pc:grpChg>
        <pc:grpChg chg="add del">
          <ac:chgData name="Emily Schnepp" userId="899cb056e7b83b94" providerId="LiveId" clId="{2245EF3B-B653-40B3-9F86-8AC38326967B}" dt="2024-09-19T16:02:06.459" v="190" actId="26606"/>
          <ac:grpSpMkLst>
            <pc:docMk/>
            <pc:sldMk cId="3338604617" sldId="257"/>
            <ac:grpSpMk id="1056" creationId="{A18E8AF0-57F3-4E67-AB90-C8DAC71353FE}"/>
          </ac:grpSpMkLst>
        </pc:grpChg>
        <pc:grpChg chg="add del">
          <ac:chgData name="Emily Schnepp" userId="899cb056e7b83b94" providerId="LiveId" clId="{2245EF3B-B653-40B3-9F86-8AC38326967B}" dt="2024-09-19T16:02:11.788" v="192" actId="26606"/>
          <ac:grpSpMkLst>
            <pc:docMk/>
            <pc:sldMk cId="3338604617" sldId="257"/>
            <ac:grpSpMk id="1229" creationId="{5468B3A9-705E-43C3-A742-0619B0D8F2EE}"/>
          </ac:grpSpMkLst>
        </pc:grpChg>
        <pc:grpChg chg="add del">
          <ac:chgData name="Emily Schnepp" userId="899cb056e7b83b94" providerId="LiveId" clId="{2245EF3B-B653-40B3-9F86-8AC38326967B}" dt="2024-09-19T16:02:13.037" v="194" actId="26606"/>
          <ac:grpSpMkLst>
            <pc:docMk/>
            <pc:sldMk cId="3338604617" sldId="257"/>
            <ac:grpSpMk id="1235" creationId="{1E8369D0-2C3B-4E27-AC6C-A246AC28CDA1}"/>
          </ac:grpSpMkLst>
        </pc:grpChg>
        <pc:grpChg chg="add del">
          <ac:chgData name="Emily Schnepp" userId="899cb056e7b83b94" providerId="LiveId" clId="{2245EF3B-B653-40B3-9F86-8AC38326967B}" dt="2024-09-19T16:02:17.027" v="196" actId="26606"/>
          <ac:grpSpMkLst>
            <pc:docMk/>
            <pc:sldMk cId="3338604617" sldId="257"/>
            <ac:grpSpMk id="1241" creationId="{6B67BE95-96EF-433C-9F29-B0732AA6B6AC}"/>
          </ac:grpSpMkLst>
        </pc:grpChg>
        <pc:grpChg chg="add del">
          <ac:chgData name="Emily Schnepp" userId="899cb056e7b83b94" providerId="LiveId" clId="{2245EF3B-B653-40B3-9F86-8AC38326967B}" dt="2024-09-19T16:02:17.027" v="196" actId="26606"/>
          <ac:grpSpMkLst>
            <pc:docMk/>
            <pc:sldMk cId="3338604617" sldId="257"/>
            <ac:grpSpMk id="1244" creationId="{C6050274-04F5-403E-93CD-0F33B9B7E8F9}"/>
          </ac:grpSpMkLst>
        </pc:grpChg>
        <pc:grpChg chg="add">
          <ac:chgData name="Emily Schnepp" userId="899cb056e7b83b94" providerId="LiveId" clId="{2245EF3B-B653-40B3-9F86-8AC38326967B}" dt="2024-09-19T16:02:17.083" v="197" actId="26606"/>
          <ac:grpSpMkLst>
            <pc:docMk/>
            <pc:sldMk cId="3338604617" sldId="257"/>
            <ac:grpSpMk id="1251" creationId="{00E015F5-1A99-4E40-BC3D-7707802996B5}"/>
          </ac:grpSpMkLst>
        </pc:grpChg>
        <pc:grpChg chg="add">
          <ac:chgData name="Emily Schnepp" userId="899cb056e7b83b94" providerId="LiveId" clId="{2245EF3B-B653-40B3-9F86-8AC38326967B}" dt="2024-09-19T16:02:17.083" v="197" actId="26606"/>
          <ac:grpSpMkLst>
            <pc:docMk/>
            <pc:sldMk cId="3338604617" sldId="257"/>
            <ac:grpSpMk id="1255" creationId="{5468B3A9-705E-43C3-A742-0619B0D8F2EE}"/>
          </ac:grpSpMkLst>
        </pc:grpChg>
        <pc:picChg chg="mod ord">
          <ac:chgData name="Emily Schnepp" userId="899cb056e7b83b94" providerId="LiveId" clId="{2245EF3B-B653-40B3-9F86-8AC38326967B}" dt="2024-09-19T16:02:17.083" v="197" actId="26606"/>
          <ac:picMkLst>
            <pc:docMk/>
            <pc:sldMk cId="3338604617" sldId="257"/>
            <ac:picMk id="1026" creationId="{047E80EE-F77B-0C8E-9A70-19E853A931ED}"/>
          </ac:picMkLst>
        </pc:picChg>
        <pc:picChg chg="mod">
          <ac:chgData name="Emily Schnepp" userId="899cb056e7b83b94" providerId="LiveId" clId="{2245EF3B-B653-40B3-9F86-8AC38326967B}" dt="2024-09-19T16:02:17.083" v="197" actId="26606"/>
          <ac:picMkLst>
            <pc:docMk/>
            <pc:sldMk cId="3338604617" sldId="257"/>
            <ac:picMk id="1028" creationId="{0627E2E9-8E75-FEE8-AE3B-6646010D38C4}"/>
          </ac:picMkLst>
        </pc:picChg>
        <pc:picChg chg="mod ord">
          <ac:chgData name="Emily Schnepp" userId="899cb056e7b83b94" providerId="LiveId" clId="{2245EF3B-B653-40B3-9F86-8AC38326967B}" dt="2024-09-19T16:02:17.083" v="197" actId="26606"/>
          <ac:picMkLst>
            <pc:docMk/>
            <pc:sldMk cId="3338604617" sldId="257"/>
            <ac:picMk id="1030" creationId="{77F1F4B4-136D-80AE-118A-EAB1B99A72F7}"/>
          </ac:picMkLst>
        </pc:picChg>
      </pc:sldChg>
      <pc:sldChg chg="addSp delSp modSp mod">
        <pc:chgData name="Emily Schnepp" userId="899cb056e7b83b94" providerId="LiveId" clId="{2245EF3B-B653-40B3-9F86-8AC38326967B}" dt="2024-09-19T16:12:31.974" v="249" actId="20577"/>
        <pc:sldMkLst>
          <pc:docMk/>
          <pc:sldMk cId="1093312971" sldId="258"/>
        </pc:sldMkLst>
        <pc:spChg chg="mod">
          <ac:chgData name="Emily Schnepp" userId="899cb056e7b83b94" providerId="LiveId" clId="{2245EF3B-B653-40B3-9F86-8AC38326967B}" dt="2024-09-19T16:12:31.974" v="249" actId="20577"/>
          <ac:spMkLst>
            <pc:docMk/>
            <pc:sldMk cId="1093312971" sldId="258"/>
            <ac:spMk id="2" creationId="{1C3DA5D6-6FF1-650F-D2F9-2455EDC61DBC}"/>
          </ac:spMkLst>
        </pc:spChg>
        <pc:spChg chg="mod">
          <ac:chgData name="Emily Schnepp" userId="899cb056e7b83b94" providerId="LiveId" clId="{2245EF3B-B653-40B3-9F86-8AC38326967B}" dt="2024-09-19T16:01:40.445" v="186" actId="26606"/>
          <ac:spMkLst>
            <pc:docMk/>
            <pc:sldMk cId="1093312971" sldId="258"/>
            <ac:spMk id="3" creationId="{0849B42A-7DEC-1FF1-28EC-355CF3F7F60D}"/>
          </ac:spMkLst>
        </pc:spChg>
        <pc:spChg chg="add del">
          <ac:chgData name="Emily Schnepp" userId="899cb056e7b83b94" providerId="LiveId" clId="{2245EF3B-B653-40B3-9F86-8AC38326967B}" dt="2024-09-19T16:01:38.019" v="183" actId="26606"/>
          <ac:spMkLst>
            <pc:docMk/>
            <pc:sldMk cId="1093312971" sldId="258"/>
            <ac:spMk id="2066" creationId="{5A0118C5-4F8D-4CF4-BADD-53FEACC6C42A}"/>
          </ac:spMkLst>
        </pc:spChg>
        <pc:spChg chg="add del">
          <ac:chgData name="Emily Schnepp" userId="899cb056e7b83b94" providerId="LiveId" clId="{2245EF3B-B653-40B3-9F86-8AC38326967B}" dt="2024-09-19T16:01:38.019" v="183" actId="26606"/>
          <ac:spMkLst>
            <pc:docMk/>
            <pc:sldMk cId="1093312971" sldId="258"/>
            <ac:spMk id="2072" creationId="{E7C065BD-BDC2-4800-908F-25C30F042B69}"/>
          </ac:spMkLst>
        </pc:spChg>
        <pc:spChg chg="add del">
          <ac:chgData name="Emily Schnepp" userId="899cb056e7b83b94" providerId="LiveId" clId="{2245EF3B-B653-40B3-9F86-8AC38326967B}" dt="2024-09-19T16:01:38.019" v="183" actId="26606"/>
          <ac:spMkLst>
            <pc:docMk/>
            <pc:sldMk cId="1093312971" sldId="258"/>
            <ac:spMk id="2074" creationId="{612A1BC7-2F25-41BC-A0DC-8680CE996B74}"/>
          </ac:spMkLst>
        </pc:spChg>
        <pc:spChg chg="add del">
          <ac:chgData name="Emily Schnepp" userId="899cb056e7b83b94" providerId="LiveId" clId="{2245EF3B-B653-40B3-9F86-8AC38326967B}" dt="2024-09-19T16:01:40.437" v="185" actId="26606"/>
          <ac:spMkLst>
            <pc:docMk/>
            <pc:sldMk cId="1093312971" sldId="258"/>
            <ac:spMk id="2076" creationId="{CAEBFCD5-5356-4326-8D39-8235A46CD7B2}"/>
          </ac:spMkLst>
        </pc:spChg>
        <pc:spChg chg="add del">
          <ac:chgData name="Emily Schnepp" userId="899cb056e7b83b94" providerId="LiveId" clId="{2245EF3B-B653-40B3-9F86-8AC38326967B}" dt="2024-09-19T16:01:40.437" v="185" actId="26606"/>
          <ac:spMkLst>
            <pc:docMk/>
            <pc:sldMk cId="1093312971" sldId="258"/>
            <ac:spMk id="2077" creationId="{5A0118C5-4F8D-4CF4-BADD-53FEACC6C42A}"/>
          </ac:spMkLst>
        </pc:spChg>
        <pc:spChg chg="add">
          <ac:chgData name="Emily Schnepp" userId="899cb056e7b83b94" providerId="LiveId" clId="{2245EF3B-B653-40B3-9F86-8AC38326967B}" dt="2024-09-19T16:01:40.445" v="186" actId="26606"/>
          <ac:spMkLst>
            <pc:docMk/>
            <pc:sldMk cId="1093312971" sldId="258"/>
            <ac:spMk id="2098" creationId="{5A0118C5-4F8D-4CF4-BADD-53FEACC6C42A}"/>
          </ac:spMkLst>
        </pc:spChg>
        <pc:spChg chg="add">
          <ac:chgData name="Emily Schnepp" userId="899cb056e7b83b94" providerId="LiveId" clId="{2245EF3B-B653-40B3-9F86-8AC38326967B}" dt="2024-09-19T16:01:40.445" v="186" actId="26606"/>
          <ac:spMkLst>
            <pc:docMk/>
            <pc:sldMk cId="1093312971" sldId="258"/>
            <ac:spMk id="2100" creationId="{E7C065BD-BDC2-4800-908F-25C30F042B69}"/>
          </ac:spMkLst>
        </pc:spChg>
        <pc:spChg chg="add">
          <ac:chgData name="Emily Schnepp" userId="899cb056e7b83b94" providerId="LiveId" clId="{2245EF3B-B653-40B3-9F86-8AC38326967B}" dt="2024-09-19T16:01:40.445" v="186" actId="26606"/>
          <ac:spMkLst>
            <pc:docMk/>
            <pc:sldMk cId="1093312971" sldId="258"/>
            <ac:spMk id="2101" creationId="{612A1BC7-2F25-41BC-A0DC-8680CE996B74}"/>
          </ac:spMkLst>
        </pc:spChg>
        <pc:grpChg chg="add del">
          <ac:chgData name="Emily Schnepp" userId="899cb056e7b83b94" providerId="LiveId" clId="{2245EF3B-B653-40B3-9F86-8AC38326967B}" dt="2024-09-19T16:01:40.445" v="186" actId="26606"/>
          <ac:grpSpMkLst>
            <pc:docMk/>
            <pc:sldMk cId="1093312971" sldId="258"/>
            <ac:grpSpMk id="2059" creationId="{73EABC74-5F6A-014C-1BA6-EC2921E34FA0}"/>
          </ac:grpSpMkLst>
        </pc:grpChg>
        <pc:grpChg chg="add del">
          <ac:chgData name="Emily Schnepp" userId="899cb056e7b83b94" providerId="LiveId" clId="{2245EF3B-B653-40B3-9F86-8AC38326967B}" dt="2024-09-19T16:01:38.019" v="183" actId="26606"/>
          <ac:grpSpMkLst>
            <pc:docMk/>
            <pc:sldMk cId="1093312971" sldId="258"/>
            <ac:grpSpMk id="2068" creationId="{1E8369D0-2C3B-4E27-AC6C-A246AC28CDA1}"/>
          </ac:grpSpMkLst>
        </pc:grpChg>
        <pc:grpChg chg="add del">
          <ac:chgData name="Emily Schnepp" userId="899cb056e7b83b94" providerId="LiveId" clId="{2245EF3B-B653-40B3-9F86-8AC38326967B}" dt="2024-09-19T16:01:40.437" v="185" actId="26606"/>
          <ac:grpSpMkLst>
            <pc:docMk/>
            <pc:sldMk cId="1093312971" sldId="258"/>
            <ac:grpSpMk id="2078" creationId="{D6E8B984-55B9-4A62-A043-997D00F0AE09}"/>
          </ac:grpSpMkLst>
        </pc:grpChg>
        <pc:grpChg chg="add del">
          <ac:chgData name="Emily Schnepp" userId="899cb056e7b83b94" providerId="LiveId" clId="{2245EF3B-B653-40B3-9F86-8AC38326967B}" dt="2024-09-19T16:01:40.437" v="185" actId="26606"/>
          <ac:grpSpMkLst>
            <pc:docMk/>
            <pc:sldMk cId="1093312971" sldId="258"/>
            <ac:grpSpMk id="2092" creationId="{6B67BE95-96EF-433C-9F29-B0732AA6B6AC}"/>
          </ac:grpSpMkLst>
        </pc:grpChg>
        <pc:grpChg chg="add del">
          <ac:chgData name="Emily Schnepp" userId="899cb056e7b83b94" providerId="LiveId" clId="{2245EF3B-B653-40B3-9F86-8AC38326967B}" dt="2024-09-19T16:01:40.437" v="185" actId="26606"/>
          <ac:grpSpMkLst>
            <pc:docMk/>
            <pc:sldMk cId="1093312971" sldId="258"/>
            <ac:grpSpMk id="2095" creationId="{C6050274-04F5-403E-93CD-0F33B9B7E8F9}"/>
          </ac:grpSpMkLst>
        </pc:grpChg>
        <pc:grpChg chg="add">
          <ac:chgData name="Emily Schnepp" userId="899cb056e7b83b94" providerId="LiveId" clId="{2245EF3B-B653-40B3-9F86-8AC38326967B}" dt="2024-09-19T16:01:40.445" v="186" actId="26606"/>
          <ac:grpSpMkLst>
            <pc:docMk/>
            <pc:sldMk cId="1093312971" sldId="258"/>
            <ac:grpSpMk id="2099" creationId="{1E8369D0-2C3B-4E27-AC6C-A246AC28CDA1}"/>
          </ac:grpSpMkLst>
        </pc:grpChg>
        <pc:picChg chg="mod ord">
          <ac:chgData name="Emily Schnepp" userId="899cb056e7b83b94" providerId="LiveId" clId="{2245EF3B-B653-40B3-9F86-8AC38326967B}" dt="2024-09-19T16:01:40.445" v="186" actId="26606"/>
          <ac:picMkLst>
            <pc:docMk/>
            <pc:sldMk cId="1093312971" sldId="258"/>
            <ac:picMk id="2050" creationId="{A290F3E5-224C-E3C4-F992-5621A7E93A80}"/>
          </ac:picMkLst>
        </pc:picChg>
        <pc:picChg chg="mod ord">
          <ac:chgData name="Emily Schnepp" userId="899cb056e7b83b94" providerId="LiveId" clId="{2245EF3B-B653-40B3-9F86-8AC38326967B}" dt="2024-09-19T16:01:40.445" v="186" actId="26606"/>
          <ac:picMkLst>
            <pc:docMk/>
            <pc:sldMk cId="1093312971" sldId="258"/>
            <ac:picMk id="2052" creationId="{D95EEDB7-04AB-DB8D-E325-2DEED7E7EBD2}"/>
          </ac:picMkLst>
        </pc:picChg>
        <pc:picChg chg="mod">
          <ac:chgData name="Emily Schnepp" userId="899cb056e7b83b94" providerId="LiveId" clId="{2245EF3B-B653-40B3-9F86-8AC38326967B}" dt="2024-09-19T16:01:40.445" v="186" actId="26606"/>
          <ac:picMkLst>
            <pc:docMk/>
            <pc:sldMk cId="1093312971" sldId="258"/>
            <ac:picMk id="2054" creationId="{E5453D4E-4F4F-2C47-365F-67611B839693}"/>
          </ac:picMkLst>
        </pc:picChg>
      </pc:sldChg>
      <pc:sldChg chg="modSp mod setBg">
        <pc:chgData name="Emily Schnepp" userId="899cb056e7b83b94" providerId="LiveId" clId="{2245EF3B-B653-40B3-9F86-8AC38326967B}" dt="2024-09-19T16:05:03.332" v="231" actId="1076"/>
        <pc:sldMkLst>
          <pc:docMk/>
          <pc:sldMk cId="3206536983" sldId="259"/>
        </pc:sldMkLst>
        <pc:spChg chg="mod">
          <ac:chgData name="Emily Schnepp" userId="899cb056e7b83b94" providerId="LiveId" clId="{2245EF3B-B653-40B3-9F86-8AC38326967B}" dt="2024-09-19T16:04:42.709" v="213" actId="122"/>
          <ac:spMkLst>
            <pc:docMk/>
            <pc:sldMk cId="3206536983" sldId="259"/>
            <ac:spMk id="8" creationId="{59A2B651-35E2-A073-1307-92A5336CBF28}"/>
          </ac:spMkLst>
        </pc:spChg>
        <pc:spChg chg="mod">
          <ac:chgData name="Emily Schnepp" userId="899cb056e7b83b94" providerId="LiveId" clId="{2245EF3B-B653-40B3-9F86-8AC38326967B}" dt="2024-09-19T16:05:03.332" v="231" actId="1076"/>
          <ac:spMkLst>
            <pc:docMk/>
            <pc:sldMk cId="3206536983" sldId="259"/>
            <ac:spMk id="9" creationId="{8FCDC436-B9A9-90A1-2F2B-68011A329D4F}"/>
          </ac:spMkLst>
        </pc:spChg>
        <pc:picChg chg="mod">
          <ac:chgData name="Emily Schnepp" userId="899cb056e7b83b94" providerId="LiveId" clId="{2245EF3B-B653-40B3-9F86-8AC38326967B}" dt="2024-09-19T16:02:59.176" v="207" actId="14100"/>
          <ac:picMkLst>
            <pc:docMk/>
            <pc:sldMk cId="3206536983" sldId="259"/>
            <ac:picMk id="3" creationId="{89D01C27-3C06-F3FE-092F-22B9131BD1A1}"/>
          </ac:picMkLst>
        </pc:picChg>
        <pc:picChg chg="mod">
          <ac:chgData name="Emily Schnepp" userId="899cb056e7b83b94" providerId="LiveId" clId="{2245EF3B-B653-40B3-9F86-8AC38326967B}" dt="2024-09-19T16:02:50.653" v="204" actId="1076"/>
          <ac:picMkLst>
            <pc:docMk/>
            <pc:sldMk cId="3206536983" sldId="259"/>
            <ac:picMk id="5" creationId="{A6132A6D-04EF-8F6F-899B-DFA918C91BB0}"/>
          </ac:picMkLst>
        </pc:picChg>
        <pc:picChg chg="mod">
          <ac:chgData name="Emily Schnepp" userId="899cb056e7b83b94" providerId="LiveId" clId="{2245EF3B-B653-40B3-9F86-8AC38326967B}" dt="2024-09-19T16:02:56.698" v="206" actId="14100"/>
          <ac:picMkLst>
            <pc:docMk/>
            <pc:sldMk cId="3206536983" sldId="259"/>
            <ac:picMk id="7" creationId="{1CF98ED9-E4E5-48AE-875B-C9060D7A56A1}"/>
          </ac:picMkLst>
        </pc:picChg>
      </pc:sldChg>
      <pc:sldChg chg="addSp delSp modSp mod">
        <pc:chgData name="Emily Schnepp" userId="899cb056e7b83b94" providerId="LiveId" clId="{2245EF3B-B653-40B3-9F86-8AC38326967B}" dt="2024-09-19T16:00:47.630" v="172" actId="1076"/>
        <pc:sldMkLst>
          <pc:docMk/>
          <pc:sldMk cId="3716355019" sldId="260"/>
        </pc:sldMkLst>
        <pc:spChg chg="mod ord">
          <ac:chgData name="Emily Schnepp" userId="899cb056e7b83b94" providerId="LiveId" clId="{2245EF3B-B653-40B3-9F86-8AC38326967B}" dt="2024-09-19T16:00:42.598" v="171" actId="1076"/>
          <ac:spMkLst>
            <pc:docMk/>
            <pc:sldMk cId="3716355019" sldId="260"/>
            <ac:spMk id="5" creationId="{8B84E03D-9929-F125-306A-BE17A71D9A13}"/>
          </ac:spMkLst>
        </pc:spChg>
        <pc:spChg chg="mod">
          <ac:chgData name="Emily Schnepp" userId="899cb056e7b83b94" providerId="LiveId" clId="{2245EF3B-B653-40B3-9F86-8AC38326967B}" dt="2024-09-19T16:00:47.630" v="172" actId="1076"/>
          <ac:spMkLst>
            <pc:docMk/>
            <pc:sldMk cId="3716355019" sldId="260"/>
            <ac:spMk id="7" creationId="{B9AECE31-7D7D-34B5-9306-576565D97C5B}"/>
          </ac:spMkLst>
        </pc:spChg>
        <pc:spChg chg="add del">
          <ac:chgData name="Emily Schnepp" userId="899cb056e7b83b94" providerId="LiveId" clId="{2245EF3B-B653-40B3-9F86-8AC38326967B}" dt="2024-09-19T16:00:31.826" v="168" actId="26606"/>
          <ac:spMkLst>
            <pc:docMk/>
            <pc:sldMk cId="3716355019" sldId="260"/>
            <ac:spMk id="4107" creationId="{9CE0A68D-28EF-49D9-B84B-5DAB38714976}"/>
          </ac:spMkLst>
        </pc:spChg>
        <pc:spChg chg="add del">
          <ac:chgData name="Emily Schnepp" userId="899cb056e7b83b94" providerId="LiveId" clId="{2245EF3B-B653-40B3-9F86-8AC38326967B}" dt="2024-09-19T16:00:31.826" v="168" actId="26606"/>
          <ac:spMkLst>
            <pc:docMk/>
            <pc:sldMk cId="3716355019" sldId="260"/>
            <ac:spMk id="4108" creationId="{1FA0C3DC-24DE-44E3-9D41-CAA5F3B20751}"/>
          </ac:spMkLst>
        </pc:spChg>
        <pc:spChg chg="add del">
          <ac:chgData name="Emily Schnepp" userId="899cb056e7b83b94" providerId="LiveId" clId="{2245EF3B-B653-40B3-9F86-8AC38326967B}" dt="2024-09-19T16:00:26.448" v="166" actId="26606"/>
          <ac:spMkLst>
            <pc:docMk/>
            <pc:sldMk cId="3716355019" sldId="260"/>
            <ac:spMk id="4110" creationId="{5A0118C5-4F8D-4CF4-BADD-53FEACC6C42A}"/>
          </ac:spMkLst>
        </pc:spChg>
        <pc:spChg chg="add">
          <ac:chgData name="Emily Schnepp" userId="899cb056e7b83b94" providerId="LiveId" clId="{2245EF3B-B653-40B3-9F86-8AC38326967B}" dt="2024-09-19T16:00:31.837" v="169" actId="26606"/>
          <ac:spMkLst>
            <pc:docMk/>
            <pc:sldMk cId="3716355019" sldId="260"/>
            <ac:spMk id="4111" creationId="{5A0118C5-4F8D-4CF4-BADD-53FEACC6C42A}"/>
          </ac:spMkLst>
        </pc:spChg>
        <pc:spChg chg="add del">
          <ac:chgData name="Emily Schnepp" userId="899cb056e7b83b94" providerId="LiveId" clId="{2245EF3B-B653-40B3-9F86-8AC38326967B}" dt="2024-09-19T16:00:26.448" v="166" actId="26606"/>
          <ac:spMkLst>
            <pc:docMk/>
            <pc:sldMk cId="3716355019" sldId="260"/>
            <ac:spMk id="4116" creationId="{CAEBFCD5-5356-4326-8D39-8235A46CD7B2}"/>
          </ac:spMkLst>
        </pc:spChg>
        <pc:spChg chg="add">
          <ac:chgData name="Emily Schnepp" userId="899cb056e7b83b94" providerId="LiveId" clId="{2245EF3B-B653-40B3-9F86-8AC38326967B}" dt="2024-09-19T16:00:31.837" v="169" actId="26606"/>
          <ac:spMkLst>
            <pc:docMk/>
            <pc:sldMk cId="3716355019" sldId="260"/>
            <ac:spMk id="4117" creationId="{4E0A5C5C-2A95-428E-9F6A-0D29EBD57C9F}"/>
          </ac:spMkLst>
        </pc:spChg>
        <pc:grpChg chg="add del">
          <ac:chgData name="Emily Schnepp" userId="899cb056e7b83b94" providerId="LiveId" clId="{2245EF3B-B653-40B3-9F86-8AC38326967B}" dt="2024-09-19T16:00:31.837" v="169" actId="26606"/>
          <ac:grpSpMkLst>
            <pc:docMk/>
            <pc:sldMk cId="3716355019" sldId="260"/>
            <ac:grpSpMk id="4103" creationId="{6258F736-B256-8039-9DC6-F4E49A5C5AD5}"/>
          </ac:grpSpMkLst>
        </pc:grpChg>
        <pc:grpChg chg="add del">
          <ac:chgData name="Emily Schnepp" userId="899cb056e7b83b94" providerId="LiveId" clId="{2245EF3B-B653-40B3-9F86-8AC38326967B}" dt="2024-09-19T16:00:26.448" v="166" actId="26606"/>
          <ac:grpSpMkLst>
            <pc:docMk/>
            <pc:sldMk cId="3716355019" sldId="260"/>
            <ac:grpSpMk id="4112" creationId="{134CC3FF-7AA4-46F4-8B24-2F9383D86DBD}"/>
          </ac:grpSpMkLst>
        </pc:grpChg>
        <pc:grpChg chg="add">
          <ac:chgData name="Emily Schnepp" userId="899cb056e7b83b94" providerId="LiveId" clId="{2245EF3B-B653-40B3-9F86-8AC38326967B}" dt="2024-09-19T16:00:31.837" v="169" actId="26606"/>
          <ac:grpSpMkLst>
            <pc:docMk/>
            <pc:sldMk cId="3716355019" sldId="260"/>
            <ac:grpSpMk id="4115" creationId="{2A638C7D-9088-41A9-88A0-7357157BC168}"/>
          </ac:grpSpMkLst>
        </pc:grpChg>
        <pc:grpChg chg="add del">
          <ac:chgData name="Emily Schnepp" userId="899cb056e7b83b94" providerId="LiveId" clId="{2245EF3B-B653-40B3-9F86-8AC38326967B}" dt="2024-09-19T16:00:26.448" v="166" actId="26606"/>
          <ac:grpSpMkLst>
            <pc:docMk/>
            <pc:sldMk cId="3716355019" sldId="260"/>
            <ac:grpSpMk id="4118" creationId="{5F2AA49C-5AC0-41C7-BFAF-74B8D8293C8F}"/>
          </ac:grpSpMkLst>
        </pc:grpChg>
        <pc:grpChg chg="add">
          <ac:chgData name="Emily Schnepp" userId="899cb056e7b83b94" providerId="LiveId" clId="{2245EF3B-B653-40B3-9F86-8AC38326967B}" dt="2024-09-19T16:00:31.837" v="169" actId="26606"/>
          <ac:grpSpMkLst>
            <pc:docMk/>
            <pc:sldMk cId="3716355019" sldId="260"/>
            <ac:grpSpMk id="4121" creationId="{3F219210-B16A-47B6-9AA8-207DAFF37E66}"/>
          </ac:grpSpMkLst>
        </pc:grpChg>
        <pc:grpChg chg="add">
          <ac:chgData name="Emily Schnepp" userId="899cb056e7b83b94" providerId="LiveId" clId="{2245EF3B-B653-40B3-9F86-8AC38326967B}" dt="2024-09-19T16:00:31.837" v="169" actId="26606"/>
          <ac:grpSpMkLst>
            <pc:docMk/>
            <pc:sldMk cId="3716355019" sldId="260"/>
            <ac:grpSpMk id="4122" creationId="{582A903B-6B78-4F0A-B7C9-3D80499020B8}"/>
          </ac:grpSpMkLst>
        </pc:grpChg>
        <pc:grpChg chg="add del">
          <ac:chgData name="Emily Schnepp" userId="899cb056e7b83b94" providerId="LiveId" clId="{2245EF3B-B653-40B3-9F86-8AC38326967B}" dt="2024-09-19T16:00:26.448" v="166" actId="26606"/>
          <ac:grpSpMkLst>
            <pc:docMk/>
            <pc:sldMk cId="3716355019" sldId="260"/>
            <ac:grpSpMk id="4133" creationId="{BB32367D-C4F2-49D5-A586-298C7CA821B0}"/>
          </ac:grpSpMkLst>
        </pc:grpChg>
        <pc:picChg chg="mod ord">
          <ac:chgData name="Emily Schnepp" userId="899cb056e7b83b94" providerId="LiveId" clId="{2245EF3B-B653-40B3-9F86-8AC38326967B}" dt="2024-09-19T16:00:31.837" v="169" actId="26606"/>
          <ac:picMkLst>
            <pc:docMk/>
            <pc:sldMk cId="3716355019" sldId="260"/>
            <ac:picMk id="4098" creationId="{A1280A55-9E2B-4E9E-0EA0-E8FCBEE5B913}"/>
          </ac:picMkLst>
        </pc:picChg>
      </pc:sldChg>
      <pc:sldChg chg="addSp delSp modSp mod setBg setClrOvrMap">
        <pc:chgData name="Emily Schnepp" userId="899cb056e7b83b94" providerId="LiveId" clId="{2245EF3B-B653-40B3-9F86-8AC38326967B}" dt="2024-09-19T16:14:26.941" v="294" actId="1076"/>
        <pc:sldMkLst>
          <pc:docMk/>
          <pc:sldMk cId="3580530336" sldId="261"/>
        </pc:sldMkLst>
        <pc:spChg chg="mod">
          <ac:chgData name="Emily Schnepp" userId="899cb056e7b83b94" providerId="LiveId" clId="{2245EF3B-B653-40B3-9F86-8AC38326967B}" dt="2024-09-19T16:00:11.233" v="163" actId="26606"/>
          <ac:spMkLst>
            <pc:docMk/>
            <pc:sldMk cId="3580530336" sldId="261"/>
            <ac:spMk id="2" creationId="{1B89959B-0912-6D49-A89B-0B866556F0C3}"/>
          </ac:spMkLst>
        </pc:spChg>
        <pc:spChg chg="mod">
          <ac:chgData name="Emily Schnepp" userId="899cb056e7b83b94" providerId="LiveId" clId="{2245EF3B-B653-40B3-9F86-8AC38326967B}" dt="2024-09-19T16:14:26.941" v="294" actId="1076"/>
          <ac:spMkLst>
            <pc:docMk/>
            <pc:sldMk cId="3580530336" sldId="261"/>
            <ac:spMk id="3" creationId="{7C960F39-7960-284A-CF2F-9437DAFF258E}"/>
          </ac:spMkLst>
        </pc:spChg>
        <pc:spChg chg="add">
          <ac:chgData name="Emily Schnepp" userId="899cb056e7b83b94" providerId="LiveId" clId="{2245EF3B-B653-40B3-9F86-8AC38326967B}" dt="2024-09-19T16:00:11.233" v="163" actId="26606"/>
          <ac:spMkLst>
            <pc:docMk/>
            <pc:sldMk cId="3580530336" sldId="261"/>
            <ac:spMk id="7" creationId="{D0C78466-EB6E-45A0-99A6-A00789ACD90A}"/>
          </ac:spMkLst>
        </pc:spChg>
        <pc:spChg chg="add">
          <ac:chgData name="Emily Schnepp" userId="899cb056e7b83b94" providerId="LiveId" clId="{2245EF3B-B653-40B3-9F86-8AC38326967B}" dt="2024-09-19T16:00:11.233" v="163" actId="26606"/>
          <ac:spMkLst>
            <pc:docMk/>
            <pc:sldMk cId="3580530336" sldId="261"/>
            <ac:spMk id="8" creationId="{5A0118C5-4F8D-4CF4-BADD-53FEACC6C42A}"/>
          </ac:spMkLst>
        </pc:spChg>
        <pc:spChg chg="add del">
          <ac:chgData name="Emily Schnepp" userId="899cb056e7b83b94" providerId="LiveId" clId="{2245EF3B-B653-40B3-9F86-8AC38326967B}" dt="2024-09-19T15:58:07.273" v="30" actId="26606"/>
          <ac:spMkLst>
            <pc:docMk/>
            <pc:sldMk cId="3580530336" sldId="261"/>
            <ac:spMk id="9" creationId="{9F7D5CDA-D291-4307-BF55-1381FED29634}"/>
          </ac:spMkLst>
        </pc:spChg>
        <pc:spChg chg="add">
          <ac:chgData name="Emily Schnepp" userId="899cb056e7b83b94" providerId="LiveId" clId="{2245EF3B-B653-40B3-9F86-8AC38326967B}" dt="2024-09-19T16:00:11.233" v="163" actId="26606"/>
          <ac:spMkLst>
            <pc:docMk/>
            <pc:sldMk cId="3580530336" sldId="261"/>
            <ac:spMk id="10" creationId="{A99050EE-26AF-4253-BD50-F0FCD965A8F6}"/>
          </ac:spMkLst>
        </pc:spChg>
        <pc:spChg chg="add del">
          <ac:chgData name="Emily Schnepp" userId="899cb056e7b83b94" providerId="LiveId" clId="{2245EF3B-B653-40B3-9F86-8AC38326967B}" dt="2024-09-19T15:58:05.951" v="28" actId="26606"/>
          <ac:spMkLst>
            <pc:docMk/>
            <pc:sldMk cId="3580530336" sldId="261"/>
            <ac:spMk id="14" creationId="{C5E6CFF1-2F42-4E10-9A97-F116F46F53FE}"/>
          </ac:spMkLst>
        </pc:spChg>
        <pc:spChg chg="add">
          <ac:chgData name="Emily Schnepp" userId="899cb056e7b83b94" providerId="LiveId" clId="{2245EF3B-B653-40B3-9F86-8AC38326967B}" dt="2024-09-19T16:00:11.233" v="163" actId="26606"/>
          <ac:spMkLst>
            <pc:docMk/>
            <pc:sldMk cId="3580530336" sldId="261"/>
            <ac:spMk id="18" creationId="{E99F76E4-5DFD-4DBE-B042-66FBCD1182C9}"/>
          </ac:spMkLst>
        </pc:spChg>
        <pc:grpChg chg="add">
          <ac:chgData name="Emily Schnepp" userId="899cb056e7b83b94" providerId="LiveId" clId="{2245EF3B-B653-40B3-9F86-8AC38326967B}" dt="2024-09-19T16:00:11.233" v="163" actId="26606"/>
          <ac:grpSpMkLst>
            <pc:docMk/>
            <pc:sldMk cId="3580530336" sldId="261"/>
            <ac:grpSpMk id="12" creationId="{00E015F5-1A99-4E40-BC3D-7707802996B5}"/>
          </ac:grpSpMkLst>
        </pc:grpChg>
        <pc:grpChg chg="add">
          <ac:chgData name="Emily Schnepp" userId="899cb056e7b83b94" providerId="LiveId" clId="{2245EF3B-B653-40B3-9F86-8AC38326967B}" dt="2024-09-19T16:00:11.233" v="163" actId="26606"/>
          <ac:grpSpMkLst>
            <pc:docMk/>
            <pc:sldMk cId="3580530336" sldId="261"/>
            <ac:grpSpMk id="20" creationId="{5468B3A9-705E-43C3-A742-0619B0D8F2EE}"/>
          </ac:grpSpMkLst>
        </pc:grpChg>
        <pc:grpChg chg="add">
          <ac:chgData name="Emily Schnepp" userId="899cb056e7b83b94" providerId="LiveId" clId="{2245EF3B-B653-40B3-9F86-8AC38326967B}" dt="2024-09-19T16:00:11.233" v="163" actId="26606"/>
          <ac:grpSpMkLst>
            <pc:docMk/>
            <pc:sldMk cId="3580530336" sldId="261"/>
            <ac:grpSpMk id="191" creationId="{773717CC-ECEE-4ABF-BA61-C59F46801775}"/>
          </ac:grpSpMkLst>
        </pc:grpChg>
        <pc:picChg chg="add del mod ord">
          <ac:chgData name="Emily Schnepp" userId="899cb056e7b83b94" providerId="LiveId" clId="{2245EF3B-B653-40B3-9F86-8AC38326967B}" dt="2024-09-19T15:58:07.273" v="30" actId="26606"/>
          <ac:picMkLst>
            <pc:docMk/>
            <pc:sldMk cId="3580530336" sldId="261"/>
            <ac:picMk id="5" creationId="{49D2F142-168D-8561-5898-E42822ACE0A6}"/>
          </ac:picMkLst>
        </pc:picChg>
        <pc:cxnChg chg="add del">
          <ac:chgData name="Emily Schnepp" userId="899cb056e7b83b94" providerId="LiveId" clId="{2245EF3B-B653-40B3-9F86-8AC38326967B}" dt="2024-09-19T15:58:05.951" v="28" actId="26606"/>
          <ac:cxnSpMkLst>
            <pc:docMk/>
            <pc:sldMk cId="3580530336" sldId="261"/>
            <ac:cxnSpMk id="16" creationId="{96A8629B-8289-498B-939B-1CA0C106182C}"/>
          </ac:cxnSpMkLst>
        </pc:cxnChg>
      </pc:sldChg>
      <pc:sldChg chg="addSp modSp mod setBg addAnim">
        <pc:chgData name="Emily Schnepp" userId="899cb056e7b83b94" providerId="LiveId" clId="{2245EF3B-B653-40B3-9F86-8AC38326967B}" dt="2024-09-19T16:16:28.647" v="295" actId="255"/>
        <pc:sldMkLst>
          <pc:docMk/>
          <pc:sldMk cId="4206580722" sldId="262"/>
        </pc:sldMkLst>
        <pc:spChg chg="mod">
          <ac:chgData name="Emily Schnepp" userId="899cb056e7b83b94" providerId="LiveId" clId="{2245EF3B-B653-40B3-9F86-8AC38326967B}" dt="2024-09-19T16:05:16.781" v="232" actId="26606"/>
          <ac:spMkLst>
            <pc:docMk/>
            <pc:sldMk cId="4206580722" sldId="262"/>
            <ac:spMk id="2" creationId="{F4787284-22B3-D435-87DB-680335877D05}"/>
          </ac:spMkLst>
        </pc:spChg>
        <pc:spChg chg="mod">
          <ac:chgData name="Emily Schnepp" userId="899cb056e7b83b94" providerId="LiveId" clId="{2245EF3B-B653-40B3-9F86-8AC38326967B}" dt="2024-09-19T16:16:28.647" v="295" actId="255"/>
          <ac:spMkLst>
            <pc:docMk/>
            <pc:sldMk cId="4206580722" sldId="262"/>
            <ac:spMk id="3" creationId="{9DE338C6-0596-F694-7E4D-76A12A504693}"/>
          </ac:spMkLst>
        </pc:spChg>
        <pc:spChg chg="add">
          <ac:chgData name="Emily Schnepp" userId="899cb056e7b83b94" providerId="LiveId" clId="{2245EF3B-B653-40B3-9F86-8AC38326967B}" dt="2024-09-19T16:05:16.781" v="232" actId="26606"/>
          <ac:spMkLst>
            <pc:docMk/>
            <pc:sldMk cId="4206580722" sldId="262"/>
            <ac:spMk id="8" creationId="{3677BAFB-3BD3-41BB-9107-FAE224AE21C4}"/>
          </ac:spMkLst>
        </pc:spChg>
        <pc:spChg chg="add">
          <ac:chgData name="Emily Schnepp" userId="899cb056e7b83b94" providerId="LiveId" clId="{2245EF3B-B653-40B3-9F86-8AC38326967B}" dt="2024-09-19T16:05:16.781" v="232" actId="26606"/>
          <ac:spMkLst>
            <pc:docMk/>
            <pc:sldMk cId="4206580722" sldId="262"/>
            <ac:spMk id="10" creationId="{E6823A9B-C188-42D4-847C-3AD928DB145C}"/>
          </ac:spMkLst>
        </pc:spChg>
        <pc:spChg chg="add">
          <ac:chgData name="Emily Schnepp" userId="899cb056e7b83b94" providerId="LiveId" clId="{2245EF3B-B653-40B3-9F86-8AC38326967B}" dt="2024-09-19T16:05:16.781" v="232" actId="26606"/>
          <ac:spMkLst>
            <pc:docMk/>
            <pc:sldMk cId="4206580722" sldId="262"/>
            <ac:spMk id="12" creationId="{34B557F3-1A0C-4749-A6DB-EAC082DF390B}"/>
          </ac:spMkLst>
        </pc:spChg>
        <pc:spChg chg="add">
          <ac:chgData name="Emily Schnepp" userId="899cb056e7b83b94" providerId="LiveId" clId="{2245EF3B-B653-40B3-9F86-8AC38326967B}" dt="2024-09-19T16:05:16.781" v="232" actId="26606"/>
          <ac:spMkLst>
            <pc:docMk/>
            <pc:sldMk cId="4206580722" sldId="262"/>
            <ac:spMk id="14" creationId="{55D55AA6-3751-494F-868A-DCEDC5CE82BF}"/>
          </ac:spMkLst>
        </pc:spChg>
        <pc:spChg chg="add">
          <ac:chgData name="Emily Schnepp" userId="899cb056e7b83b94" providerId="LiveId" clId="{2245EF3B-B653-40B3-9F86-8AC38326967B}" dt="2024-09-19T16:05:16.781" v="232" actId="26606"/>
          <ac:spMkLst>
            <pc:docMk/>
            <pc:sldMk cId="4206580722" sldId="262"/>
            <ac:spMk id="16" creationId="{4D4C00DC-4DC6-4CD2-9E31-F17E6CEBC5A6}"/>
          </ac:spMkLst>
        </pc:spChg>
        <pc:spChg chg="add">
          <ac:chgData name="Emily Schnepp" userId="899cb056e7b83b94" providerId="LiveId" clId="{2245EF3B-B653-40B3-9F86-8AC38326967B}" dt="2024-09-19T16:05:16.781" v="232" actId="26606"/>
          <ac:spMkLst>
            <pc:docMk/>
            <pc:sldMk cId="4206580722" sldId="262"/>
            <ac:spMk id="18" creationId="{D82AB1B2-7970-42CF-8BF5-567C69E9FFFB}"/>
          </ac:spMkLst>
        </pc:spChg>
        <pc:spChg chg="add">
          <ac:chgData name="Emily Schnepp" userId="899cb056e7b83b94" providerId="LiveId" clId="{2245EF3B-B653-40B3-9F86-8AC38326967B}" dt="2024-09-19T16:05:16.781" v="232" actId="26606"/>
          <ac:spMkLst>
            <pc:docMk/>
            <pc:sldMk cId="4206580722" sldId="262"/>
            <ac:spMk id="24" creationId="{C10FB9CA-E7FA-462C-B537-F1224ED1ACF4}"/>
          </ac:spMkLst>
        </pc:spChg>
        <pc:spChg chg="add">
          <ac:chgData name="Emily Schnepp" userId="899cb056e7b83b94" providerId="LiveId" clId="{2245EF3B-B653-40B3-9F86-8AC38326967B}" dt="2024-09-19T16:05:16.781" v="232" actId="26606"/>
          <ac:spMkLst>
            <pc:docMk/>
            <pc:sldMk cId="4206580722" sldId="262"/>
            <ac:spMk id="26" creationId="{D8469AE7-A75B-4F37-850B-EF5974ABED2C}"/>
          </ac:spMkLst>
        </pc:spChg>
        <pc:grpChg chg="add">
          <ac:chgData name="Emily Schnepp" userId="899cb056e7b83b94" providerId="LiveId" clId="{2245EF3B-B653-40B3-9F86-8AC38326967B}" dt="2024-09-19T16:05:16.781" v="232" actId="26606"/>
          <ac:grpSpMkLst>
            <pc:docMk/>
            <pc:sldMk cId="4206580722" sldId="262"/>
            <ac:grpSpMk id="20" creationId="{66FB5A75-BDE2-4F12-A95B-C48788A7685C}"/>
          </ac:grpSpMkLst>
        </pc:grpChg>
        <pc:grpChg chg="add">
          <ac:chgData name="Emily Schnepp" userId="899cb056e7b83b94" providerId="LiveId" clId="{2245EF3B-B653-40B3-9F86-8AC38326967B}" dt="2024-09-19T16:05:16.781" v="232" actId="26606"/>
          <ac:grpSpMkLst>
            <pc:docMk/>
            <pc:sldMk cId="4206580722" sldId="262"/>
            <ac:grpSpMk id="28" creationId="{63301095-70B2-49AA-8DA9-A35629AD621C}"/>
          </ac:grpSpMkLst>
        </pc:grpChg>
      </pc:sldChg>
      <pc:sldChg chg="addSp modSp del">
        <pc:chgData name="Emily Schnepp" userId="899cb056e7b83b94" providerId="LiveId" clId="{2245EF3B-B653-40B3-9F86-8AC38326967B}" dt="2024-09-19T16:05:22.659" v="234" actId="47"/>
        <pc:sldMkLst>
          <pc:docMk/>
          <pc:sldMk cId="704943379" sldId="263"/>
        </pc:sldMkLst>
        <pc:spChg chg="mod">
          <ac:chgData name="Emily Schnepp" userId="899cb056e7b83b94" providerId="LiveId" clId="{2245EF3B-B653-40B3-9F86-8AC38326967B}" dt="2024-09-19T15:50:34.581" v="0"/>
          <ac:spMkLst>
            <pc:docMk/>
            <pc:sldMk cId="704943379" sldId="263"/>
            <ac:spMk id="2" creationId="{BD5AB949-6EF3-C9C4-BBB2-182B1AE94947}"/>
          </ac:spMkLst>
        </pc:spChg>
        <pc:spChg chg="add">
          <ac:chgData name="Emily Schnepp" userId="899cb056e7b83b94" providerId="LiveId" clId="{2245EF3B-B653-40B3-9F86-8AC38326967B}" dt="2024-09-19T15:50:34.581" v="0"/>
          <ac:spMkLst>
            <pc:docMk/>
            <pc:sldMk cId="704943379" sldId="263"/>
            <ac:spMk id="11" creationId="{B50AB553-2A96-4A92-96F2-93548E096954}"/>
          </ac:spMkLst>
        </pc:spChg>
      </pc:sldChg>
      <pc:sldChg chg="modSp add del mod ord">
        <pc:chgData name="Emily Schnepp" userId="899cb056e7b83b94" providerId="LiveId" clId="{2245EF3B-B653-40B3-9F86-8AC38326967B}" dt="2024-09-19T15:58:05.067" v="27" actId="2890"/>
        <pc:sldMkLst>
          <pc:docMk/>
          <pc:sldMk cId="2647520354" sldId="264"/>
        </pc:sldMkLst>
        <pc:spChg chg="mod">
          <ac:chgData name="Emily Schnepp" userId="899cb056e7b83b94" providerId="LiveId" clId="{2245EF3B-B653-40B3-9F86-8AC38326967B}" dt="2024-09-19T15:58:03.360" v="25" actId="20577"/>
          <ac:spMkLst>
            <pc:docMk/>
            <pc:sldMk cId="2647520354" sldId="264"/>
            <ac:spMk id="2" creationId="{1B89959B-0912-6D49-A89B-0B866556F0C3}"/>
          </ac:spMkLst>
        </pc:spChg>
        <pc:spChg chg="mod">
          <ac:chgData name="Emily Schnepp" userId="899cb056e7b83b94" providerId="LiveId" clId="{2245EF3B-B653-40B3-9F86-8AC38326967B}" dt="2024-09-19T15:58:01.559" v="24"/>
          <ac:spMkLst>
            <pc:docMk/>
            <pc:sldMk cId="2647520354" sldId="264"/>
            <ac:spMk id="3" creationId="{7C960F39-7960-284A-CF2F-9437DAFF258E}"/>
          </ac:spMkLst>
        </pc:spChg>
      </pc:sldChg>
      <pc:sldChg chg="addSp delSp modSp new mod setBg">
        <pc:chgData name="Emily Schnepp" userId="899cb056e7b83b94" providerId="LiveId" clId="{2245EF3B-B653-40B3-9F86-8AC38326967B}" dt="2024-09-19T16:01:19.021" v="181" actId="1076"/>
        <pc:sldMkLst>
          <pc:docMk/>
          <pc:sldMk cId="3336638224" sldId="264"/>
        </pc:sldMkLst>
        <pc:spChg chg="mod">
          <ac:chgData name="Emily Schnepp" userId="899cb056e7b83b94" providerId="LiveId" clId="{2245EF3B-B653-40B3-9F86-8AC38326967B}" dt="2024-09-19T16:00:55.173" v="173" actId="26606"/>
          <ac:spMkLst>
            <pc:docMk/>
            <pc:sldMk cId="3336638224" sldId="264"/>
            <ac:spMk id="2" creationId="{20FE717D-B5C1-FD68-153F-DB63A654C721}"/>
          </ac:spMkLst>
        </pc:spChg>
        <pc:spChg chg="del mod">
          <ac:chgData name="Emily Schnepp" userId="899cb056e7b83b94" providerId="LiveId" clId="{2245EF3B-B653-40B3-9F86-8AC38326967B}" dt="2024-09-19T15:59:22.543" v="159" actId="478"/>
          <ac:spMkLst>
            <pc:docMk/>
            <pc:sldMk cId="3336638224" sldId="264"/>
            <ac:spMk id="3" creationId="{21FC792D-9B56-8C6F-202C-4B12DE6778B1}"/>
          </ac:spMkLst>
        </pc:spChg>
        <pc:spChg chg="add mod">
          <ac:chgData name="Emily Schnepp" userId="899cb056e7b83b94" providerId="LiveId" clId="{2245EF3B-B653-40B3-9F86-8AC38326967B}" dt="2024-09-19T16:01:19.021" v="181" actId="1076"/>
          <ac:spMkLst>
            <pc:docMk/>
            <pc:sldMk cId="3336638224" sldId="264"/>
            <ac:spMk id="5" creationId="{9BAC311A-D637-7D5B-8B27-9CB6ED46FDEA}"/>
          </ac:spMkLst>
        </pc:spChg>
        <pc:spChg chg="add del mod">
          <ac:chgData name="Emily Schnepp" userId="899cb056e7b83b94" providerId="LiveId" clId="{2245EF3B-B653-40B3-9F86-8AC38326967B}" dt="2024-09-19T15:59:26.313" v="160" actId="478"/>
          <ac:spMkLst>
            <pc:docMk/>
            <pc:sldMk cId="3336638224" sldId="264"/>
            <ac:spMk id="7" creationId="{64539560-FC4B-198A-DB35-273358A798B3}"/>
          </ac:spMkLst>
        </pc:spChg>
        <pc:spChg chg="add">
          <ac:chgData name="Emily Schnepp" userId="899cb056e7b83b94" providerId="LiveId" clId="{2245EF3B-B653-40B3-9F86-8AC38326967B}" dt="2024-09-19T16:00:55.173" v="173" actId="26606"/>
          <ac:spMkLst>
            <pc:docMk/>
            <pc:sldMk cId="3336638224" sldId="264"/>
            <ac:spMk id="10" creationId="{5A0118C5-4F8D-4CF4-BADD-53FEACC6C42A}"/>
          </ac:spMkLst>
        </pc:spChg>
        <pc:spChg chg="add">
          <ac:chgData name="Emily Schnepp" userId="899cb056e7b83b94" providerId="LiveId" clId="{2245EF3B-B653-40B3-9F86-8AC38326967B}" dt="2024-09-19T16:00:55.173" v="173" actId="26606"/>
          <ac:spMkLst>
            <pc:docMk/>
            <pc:sldMk cId="3336638224" sldId="264"/>
            <ac:spMk id="12" creationId="{4E0A5C5C-2A95-428E-9F6A-0D29EBD57C9F}"/>
          </ac:spMkLst>
        </pc:spChg>
        <pc:spChg chg="add">
          <ac:chgData name="Emily Schnepp" userId="899cb056e7b83b94" providerId="LiveId" clId="{2245EF3B-B653-40B3-9F86-8AC38326967B}" dt="2024-09-19T16:00:55.173" v="173" actId="26606"/>
          <ac:spMkLst>
            <pc:docMk/>
            <pc:sldMk cId="3336638224" sldId="264"/>
            <ac:spMk id="14" creationId="{1056F38F-7C4E-461D-8709-7D0024AE1F79}"/>
          </ac:spMkLst>
        </pc:spChg>
        <pc:spChg chg="add">
          <ac:chgData name="Emily Schnepp" userId="899cb056e7b83b94" providerId="LiveId" clId="{2245EF3B-B653-40B3-9F86-8AC38326967B}" dt="2024-09-19T16:00:55.173" v="173" actId="26606"/>
          <ac:spMkLst>
            <pc:docMk/>
            <pc:sldMk cId="3336638224" sldId="264"/>
            <ac:spMk id="16" creationId="{C7278469-3C3C-49CE-AEEE-E176A4900B78}"/>
          </ac:spMkLst>
        </pc:spChg>
        <pc:spChg chg="add">
          <ac:chgData name="Emily Schnepp" userId="899cb056e7b83b94" providerId="LiveId" clId="{2245EF3B-B653-40B3-9F86-8AC38326967B}" dt="2024-09-19T16:00:55.173" v="173" actId="26606"/>
          <ac:spMkLst>
            <pc:docMk/>
            <pc:sldMk cId="3336638224" sldId="264"/>
            <ac:spMk id="22" creationId="{4C6598AB-1C17-4D54-951C-A082D94ACB7A}"/>
          </ac:spMkLst>
        </pc:spChg>
        <pc:spChg chg="add">
          <ac:chgData name="Emily Schnepp" userId="899cb056e7b83b94" providerId="LiveId" clId="{2245EF3B-B653-40B3-9F86-8AC38326967B}" dt="2024-09-19T16:00:55.173" v="173" actId="26606"/>
          <ac:spMkLst>
            <pc:docMk/>
            <pc:sldMk cId="3336638224" sldId="264"/>
            <ac:spMk id="24" creationId="{C83B66D7-137D-4AC1-B172-53D60F08BEB5}"/>
          </ac:spMkLst>
        </pc:spChg>
        <pc:spChg chg="add">
          <ac:chgData name="Emily Schnepp" userId="899cb056e7b83b94" providerId="LiveId" clId="{2245EF3B-B653-40B3-9F86-8AC38326967B}" dt="2024-09-19T16:00:55.173" v="173" actId="26606"/>
          <ac:spMkLst>
            <pc:docMk/>
            <pc:sldMk cId="3336638224" sldId="264"/>
            <ac:spMk id="26" creationId="{F6B92503-6984-4D15-8B98-8718709B785D}"/>
          </ac:spMkLst>
        </pc:spChg>
        <pc:spChg chg="add">
          <ac:chgData name="Emily Schnepp" userId="899cb056e7b83b94" providerId="LiveId" clId="{2245EF3B-B653-40B3-9F86-8AC38326967B}" dt="2024-09-19T16:00:55.173" v="173" actId="26606"/>
          <ac:spMkLst>
            <pc:docMk/>
            <pc:sldMk cId="3336638224" sldId="264"/>
            <ac:spMk id="28" creationId="{08DDF938-524E-4C18-A47D-C00627832366}"/>
          </ac:spMkLst>
        </pc:spChg>
        <pc:grpChg chg="add">
          <ac:chgData name="Emily Schnepp" userId="899cb056e7b83b94" providerId="LiveId" clId="{2245EF3B-B653-40B3-9F86-8AC38326967B}" dt="2024-09-19T16:00:55.173" v="173" actId="26606"/>
          <ac:grpSpMkLst>
            <pc:docMk/>
            <pc:sldMk cId="3336638224" sldId="264"/>
            <ac:grpSpMk id="18" creationId="{93DC754C-7E09-422D-A8BB-AF632E90DFA2}"/>
          </ac:grpSpMkLst>
        </pc:grpChg>
        <pc:grpChg chg="add">
          <ac:chgData name="Emily Schnepp" userId="899cb056e7b83b94" providerId="LiveId" clId="{2245EF3B-B653-40B3-9F86-8AC38326967B}" dt="2024-09-19T16:00:55.173" v="173" actId="26606"/>
          <ac:grpSpMkLst>
            <pc:docMk/>
            <pc:sldMk cId="3336638224" sldId="264"/>
            <ac:grpSpMk id="30" creationId="{3773FAF5-C452-4455-9411-D6AF5EBD4CA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D75-2E92-4BD4-A3A2-4E7ED7FF5AE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E0E2-AF4F-4372-BED9-C01877A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1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D75-2E92-4BD4-A3A2-4E7ED7FF5AE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E0E2-AF4F-4372-BED9-C01877A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D75-2E92-4BD4-A3A2-4E7ED7FF5AE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E0E2-AF4F-4372-BED9-C01877A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8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D75-2E92-4BD4-A3A2-4E7ED7FF5AE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E0E2-AF4F-4372-BED9-C01877A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D75-2E92-4BD4-A3A2-4E7ED7FF5AE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E0E2-AF4F-4372-BED9-C01877A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6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D75-2E92-4BD4-A3A2-4E7ED7FF5AE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E0E2-AF4F-4372-BED9-C01877A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D75-2E92-4BD4-A3A2-4E7ED7FF5AE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E0E2-AF4F-4372-BED9-C01877A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D75-2E92-4BD4-A3A2-4E7ED7FF5AE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E0E2-AF4F-4372-BED9-C01877A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5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D75-2E92-4BD4-A3A2-4E7ED7FF5AE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E0E2-AF4F-4372-BED9-C01877A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4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D75-2E92-4BD4-A3A2-4E7ED7FF5AE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E0E2-AF4F-4372-BED9-C01877A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4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D75-2E92-4BD4-A3A2-4E7ED7FF5AE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E0E2-AF4F-4372-BED9-C01877A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6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36CD75-2E92-4BD4-A3A2-4E7ED7FF5AE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9E0E2-AF4F-4372-BED9-C01877A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2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499DE-F245-4DCA-0C0A-2C67B84DF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LSTM Stock Price Prediction Visualizations and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78B84-7F88-79F7-620E-A429696F9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by Emily Buchanan-Schnepp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6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9959B-0912-6D49-A89B-0B866556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0F39-7960-284A-CF2F-9437DAFF2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845" y="2860170"/>
            <a:ext cx="4974771" cy="136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This project uses three LSTM models trained on Apple and Google stock data (2004-2017) to predict Apple’s future stock prices. The test data covers 2018 to 2021. Please refer to the GitHub ReadMe for more information on the project. </a:t>
            </a:r>
          </a:p>
        </p:txBody>
      </p:sp>
    </p:spTree>
    <p:extLst>
      <p:ext uri="{BB962C8B-B14F-4D97-AF65-F5344CB8AC3E}">
        <p14:creationId xmlns:p14="http://schemas.microsoft.com/office/powerpoint/2010/main" val="358053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41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15" name="Group 4114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4113" name="Oval 4112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4" name="Oval 4113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17" name="Oval 411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AECE31-7D7D-34B5-9306-576565D9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128" y="1768667"/>
            <a:ext cx="6161004" cy="8863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Google and Apple Stock Prices Over Time</a:t>
            </a:r>
          </a:p>
        </p:txBody>
      </p:sp>
      <p:grpSp>
        <p:nvGrpSpPr>
          <p:cNvPr id="4121" name="Group 4120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119" name="Freeform: Shape 41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20" name="Freeform: Shape 411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098" name="Picture 2" descr="A line graph showing the price of apple and google stock from 2004 to 2022.">
            <a:extLst>
              <a:ext uri="{FF2B5EF4-FFF2-40B4-BE49-F238E27FC236}">
                <a16:creationId xmlns:a16="http://schemas.microsoft.com/office/drawing/2014/main" id="{A1280A55-9E2B-4E9E-0EA0-E8FCBEE5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077" y="2584092"/>
            <a:ext cx="3217333" cy="177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4E03D-9929-F125-306A-BE17A71D9A13}"/>
              </a:ext>
            </a:extLst>
          </p:cNvPr>
          <p:cNvSpPr txBox="1"/>
          <p:nvPr/>
        </p:nvSpPr>
        <p:spPr>
          <a:xfrm>
            <a:off x="6235686" y="2938342"/>
            <a:ext cx="5217173" cy="121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Google stock consistently performed better than Apple stock prior to 2020.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However, in 2020 the price of Apple stock exceeded the price of Google stock. </a:t>
            </a:r>
          </a:p>
        </p:txBody>
      </p:sp>
      <p:grpSp>
        <p:nvGrpSpPr>
          <p:cNvPr id="41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123" name="Freeform: Shape 41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4" name="Freeform: Shape 41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5" name="Freeform: Shape 41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6" name="Freeform: Shape 41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7" name="Freeform: Shape 41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35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E717D-B5C1-FD68-153F-DB63A654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Overviews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2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C311A-D637-7D5B-8B27-9CB6ED46FDEA}"/>
              </a:ext>
            </a:extLst>
          </p:cNvPr>
          <p:cNvSpPr txBox="1"/>
          <p:nvPr/>
        </p:nvSpPr>
        <p:spPr>
          <a:xfrm>
            <a:off x="6234867" y="2130250"/>
            <a:ext cx="5217173" cy="3136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 1: Predict Apple’s future price using only historic ‘Close’ prices.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 2: Add Apple variables like RSI and Volume.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 3: Include both Apple and Google variables like MACD, %K, and volume.</a:t>
            </a:r>
          </a:p>
        </p:txBody>
      </p:sp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663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Rectangle 209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DA5D6-6FF1-650F-D2F9-2455EDC61DBC}"/>
              </a:ext>
            </a:extLst>
          </p:cNvPr>
          <p:cNvSpPr txBox="1">
            <a:spLocks/>
          </p:cNvSpPr>
          <p:nvPr/>
        </p:nvSpPr>
        <p:spPr>
          <a:xfrm>
            <a:off x="7508604" y="489098"/>
            <a:ext cx="3943436" cy="178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100" dirty="0">
                <a:solidFill>
                  <a:schemeClr val="bg1"/>
                </a:solidFill>
              </a:rPr>
              <a:t>Learning Curves</a:t>
            </a:r>
          </a:p>
        </p:txBody>
      </p:sp>
      <p:pic>
        <p:nvPicPr>
          <p:cNvPr id="2054" name="Picture 6" descr="A visualization of Model 2's learning curve depicting training and validation loss (y-axis) over epochs (x-axis).">
            <a:extLst>
              <a:ext uri="{FF2B5EF4-FFF2-40B4-BE49-F238E27FC236}">
                <a16:creationId xmlns:a16="http://schemas.microsoft.com/office/drawing/2014/main" id="{E5453D4E-4F4F-2C47-365F-67611B839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421" y="647742"/>
            <a:ext cx="3217333" cy="246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visualization of Model 1's learning curve depicting training and validation loss (y-axis) over epochs (x-axis).">
            <a:extLst>
              <a:ext uri="{FF2B5EF4-FFF2-40B4-BE49-F238E27FC236}">
                <a16:creationId xmlns:a16="http://schemas.microsoft.com/office/drawing/2014/main" id="{A290F3E5-224C-E3C4-F992-5621A7E9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9076" y="647742"/>
            <a:ext cx="3217333" cy="246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9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918" y="3541604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052" name="Picture 4" descr="A visualization of Model 3's learning curve depicting training and validation loss (y-axis) over epochs (x-axis).">
            <a:extLst>
              <a:ext uri="{FF2B5EF4-FFF2-40B4-BE49-F238E27FC236}">
                <a16:creationId xmlns:a16="http://schemas.microsoft.com/office/drawing/2014/main" id="{D95EEDB7-04AB-DB8D-E325-2DEED7E7E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5273" y="3610248"/>
            <a:ext cx="3217333" cy="246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0" name="Graphic 212">
            <a:extLst>
              <a:ext uri="{FF2B5EF4-FFF2-40B4-BE49-F238E27FC236}">
                <a16:creationId xmlns:a16="http://schemas.microsoft.com/office/drawing/2014/main" id="{E7C065BD-BDC2-4800-908F-25C30F04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101" name="Graphic 212">
            <a:extLst>
              <a:ext uri="{FF2B5EF4-FFF2-40B4-BE49-F238E27FC236}">
                <a16:creationId xmlns:a16="http://schemas.microsoft.com/office/drawing/2014/main" id="{612A1BC7-2F25-41BC-A0DC-8680CE996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9B42A-7DEC-1FF1-28EC-355CF3F7F60D}"/>
              </a:ext>
            </a:extLst>
          </p:cNvPr>
          <p:cNvSpPr txBox="1"/>
          <p:nvPr/>
        </p:nvSpPr>
        <p:spPr>
          <a:xfrm>
            <a:off x="7508604" y="2455101"/>
            <a:ext cx="3943437" cy="37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Models 1 and 2 converge at 9 epochs.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 3 takes 18 epochs due to added complexity.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 3’s training loss starts off highest while model 1’s training loss starts off lowest.</a:t>
            </a:r>
          </a:p>
        </p:txBody>
      </p:sp>
    </p:spTree>
    <p:extLst>
      <p:ext uri="{BB962C8B-B14F-4D97-AF65-F5344CB8AC3E}">
        <p14:creationId xmlns:p14="http://schemas.microsoft.com/office/powerpoint/2010/main" val="109331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Rectangle 1248">
            <a:extLst>
              <a:ext uri="{FF2B5EF4-FFF2-40B4-BE49-F238E27FC236}">
                <a16:creationId xmlns:a16="http://schemas.microsoft.com/office/drawing/2014/main" id="{27F12B1F-4753-46F8-93FC-1E4191C13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013661-C84B-40B7-ACEF-7919E74A1FBF}"/>
              </a:ext>
            </a:extLst>
          </p:cNvPr>
          <p:cNvSpPr txBox="1">
            <a:spLocks/>
          </p:cNvSpPr>
          <p:nvPr/>
        </p:nvSpPr>
        <p:spPr>
          <a:xfrm>
            <a:off x="6971695" y="1536563"/>
            <a:ext cx="4402039" cy="1403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300" dirty="0">
                <a:solidFill>
                  <a:schemeClr val="bg1"/>
                </a:solidFill>
              </a:rPr>
              <a:t>Line Graphs of Predicted vs Actual</a:t>
            </a:r>
          </a:p>
        </p:txBody>
      </p:sp>
      <p:pic>
        <p:nvPicPr>
          <p:cNvPr id="1030" name="Picture 6" descr="A time series visualization of Model 2's actual vs predicted price over time. ">
            <a:extLst>
              <a:ext uri="{FF2B5EF4-FFF2-40B4-BE49-F238E27FC236}">
                <a16:creationId xmlns:a16="http://schemas.microsoft.com/office/drawing/2014/main" id="{77F1F4B4-136D-80AE-118A-EAB1B99A7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0278" y="279214"/>
            <a:ext cx="2584794" cy="177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0" name="Freeform: Shape 1249">
            <a:extLst>
              <a:ext uri="{FF2B5EF4-FFF2-40B4-BE49-F238E27FC236}">
                <a16:creationId xmlns:a16="http://schemas.microsoft.com/office/drawing/2014/main" id="{42AE8636-A04B-4C96-AA50-C956D51C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125" y="-24223"/>
            <a:ext cx="3483100" cy="2909287"/>
          </a:xfrm>
          <a:custGeom>
            <a:avLst/>
            <a:gdLst>
              <a:gd name="connsiteX0" fmla="*/ 452171 w 3483100"/>
              <a:gd name="connsiteY0" fmla="*/ 0 h 2909287"/>
              <a:gd name="connsiteX1" fmla="*/ 3030929 w 3483100"/>
              <a:gd name="connsiteY1" fmla="*/ 0 h 2909287"/>
              <a:gd name="connsiteX2" fmla="*/ 3085415 w 3483100"/>
              <a:gd name="connsiteY2" fmla="*/ 59949 h 2909287"/>
              <a:gd name="connsiteX3" fmla="*/ 3483100 w 3483100"/>
              <a:gd name="connsiteY3" fmla="*/ 1167737 h 2909287"/>
              <a:gd name="connsiteX4" fmla="*/ 1741550 w 3483100"/>
              <a:gd name="connsiteY4" fmla="*/ 2909287 h 2909287"/>
              <a:gd name="connsiteX5" fmla="*/ 0 w 3483100"/>
              <a:gd name="connsiteY5" fmla="*/ 1167737 h 2909287"/>
              <a:gd name="connsiteX6" fmla="*/ 397685 w 3483100"/>
              <a:gd name="connsiteY6" fmla="*/ 59949 h 290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3100" h="2909287">
                <a:moveTo>
                  <a:pt x="452171" y="0"/>
                </a:moveTo>
                <a:lnTo>
                  <a:pt x="3030929" y="0"/>
                </a:lnTo>
                <a:lnTo>
                  <a:pt x="3085415" y="59949"/>
                </a:lnTo>
                <a:cubicBezTo>
                  <a:pt x="3333857" y="360992"/>
                  <a:pt x="3483100" y="746936"/>
                  <a:pt x="3483100" y="1167737"/>
                </a:cubicBezTo>
                <a:cubicBezTo>
                  <a:pt x="3483100" y="2129569"/>
                  <a:pt x="2703382" y="2909287"/>
                  <a:pt x="1741550" y="2909287"/>
                </a:cubicBezTo>
                <a:cubicBezTo>
                  <a:pt x="779718" y="2909287"/>
                  <a:pt x="0" y="2129569"/>
                  <a:pt x="0" y="1167737"/>
                </a:cubicBezTo>
                <a:cubicBezTo>
                  <a:pt x="0" y="746936"/>
                  <a:pt x="149243" y="360992"/>
                  <a:pt x="397685" y="59949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51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5733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8" name="Picture 4" descr="A time series visualization of Model 3's actual vs predicted price over time. ">
            <a:extLst>
              <a:ext uri="{FF2B5EF4-FFF2-40B4-BE49-F238E27FC236}">
                <a16:creationId xmlns:a16="http://schemas.microsoft.com/office/drawing/2014/main" id="{0627E2E9-8E75-FEE8-AE3B-6646010D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847" y="4042793"/>
            <a:ext cx="2589913" cy="179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time series visualization of Model 1's actual vs predicted price over time. ">
            <a:extLst>
              <a:ext uri="{FF2B5EF4-FFF2-40B4-BE49-F238E27FC236}">
                <a16:creationId xmlns:a16="http://schemas.microsoft.com/office/drawing/2014/main" id="{047E80EE-F77B-0C8E-9A70-19E853A9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7817" y="3632463"/>
            <a:ext cx="2325720" cy="159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84920D-BC07-9AE5-7DFB-F9D29C7BC79A}"/>
              </a:ext>
            </a:extLst>
          </p:cNvPr>
          <p:cNvSpPr txBox="1"/>
          <p:nvPr/>
        </p:nvSpPr>
        <p:spPr>
          <a:xfrm>
            <a:off x="7050001" y="3654750"/>
            <a:ext cx="4402039" cy="1622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 1 shows the worst performance.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 2 has more consistent performance.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 3 starts strong but weakens after two years.</a:t>
            </a:r>
          </a:p>
        </p:txBody>
      </p:sp>
      <p:sp>
        <p:nvSpPr>
          <p:cNvPr id="1253" name="Freeform: Shape 1252">
            <a:extLst>
              <a:ext uri="{FF2B5EF4-FFF2-40B4-BE49-F238E27FC236}">
                <a16:creationId xmlns:a16="http://schemas.microsoft.com/office/drawing/2014/main" id="{0F17DC65-D057-4CEA-8B52-BF72D5D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68" y="3062222"/>
            <a:ext cx="3212182" cy="3665314"/>
          </a:xfrm>
          <a:custGeom>
            <a:avLst/>
            <a:gdLst>
              <a:gd name="connsiteX0" fmla="*/ 1379525 w 3212182"/>
              <a:gd name="connsiteY0" fmla="*/ 0 h 3665314"/>
              <a:gd name="connsiteX1" fmla="*/ 3212182 w 3212182"/>
              <a:gd name="connsiteY1" fmla="*/ 1832657 h 3665314"/>
              <a:gd name="connsiteX2" fmla="*/ 1379525 w 3212182"/>
              <a:gd name="connsiteY2" fmla="*/ 3665314 h 3665314"/>
              <a:gd name="connsiteX3" fmla="*/ 83641 w 3212182"/>
              <a:gd name="connsiteY3" fmla="*/ 3128542 h 3665314"/>
              <a:gd name="connsiteX4" fmla="*/ 0 w 3212182"/>
              <a:gd name="connsiteY4" fmla="*/ 3036514 h 3665314"/>
              <a:gd name="connsiteX5" fmla="*/ 0 w 3212182"/>
              <a:gd name="connsiteY5" fmla="*/ 628801 h 3665314"/>
              <a:gd name="connsiteX6" fmla="*/ 83641 w 3212182"/>
              <a:gd name="connsiteY6" fmla="*/ 536773 h 3665314"/>
              <a:gd name="connsiteX7" fmla="*/ 1379525 w 3212182"/>
              <a:gd name="connsiteY7" fmla="*/ 0 h 366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182" h="3665314">
                <a:moveTo>
                  <a:pt x="1379525" y="0"/>
                </a:moveTo>
                <a:cubicBezTo>
                  <a:pt x="2391674" y="0"/>
                  <a:pt x="3212182" y="820508"/>
                  <a:pt x="3212182" y="1832657"/>
                </a:cubicBezTo>
                <a:cubicBezTo>
                  <a:pt x="3212182" y="2844806"/>
                  <a:pt x="2391674" y="3665314"/>
                  <a:pt x="1379525" y="3665314"/>
                </a:cubicBezTo>
                <a:cubicBezTo>
                  <a:pt x="873451" y="3665314"/>
                  <a:pt x="415286" y="3460187"/>
                  <a:pt x="83641" y="3128542"/>
                </a:cubicBezTo>
                <a:lnTo>
                  <a:pt x="0" y="3036514"/>
                </a:lnTo>
                <a:lnTo>
                  <a:pt x="0" y="628801"/>
                </a:lnTo>
                <a:lnTo>
                  <a:pt x="83641" y="536773"/>
                </a:lnTo>
                <a:cubicBezTo>
                  <a:pt x="415286" y="205127"/>
                  <a:pt x="873451" y="0"/>
                  <a:pt x="1379525" y="0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54" name="Oval 1253">
            <a:extLst>
              <a:ext uri="{FF2B5EF4-FFF2-40B4-BE49-F238E27FC236}">
                <a16:creationId xmlns:a16="http://schemas.microsoft.com/office/drawing/2014/main" id="{35249834-544E-477E-84FD-888B8DB7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839" y="2791091"/>
            <a:ext cx="3281677" cy="32816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5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3339" y="1681703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860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ython output of final metrics for Model 1. Includes Test MSE, Test RMSE, Test R^2, Val MSE, Val RMSE, Val R^2. ">
            <a:extLst>
              <a:ext uri="{FF2B5EF4-FFF2-40B4-BE49-F238E27FC236}">
                <a16:creationId xmlns:a16="http://schemas.microsoft.com/office/drawing/2014/main" id="{89D01C27-3C06-F3FE-092F-22B9131BD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65682"/>
            <a:ext cx="5901172" cy="714475"/>
          </a:xfrm>
          <a:prstGeom prst="rect">
            <a:avLst/>
          </a:prstGeom>
        </p:spPr>
      </p:pic>
      <p:pic>
        <p:nvPicPr>
          <p:cNvPr id="5" name="Picture 4" descr="Python output of final metrics for Model 3. Includes Test MSE, Test RMSE, Test R^2, Val MSE, Val RMSE, Val R^2. ">
            <a:extLst>
              <a:ext uri="{FF2B5EF4-FFF2-40B4-BE49-F238E27FC236}">
                <a16:creationId xmlns:a16="http://schemas.microsoft.com/office/drawing/2014/main" id="{A6132A6D-04EF-8F6F-899B-DFA918C9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7844"/>
            <a:ext cx="5901172" cy="784706"/>
          </a:xfrm>
          <a:prstGeom prst="rect">
            <a:avLst/>
          </a:prstGeom>
        </p:spPr>
      </p:pic>
      <p:pic>
        <p:nvPicPr>
          <p:cNvPr id="7" name="Picture 6" descr="Python output of final metrics for Model 2. Includes Test MSE, Test RMSE, Test R^2, Val MSE, Val RMSE, Val R^2. ">
            <a:extLst>
              <a:ext uri="{FF2B5EF4-FFF2-40B4-BE49-F238E27FC236}">
                <a16:creationId xmlns:a16="http://schemas.microsoft.com/office/drawing/2014/main" id="{1CF98ED9-E4E5-48AE-875B-C9060D7A5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3162490"/>
            <a:ext cx="5901172" cy="466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9A2B651-35E2-A073-1307-92A5336CBF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DC436-B9A9-90A1-2F2B-68011A329D4F}"/>
              </a:ext>
            </a:extLst>
          </p:cNvPr>
          <p:cNvSpPr txBox="1"/>
          <p:nvPr/>
        </p:nvSpPr>
        <p:spPr>
          <a:xfrm>
            <a:off x="7385303" y="2023229"/>
            <a:ext cx="3968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 1 overfits (Test MSE: 27.50).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 2 reduces overfitting (Test MSE 5.87, RMSE 2.42).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 3 performs best overall (Test MSE: 0.23, RMSE 0.48)</a:t>
            </a:r>
          </a:p>
        </p:txBody>
      </p:sp>
    </p:spTree>
    <p:extLst>
      <p:ext uri="{BB962C8B-B14F-4D97-AF65-F5344CB8AC3E}">
        <p14:creationId xmlns:p14="http://schemas.microsoft.com/office/powerpoint/2010/main" val="320653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87284-22B3-D435-87DB-68033587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38C6-0596-F694-7E4D-76A12A50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Model 3 performs best overall and reduces overfitting, despite the added complexity. 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5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254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LSTM Stock Price Prediction Visualizations and Results</vt:lpstr>
      <vt:lpstr>Introduction</vt:lpstr>
      <vt:lpstr>Google and Apple Stock Prices Over Time</vt:lpstr>
      <vt:lpstr>Model Overviews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Emily Buchanan-Schnepp</dc:creator>
  <cp:lastModifiedBy>Emily Buchanan-Schnepp</cp:lastModifiedBy>
  <cp:revision>1</cp:revision>
  <dcterms:created xsi:type="dcterms:W3CDTF">2024-09-19T15:08:28Z</dcterms:created>
  <dcterms:modified xsi:type="dcterms:W3CDTF">2024-09-19T16:16:39Z</dcterms:modified>
</cp:coreProperties>
</file>