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61" r:id="rId5"/>
    <p:sldId id="257" r:id="rId6"/>
    <p:sldId id="258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85" autoAdjust="0"/>
    <p:restoredTop sz="94660"/>
  </p:normalViewPr>
  <p:slideViewPr>
    <p:cSldViewPr snapToGrid="0">
      <p:cViewPr>
        <p:scale>
          <a:sx n="80" d="100"/>
          <a:sy n="80" d="100"/>
        </p:scale>
        <p:origin x="1032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4C97F-1FB7-CBFF-E1D3-392A1FC53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F3DB83-96AE-041B-6348-F5B4FF5417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38FEF-7CDE-FC64-BDAC-EC5C6F2CA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DAFC-AE60-4787-933D-90FBF873E7AA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01DC9-64C3-6ED4-357F-738401CE3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BC08E-1F2E-6584-DE70-473199F8B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EBE02-5A9E-4543-B9ED-90F67E621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053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B9A62-DBBC-ECB7-3C8F-A82A4D71D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5AFB12-D076-1FED-8FAB-953D38448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54662-AA7D-6EAF-27B6-668789E41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DAFC-AE60-4787-933D-90FBF873E7AA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5AAAE-EACE-6A71-CE20-D5EFF9272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CF24C-9314-DF3C-2B30-15EE65539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EBE02-5A9E-4543-B9ED-90F67E621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30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CAB49B-ECCC-60A3-C7AD-D5A03D010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E09569-A3E5-310A-ED72-36C3482EA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B18D1-ACB5-667A-EA00-003141149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DAFC-AE60-4787-933D-90FBF873E7AA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99E3C-DE80-2FD2-8B91-7BEC0A568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44B4B-60B6-89AD-F2E3-CA2BE85D7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EBE02-5A9E-4543-B9ED-90F67E621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748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8174B-F6A6-4EC0-4A5A-8ACE7D06A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D0461-8192-DFED-378A-620DC8805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35A38-5A58-D7A0-80B4-E580BCC6F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DAFC-AE60-4787-933D-90FBF873E7AA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4F02C-4E13-FCC7-99BB-6EECB77F8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F91F7-7CFB-D3C8-A53D-6437D6427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EBE02-5A9E-4543-B9ED-90F67E621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48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0F5A3-92D4-2C5B-3B43-204390FF4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83C4E-7C13-89A7-A116-1C0CEDD9C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A1BAB-A3A2-5D63-58F1-96078A819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DAFC-AE60-4787-933D-90FBF873E7AA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78C08-78AC-643A-7A77-74A74B865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22E94-8D25-BF96-D5E5-5B7ACD07E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EBE02-5A9E-4543-B9ED-90F67E621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046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7ACDB-14F8-4B02-FDEE-C8CF27B66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B2843-FD99-944B-4C23-5FD2497E88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442B24-DD00-06E8-D486-3AA1EA9C6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4AEFE-11D9-C5B6-6496-44022331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DAFC-AE60-4787-933D-90FBF873E7AA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1BA94-D211-2C91-178F-718D0C091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154A36-1D07-E3A0-D3DD-90640BB2C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EBE02-5A9E-4543-B9ED-90F67E621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230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C81B5-0FF8-DB2D-A91B-875947587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41DA15-1863-A4A3-0926-C9FF5695B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653E4-6883-B315-1AF5-C041C62BD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83DD5D-A802-D2FA-EEA0-712EAD6A5F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B3AA32-D0EA-DB82-62CF-EB07C24000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63091D-22CA-8391-0F5B-1A9D6CC08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DAFC-AE60-4787-933D-90FBF873E7AA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279762-17AE-B93F-0A5D-5C1DF4D3B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53A013-E028-8D34-6C9B-E973D556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EBE02-5A9E-4543-B9ED-90F67E621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059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22803-3337-2AA8-246E-0B8B3EA1E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214CE3-F471-10CA-A1A7-006F34A20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DAFC-AE60-4787-933D-90FBF873E7AA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C6178-4D37-0779-BC2D-9E7CC250A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1BF447-B3F9-D95B-042D-5E22D54E7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EBE02-5A9E-4543-B9ED-90F67E621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148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5F03E0-93E1-5451-595C-6C61461E2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DAFC-AE60-4787-933D-90FBF873E7AA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19B8E6-7F60-F935-FAAF-EC40B8431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8D9DAE-E275-54EE-88D4-91C74236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EBE02-5A9E-4543-B9ED-90F67E621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51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DAADE-2BD6-E127-E711-68CB32F45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B2383-6F40-3F1F-1A0E-076CF27F1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3E2D29-BF63-B86F-7CDE-68472C6F2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B38637-4D43-E451-F34C-9D61E8ADE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DAFC-AE60-4787-933D-90FBF873E7AA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1DB044-C60C-DB52-B34C-74DBB7403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5ACE0-00B6-835D-C832-A413B867C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EBE02-5A9E-4543-B9ED-90F67E621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423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2A227-BDFE-3D28-061E-F77984958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4332D6-1DD0-3988-3FFE-B59844C179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F1EC73-B732-32C7-EB2F-ACAC215F9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DEC01E-CBAB-6363-BF41-00773CC5F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DAFC-AE60-4787-933D-90FBF873E7AA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EB01B9-5021-9634-6B54-BF6A50A3A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30B60A-7294-2C85-CFF4-F7EDD312C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EBE02-5A9E-4543-B9ED-90F67E621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69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57702B-E386-53B4-8BA5-2E5DC209B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E1D23-A40D-86C6-A0B9-EDF0187B3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125B8-BBFF-1F3F-E353-2D960747CC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1DAFC-AE60-4787-933D-90FBF873E7AA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D20C9-100A-6B55-A0BB-CECDF02799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3C5CF-A1BF-6002-BBAF-D8770000BC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EBE02-5A9E-4543-B9ED-90F67E621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71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F3C3F-5A9A-7882-6AF2-7A736F6792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B37C17-9561-9A2D-BC65-605845FB81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802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AD727EB0-E7E3-88F9-37FC-C8C77D636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61683"/>
            <a:ext cx="3271834" cy="2085794"/>
          </a:xfrm>
          <a:prstGeom prst="rect">
            <a:avLst/>
          </a:prstGeom>
        </p:spPr>
      </p:pic>
      <p:pic>
        <p:nvPicPr>
          <p:cNvPr id="2" name="Picture 1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CFE34B48-F192-8EDA-DC8A-B570E8EB0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763" y="1661797"/>
            <a:ext cx="3273285" cy="2086720"/>
          </a:xfrm>
          <a:prstGeom prst="rect">
            <a:avLst/>
          </a:prstGeom>
        </p:spPr>
      </p:pic>
      <p:pic>
        <p:nvPicPr>
          <p:cNvPr id="4" name="Picture 3" descr="A graph of a salary&#10;&#10;Description automatically generated">
            <a:extLst>
              <a:ext uri="{FF2B5EF4-FFF2-40B4-BE49-F238E27FC236}">
                <a16:creationId xmlns:a16="http://schemas.microsoft.com/office/drawing/2014/main" id="{C207EE0B-92EB-21A0-705C-AA05D83B78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9433" y="1661683"/>
            <a:ext cx="3273285" cy="207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545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604EE1-3DD3-949A-0A55-29FAAFF2B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35" y="1635636"/>
            <a:ext cx="4044287" cy="3596428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4BFF813-E58B-B5DC-B602-BCDDC9C44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357" y="1684367"/>
            <a:ext cx="3815041" cy="354769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FC3E96C2-75A6-BAF1-F13F-C9557CDA27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2157" y="1684367"/>
            <a:ext cx="3954322" cy="349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21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88D0FC-C06B-7A77-42DC-41F4C746A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934" y="1879492"/>
            <a:ext cx="4616434" cy="2919894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2E9B2EE-76CA-47F3-9977-3F2FCB7FD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739239"/>
            <a:ext cx="0" cy="32004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4D5B4CB-D8D8-7FA2-D91A-9EF290105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33" y="2015749"/>
            <a:ext cx="4644528" cy="264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811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6E71BC-5ECF-31FC-310B-2835F5A9E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74" y="2023533"/>
            <a:ext cx="7076831" cy="45114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6520EC-CECB-72B3-25C7-73756FACC78D}"/>
              </a:ext>
            </a:extLst>
          </p:cNvPr>
          <p:cNvSpPr txBox="1"/>
          <p:nvPr/>
        </p:nvSpPr>
        <p:spPr>
          <a:xfrm>
            <a:off x="262467" y="403848"/>
            <a:ext cx="529446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Median Salary in the United States</a:t>
            </a:r>
          </a:p>
          <a:p>
            <a:r>
              <a:rPr lang="en-US" sz="2800" u="sng" dirty="0"/>
              <a:t>by Job Title and Experience Level  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1422FB-2370-498C-7621-3F35FD516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74" y="2023533"/>
            <a:ext cx="7076831" cy="45114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E433DF7-AFBB-3C79-46D9-1352DBDD33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2334" y="3151293"/>
            <a:ext cx="4705592" cy="269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016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6E71BC-5ECF-31FC-310B-2835F5A9E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74" y="2023533"/>
            <a:ext cx="7076831" cy="45114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30BD83A-F2DF-38A9-2A40-63F23D606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655" y="773180"/>
            <a:ext cx="4172712" cy="53116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6520EC-CECB-72B3-25C7-73756FACC78D}"/>
              </a:ext>
            </a:extLst>
          </p:cNvPr>
          <p:cNvSpPr txBox="1"/>
          <p:nvPr/>
        </p:nvSpPr>
        <p:spPr>
          <a:xfrm>
            <a:off x="262467" y="403848"/>
            <a:ext cx="561980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Median Salary in the United Kingdom</a:t>
            </a:r>
          </a:p>
          <a:p>
            <a:r>
              <a:rPr lang="en-US" sz="2800" u="sng" dirty="0"/>
              <a:t>by Job Title and Experience Level   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F3F457-8AD2-4148-2D09-B5B2B9684B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1721" y="773180"/>
            <a:ext cx="4025645" cy="53116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6EC8C09-1839-543C-98DD-D6D77E86D9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074" y="2023533"/>
            <a:ext cx="6988082" cy="45114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1318B4D-C652-454C-A51F-7E80B3964E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073" y="2023533"/>
            <a:ext cx="7076832" cy="451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164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6E71BC-5ECF-31FC-310B-2835F5A9E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74" y="2023533"/>
            <a:ext cx="7076831" cy="45114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30BD83A-F2DF-38A9-2A40-63F23D606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655" y="773180"/>
            <a:ext cx="4172712" cy="53116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6520EC-CECB-72B3-25C7-73756FACC78D}"/>
              </a:ext>
            </a:extLst>
          </p:cNvPr>
          <p:cNvSpPr txBox="1"/>
          <p:nvPr/>
        </p:nvSpPr>
        <p:spPr>
          <a:xfrm>
            <a:off x="262467" y="403848"/>
            <a:ext cx="561980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Median Salary in Canada</a:t>
            </a:r>
          </a:p>
          <a:p>
            <a:r>
              <a:rPr lang="en-US" sz="2800" u="sng" dirty="0"/>
              <a:t>by Job Title and Experience Level   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F3F457-8AD2-4148-2D09-B5B2B9684B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1721" y="773180"/>
            <a:ext cx="4025645" cy="53116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6EC8C09-1839-543C-98DD-D6D77E86D9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074" y="2023533"/>
            <a:ext cx="6988082" cy="45114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5BDE84-1B07-E9A5-71BF-C4864B665B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075" y="2082591"/>
            <a:ext cx="7135148" cy="451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767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709EF-C821-E462-6D23-7582705FF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26A9E7-094F-A4E2-EA7C-063F6E409FD7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CA3E26-0E37-1D9E-D07F-E0CA84369CE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156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34</Words>
  <Application>Microsoft Office PowerPoint</Application>
  <PresentationFormat>Widescreen</PresentationFormat>
  <Paragraphs>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Woyce</dc:creator>
  <cp:lastModifiedBy>Ryan Woyce</cp:lastModifiedBy>
  <cp:revision>2</cp:revision>
  <dcterms:created xsi:type="dcterms:W3CDTF">2023-07-22T16:26:13Z</dcterms:created>
  <dcterms:modified xsi:type="dcterms:W3CDTF">2023-07-23T17:22:28Z</dcterms:modified>
</cp:coreProperties>
</file>