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09CD-6BFC-F488-C422-AD3F3C33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E8C9-7EC9-0D64-1616-0B9ECA91B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173A-D084-71F2-81DD-8EF1101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D155-D3CA-AFF5-F300-D9F5DB9F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8BA-C288-22C8-BA94-C73FC35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8348-A81E-295C-E33A-C11A9EA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1B81E-BFE9-4468-53F7-5CBC1DF8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E5A4-1ABB-FF15-D4B9-EEC8F6F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0FD6-A13A-110F-C70E-98F0178A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47EE-279F-0881-EC1E-CB9EC91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3B22-A5CF-618D-A433-050AAE01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6967-55D4-05BE-DE53-28E0EC59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2CCB-2A7E-9D70-C52A-5F3BDD9B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C98F-FEC2-C78D-F68F-89B3C519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3F30-3581-C07F-A31C-C2DF586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6908-EAD3-F73A-9C81-F804884B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7418-8EC7-7A01-3480-8713C803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FCB8-2412-74E8-1550-AF1F56F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2AE1-4175-B643-83C8-03A6CFA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AF2C-3802-C8CA-A92B-B7983B9F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176-14AF-1F78-C292-BE65C473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BAC5-F5FF-070E-A247-9DDE516B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0AF0-05BA-C2F5-6B7D-3F118E2F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EBDF-CF78-9147-DE92-D0290498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11AD-EEB1-8CC9-31C0-7779181F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C572-3AA1-5317-30C8-041E2BEE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6984-FE3B-BB4A-C970-CC5BF28F1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B357A-BECA-247C-C7AD-75A9E55CE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7BD6-A993-FD36-F77F-277F1A6C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56BD-D383-1E9E-A6BF-BE5A96B5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2B04C-77BD-D77B-343C-D553F4F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DB6E-B814-C1AD-8E39-AFA143DC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F998-C51E-4550-5E48-D0C63089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FF69-9256-C8D0-817A-195C73E1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BC68-10FD-C459-F6F6-4EABB972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0FC5-1901-D501-C01A-D6D3B6154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72A9-A138-974F-9E26-CC79980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DF7E-0E86-2E06-B4DB-5E4CBF8F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E5DB3-75E6-EF6F-5E40-9C29F04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BF36-5FE5-6012-2C5F-DC9AB04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171A-82CC-9350-0D7C-C6B34692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F34A2-94D3-0B39-D091-D426D596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9E82-7235-1939-FD08-88A6B0D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30778-0448-3F16-68D8-6A7A906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DFC8-C3F8-05E8-8127-EB90719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0668-3B88-5699-A074-D42EE2EA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E753-2B41-425B-8B7C-B2D44DFA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84EF-7768-657D-2254-58D90223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F712-0089-E19E-2D04-F04E5EB9F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0D9B-EB92-DFE9-A626-B613AD81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9CB7-C11F-9241-1494-8047E83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8263-BBEE-B30A-5F53-8D4EC0BE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DA7-C28D-D67E-692E-260D345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7D36F-AEE7-3A92-2844-33A45585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650F-BF94-4123-C2F2-287724A3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468C2-D680-D72B-DDEE-F3C4236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719C-07C8-823B-3A87-17F3CD26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A986-4A44-88B2-FD41-7DDD635F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A5C0A-9C95-CF6E-8217-0D479D16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CD4E-F156-8678-BB15-EF04D060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E08D-B5F2-2E62-AE69-2212EF48A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0E9E-D848-4DF8-4861-D8D8E802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BC90-34C5-F3BC-6A3A-027FDDA74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0F63-5517-E8CD-1C6E-3FCC2131D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Title broken down by Experience Level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0D35-C136-AB88-7212-FD26DE51F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08954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Statistics Table by Job Title &amp; Experience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BFD1-E3E4-E628-A80A-2D939AB5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Experience level always matches expertise level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Some job title and experience level groups have insufficient data compared to others</a:t>
            </a:r>
            <a:br>
              <a:rPr lang="en-US" sz="1700" dirty="0"/>
            </a:br>
            <a:r>
              <a:rPr lang="en-US" sz="1700" dirty="0"/>
              <a:t>	-Data Analyst Executive: 4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-Analytics Engineer: 8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-Machine Learning Engineer: 0</a:t>
            </a:r>
          </a:p>
          <a:p>
            <a:pPr lvl="2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959E85-4868-2D70-AE77-1C0145518F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25" b="2025"/>
          <a:stretch/>
        </p:blipFill>
        <p:spPr>
          <a:xfrm>
            <a:off x="5016375" y="843533"/>
            <a:ext cx="6687124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Analytics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CADFD3-3841-540A-6432-A4E7B0AF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603853"/>
            <a:ext cx="3640402" cy="3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Analyst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0480B-7BCA-3E0D-D516-2737B70D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67" y="794119"/>
            <a:ext cx="7054192" cy="5131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68452-EF99-F06F-D423-D4257016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3" y="2561835"/>
            <a:ext cx="3677041" cy="33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210A3-335E-04CB-187C-8AD874EF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78" y="843534"/>
            <a:ext cx="6997067" cy="5170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8CEFE-DFDA-0485-F5E6-F5534433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1" y="2530601"/>
            <a:ext cx="3885618" cy="35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Scientist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42C25-187C-6F94-EE9B-A338A7FB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3" y="916687"/>
            <a:ext cx="7199184" cy="500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65072-9E11-179F-FE1D-C0453D31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9" y="2619248"/>
            <a:ext cx="3837366" cy="33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Machine Learning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F6B80-7D13-6873-EF1A-44B8EC2A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38" y="932687"/>
            <a:ext cx="7276498" cy="4992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37395-FF23-1F77-E89E-A5B894E3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4" y="2558309"/>
            <a:ext cx="3639797" cy="29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</a:t>
            </a:r>
            <a:r>
              <a:rPr lang="en-US" sz="2400" dirty="0"/>
              <a:t>ian Income progression across job titles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A772C-A815-1E22-6E28-07F240B6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85" y="916687"/>
            <a:ext cx="7458995" cy="5594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1F46E-CD92-474F-35CE-3FB0BBE0F22F}"/>
              </a:ext>
            </a:extLst>
          </p:cNvPr>
          <p:cNvSpPr txBox="1"/>
          <p:nvPr/>
        </p:nvSpPr>
        <p:spPr>
          <a:xfrm>
            <a:off x="424815" y="2619248"/>
            <a:ext cx="3337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-Further analysis here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428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93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Job Title broken down by Experience Level </vt:lpstr>
      <vt:lpstr>Summary Statistics Table by Job Title &amp; Experience Level</vt:lpstr>
      <vt:lpstr>Analytics Engineer Salary Boxplot</vt:lpstr>
      <vt:lpstr>Data Analyst Salary Boxplot</vt:lpstr>
      <vt:lpstr>Data Engineer Salary Boxplot</vt:lpstr>
      <vt:lpstr>Data Scientist Salary Boxplot</vt:lpstr>
      <vt:lpstr>Machine Learning Engineer Salary Boxplot</vt:lpstr>
      <vt:lpstr>Median Income progression across job titles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Title broken down by Experience Level </dc:title>
  <dc:creator>Ryan Woyce</dc:creator>
  <cp:lastModifiedBy>Adrian Sandoval</cp:lastModifiedBy>
  <cp:revision>2</cp:revision>
  <dcterms:created xsi:type="dcterms:W3CDTF">2023-07-20T18:15:20Z</dcterms:created>
  <dcterms:modified xsi:type="dcterms:W3CDTF">2023-07-21T00:55:27Z</dcterms:modified>
</cp:coreProperties>
</file>