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F"/>
    <a:srgbClr val="1B5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6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BE02-D9DB-4876-AAEF-A0E36843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33-D9ED-47D7-875D-02C7DB683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B22F-07A8-40BB-89C5-88A2D6A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6D6F-DF94-4E16-A514-1C86BAF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0B3-5CDF-44F2-A8DD-19EE661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6777-8A41-4070-98A2-635E66D2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A744-C384-4A59-89BC-8844D0D5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85AB-B901-42F8-9F35-936D81A9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FC3A-496F-4FA8-942F-E1E0313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A61B-1B49-4C18-B68C-804EECEE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9C26-DC00-4B89-998A-5EC1870A9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E6C3C-5A20-4C4D-93BA-A0F23F34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CA0-287E-40A2-8CD8-41FEFCB6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020-BD0E-494B-BD34-9472D5E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1D4B-CD14-47BF-BCAF-C57C5ECA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3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3773-6B58-4688-9DA9-5EAD587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8BC5-D9F8-4E01-91F9-DB3E4B14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36-520A-484A-9AB0-E6D4F26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27F-D050-4917-97F2-41BB4F66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B56A-F7A9-4D15-B59D-40CA25D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544F-90E1-4101-BF41-2F2361B0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06D1-7DE6-4B19-8401-D90EEFD7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900C-4FEE-484F-AB55-89FA459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FFBF-8EB4-4764-8BBC-40B87B4F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CF3C-5E6C-46BA-A99B-294F519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13D-E843-4926-93BF-67987993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E05-1105-47FB-91DC-FA5F0148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F6B4-D3DE-4E70-8CEC-D3F5F5F9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144F-05D9-409D-854B-F516B664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B3A0-119A-4A46-9C5F-32559A4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1D0-FA83-4B32-850C-DD3A6D3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EAF1-5E3B-4F7E-BCBD-786481A0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ED6F-457A-497C-9ADE-A62B83B0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7BC3-9FEB-4991-AF46-C4530B37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1248-7E56-4DE2-83F6-5C4B411B3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3C4D-93B1-4556-BAC1-D68FAB29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2A662-5A15-4DED-954D-0A9D659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B72E4-6E7D-448B-8BAE-C4847F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B1277-E6E5-4891-9616-BC151B9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22AD-7EEE-4A17-875E-EAB03CA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DD7D-4F8E-46CB-ABF3-ED1DB8E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804C1-2D6C-4349-BBC8-58FE89D0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E3F0-9FAF-438E-86D6-F385007F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ABC50-71C6-49FB-9AC3-8D5EA3A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4C4C-6EB9-4580-B6BC-48BB0AF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876B-B374-425E-9C18-D5B9ED5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8209-33BC-4ADE-83D9-6E351D9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AD8-B2EC-4AC9-A851-E7D01447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A8AAE-E7C0-4C82-9803-51DBE1D7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15AE-3324-4162-9A28-FF989040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1415-8D97-4096-BBB9-0E1E213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7807-2005-4C7F-B158-9023A1FB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F39E-AA01-4E42-8B59-AAA0854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A18A6-C6CB-4508-ADF9-BA0848A9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A2DB-F087-4162-8266-984ADB0A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5287-B53A-436E-A7DD-CF48DBF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3E30-F628-4BD7-A21C-51A7814E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FC16-2F89-4080-B1F5-8BAEA7E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4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7936-4545-4F1F-832F-D64F1477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14DC-60AA-4854-B30B-58474F74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336-30C4-4FDE-B50C-C596BE9B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AD1D-55EE-456D-80BD-74D66DB9EF9C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174F-938B-4171-866A-94F988169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9A9D-07BF-4638-AFE1-7874704A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690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Foulkes</dc:creator>
  <cp:lastModifiedBy>Chris Foulkes</cp:lastModifiedBy>
  <cp:revision>1</cp:revision>
  <dcterms:created xsi:type="dcterms:W3CDTF">2021-12-28T17:11:47Z</dcterms:created>
  <dcterms:modified xsi:type="dcterms:W3CDTF">2021-12-29T11:21:47Z</dcterms:modified>
</cp:coreProperties>
</file>