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96FF"/>
    <a:srgbClr val="1B5F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56" y="6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8BE02-D9DB-4876-AAEF-A0E3684348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042C33-D9ED-47D7-875D-02C7DB6833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7B22F-07A8-40BB-89C5-88A2D6A0E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1AD1D-55EE-456D-80BD-74D66DB9EF9C}" type="datetimeFigureOut">
              <a:rPr lang="en-GB" smtClean="0"/>
              <a:t>15/05/2022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666D6F-DF94-4E16-A514-1C86BAF6B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060B3-5CDF-44F2-A8DD-19EE66198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0A2FD-C114-4655-9CBE-A45765D1DE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8743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46777-8A41-4070-98A2-635E66D23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94A744-C384-4A59-89BC-8844D0D518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F085AB-B901-42F8-9F35-936D81A99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1AD1D-55EE-456D-80BD-74D66DB9EF9C}" type="datetimeFigureOut">
              <a:rPr lang="en-GB" smtClean="0"/>
              <a:t>15/05/2022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56FC3A-496F-4FA8-942F-E1E03137A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38A61B-1B49-4C18-B68C-804EECEEC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0A2FD-C114-4655-9CBE-A45765D1DE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8127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D49C26-DC00-4B89-998A-5EC1870A95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4E6C3C-5A20-4C4D-93BA-A0F23F3434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FECA0-287E-40A2-8CD8-41FEFCB6B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1AD1D-55EE-456D-80BD-74D66DB9EF9C}" type="datetimeFigureOut">
              <a:rPr lang="en-GB" smtClean="0"/>
              <a:t>15/05/2022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BC020-BD0E-494B-BD34-9472D5EF0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21D4B-CD14-47BF-BCAF-C57C5ECA9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0A2FD-C114-4655-9CBE-A45765D1DE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342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73773-6B58-4688-9DA9-5EAD58759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A8BC5-D9F8-4E01-91F9-DB3E4B14D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E39636-520A-484A-9AB0-E6D4F26E0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1AD1D-55EE-456D-80BD-74D66DB9EF9C}" type="datetimeFigureOut">
              <a:rPr lang="en-GB" smtClean="0"/>
              <a:t>15/05/2022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4727F-D050-4917-97F2-41BB4F665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8DB56A-F7A9-4D15-B59D-40CA25DE9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0A2FD-C114-4655-9CBE-A45765D1DE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7083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F544F-90E1-4101-BF41-2F2361B0B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8B06D1-7DE6-4B19-8401-D90EEFD771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6900C-4FEE-484F-AB55-89FA4597D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1AD1D-55EE-456D-80BD-74D66DB9EF9C}" type="datetimeFigureOut">
              <a:rPr lang="en-GB" smtClean="0"/>
              <a:t>15/05/2022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80FFBF-8EB4-4764-8BBC-40B87B4F8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3ACF3C-5E6C-46BA-A99B-294F519BF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0A2FD-C114-4655-9CBE-A45765D1DE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1630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AE13D-E843-4926-93BF-67987993B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C3E05-1105-47FB-91DC-FA5F014872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D2F6B4-D3DE-4E70-8CEC-D3F5F5F981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D1144F-05D9-409D-854B-F516B664A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1AD1D-55EE-456D-80BD-74D66DB9EF9C}" type="datetimeFigureOut">
              <a:rPr lang="en-GB" smtClean="0"/>
              <a:t>15/05/2022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AEB3A0-119A-4A46-9C5F-32559A4E2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CFF1D0-FA83-4B32-850C-DD3A6D351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0A2FD-C114-4655-9CBE-A45765D1DE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5850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0EAF1-5E3B-4F7E-BCBD-786481A00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E7ED6F-457A-497C-9ADE-A62B83B075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2E7BC3-9FEB-4991-AF46-C4530B3780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BF1248-7E56-4DE2-83F6-5C4B411B3E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AE3C4D-93B1-4556-BAC1-D68FAB2954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82A662-5A15-4DED-954D-0A9D659D0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1AD1D-55EE-456D-80BD-74D66DB9EF9C}" type="datetimeFigureOut">
              <a:rPr lang="en-GB" smtClean="0"/>
              <a:t>15/05/2022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FB72E4-6E7D-448B-8BAE-C4847FAC5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8B1277-E6E5-4891-9616-BC151B9D2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0A2FD-C114-4655-9CBE-A45765D1DE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0551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022AD-7EEE-4A17-875E-EAB03CA48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F2DD7D-4F8E-46CB-ABF3-ED1DB8E71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1AD1D-55EE-456D-80BD-74D66DB9EF9C}" type="datetimeFigureOut">
              <a:rPr lang="en-GB" smtClean="0"/>
              <a:t>15/05/2022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C804C1-2D6C-4349-BBC8-58FE89D02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6AE3F0-9FAF-438E-86D6-F385007FC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0A2FD-C114-4655-9CBE-A45765D1DE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415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CABC50-71C6-49FB-9AC3-8D5EA3A83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1AD1D-55EE-456D-80BD-74D66DB9EF9C}" type="datetimeFigureOut">
              <a:rPr lang="en-GB" smtClean="0"/>
              <a:t>15/05/2022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B24C4C-6EB9-4580-B6BC-48BB0AFE0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6E876B-B374-425E-9C18-D5B9ED514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0A2FD-C114-4655-9CBE-A45765D1DE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004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98209-33BC-4ADE-83D9-6E351D962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20AD8-B2EC-4AC9-A851-E7D014470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1A8AAE-E7C0-4C82-9803-51DBE1D777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6215AE-3324-4162-9A28-FF989040B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1AD1D-55EE-456D-80BD-74D66DB9EF9C}" type="datetimeFigureOut">
              <a:rPr lang="en-GB" smtClean="0"/>
              <a:t>15/05/2022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F21415-8D97-4096-BBB9-0E1E213E4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FA7807-2005-4C7F-B158-9023A1FB4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0A2FD-C114-4655-9CBE-A45765D1DE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379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5F39E-AA01-4E42-8B59-AAA0854D3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DA18A6-C6CB-4508-ADF9-BA0848A9AC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EDA2DB-F087-4162-8266-984ADB0A30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055287-B53A-436E-A7DD-CF48DBFDF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1AD1D-55EE-456D-80BD-74D66DB9EF9C}" type="datetimeFigureOut">
              <a:rPr lang="en-GB" smtClean="0"/>
              <a:t>15/05/2022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0A3E30-F628-4BD7-A21C-51A7814EF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18FC16-2F89-4080-B1F5-8BAEA7EBB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0A2FD-C114-4655-9CBE-A45765D1DE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7847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847936-4545-4F1F-832F-D64F1477A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B714DC-60AA-4854-B30B-58474F74A2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6D1336-30C4-4FDE-B50C-C596BE9B35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D1AD1D-55EE-456D-80BD-74D66DB9EF9C}" type="datetimeFigureOut">
              <a:rPr lang="en-GB" smtClean="0"/>
              <a:t>15/05/2022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0A174F-938B-4171-866A-94F988169A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A99A9D-07BF-4638-AFE1-7874704AF4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A0A2FD-C114-4655-9CBE-A45765D1DE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9183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9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5270997E-25EF-4A17-872D-30CD63548E7C}"/>
              </a:ext>
            </a:extLst>
          </p:cNvPr>
          <p:cNvSpPr/>
          <p:nvPr/>
        </p:nvSpPr>
        <p:spPr>
          <a:xfrm rot="1907934">
            <a:off x="2743200" y="1072529"/>
            <a:ext cx="2901329" cy="1381913"/>
          </a:xfrm>
          <a:prstGeom prst="ellipse">
            <a:avLst/>
          </a:prstGeom>
          <a:noFill/>
          <a:ln w="254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0FD994-9FF2-46C5-9158-8B7DE59A5AC4}"/>
              </a:ext>
            </a:extLst>
          </p:cNvPr>
          <p:cNvSpPr/>
          <p:nvPr/>
        </p:nvSpPr>
        <p:spPr>
          <a:xfrm rot="1907934">
            <a:off x="2743200" y="3155711"/>
            <a:ext cx="2901329" cy="1381913"/>
          </a:xfrm>
          <a:prstGeom prst="ellipse">
            <a:avLst/>
          </a:prstGeom>
          <a:noFill/>
          <a:ln w="254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A3F2ED1-8CF6-4FAD-B219-1B08DE5CCF0E}"/>
              </a:ext>
            </a:extLst>
          </p:cNvPr>
          <p:cNvSpPr/>
          <p:nvPr/>
        </p:nvSpPr>
        <p:spPr>
          <a:xfrm rot="19692066" flipH="1">
            <a:off x="5330565" y="1072529"/>
            <a:ext cx="2901329" cy="1381913"/>
          </a:xfrm>
          <a:prstGeom prst="ellipse">
            <a:avLst/>
          </a:prstGeom>
          <a:noFill/>
          <a:ln w="254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819EA93-453E-47CA-A317-F4B5C5B53D3C}"/>
              </a:ext>
            </a:extLst>
          </p:cNvPr>
          <p:cNvSpPr/>
          <p:nvPr/>
        </p:nvSpPr>
        <p:spPr>
          <a:xfrm rot="19692066" flipH="1">
            <a:off x="5330565" y="3155711"/>
            <a:ext cx="2901329" cy="1381913"/>
          </a:xfrm>
          <a:prstGeom prst="ellipse">
            <a:avLst/>
          </a:prstGeom>
          <a:noFill/>
          <a:ln w="254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EE5339-C0A3-4FC0-861D-75573632967D}"/>
              </a:ext>
            </a:extLst>
          </p:cNvPr>
          <p:cNvCxnSpPr/>
          <p:nvPr/>
        </p:nvCxnSpPr>
        <p:spPr>
          <a:xfrm>
            <a:off x="5479525" y="2316938"/>
            <a:ext cx="0" cy="3231339"/>
          </a:xfrm>
          <a:prstGeom prst="line">
            <a:avLst/>
          </a:prstGeom>
          <a:noFill/>
          <a:ln w="254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716900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5270997E-25EF-4A17-872D-30CD63548E7C}"/>
              </a:ext>
            </a:extLst>
          </p:cNvPr>
          <p:cNvSpPr/>
          <p:nvPr/>
        </p:nvSpPr>
        <p:spPr>
          <a:xfrm rot="1907934">
            <a:off x="2743200" y="1072529"/>
            <a:ext cx="2901329" cy="1381913"/>
          </a:xfrm>
          <a:prstGeom prst="ellipse">
            <a:avLst/>
          </a:prstGeom>
          <a:solidFill>
            <a:schemeClr val="bg1"/>
          </a:solidFill>
          <a:ln w="254000">
            <a:solidFill>
              <a:srgbClr val="219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0FD994-9FF2-46C5-9158-8B7DE59A5AC4}"/>
              </a:ext>
            </a:extLst>
          </p:cNvPr>
          <p:cNvSpPr/>
          <p:nvPr/>
        </p:nvSpPr>
        <p:spPr>
          <a:xfrm rot="1907934">
            <a:off x="2743200" y="3155711"/>
            <a:ext cx="2901329" cy="1381913"/>
          </a:xfrm>
          <a:prstGeom prst="ellipse">
            <a:avLst/>
          </a:prstGeom>
          <a:solidFill>
            <a:schemeClr val="bg1"/>
          </a:solidFill>
          <a:ln w="254000">
            <a:solidFill>
              <a:srgbClr val="219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A3F2ED1-8CF6-4FAD-B219-1B08DE5CCF0E}"/>
              </a:ext>
            </a:extLst>
          </p:cNvPr>
          <p:cNvSpPr/>
          <p:nvPr/>
        </p:nvSpPr>
        <p:spPr>
          <a:xfrm rot="19692066" flipH="1">
            <a:off x="5330565" y="1072529"/>
            <a:ext cx="2901329" cy="1381913"/>
          </a:xfrm>
          <a:prstGeom prst="ellipse">
            <a:avLst/>
          </a:prstGeom>
          <a:solidFill>
            <a:schemeClr val="bg1"/>
          </a:solidFill>
          <a:ln w="254000">
            <a:solidFill>
              <a:srgbClr val="219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819EA93-453E-47CA-A317-F4B5C5B53D3C}"/>
              </a:ext>
            </a:extLst>
          </p:cNvPr>
          <p:cNvSpPr/>
          <p:nvPr/>
        </p:nvSpPr>
        <p:spPr>
          <a:xfrm rot="19692066" flipH="1">
            <a:off x="5330565" y="3155711"/>
            <a:ext cx="2901329" cy="1381913"/>
          </a:xfrm>
          <a:prstGeom prst="ellipse">
            <a:avLst/>
          </a:prstGeom>
          <a:solidFill>
            <a:schemeClr val="bg1"/>
          </a:solidFill>
          <a:ln w="254000">
            <a:solidFill>
              <a:srgbClr val="219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EE5339-C0A3-4FC0-861D-75573632967D}"/>
              </a:ext>
            </a:extLst>
          </p:cNvPr>
          <p:cNvCxnSpPr/>
          <p:nvPr/>
        </p:nvCxnSpPr>
        <p:spPr>
          <a:xfrm>
            <a:off x="5479525" y="2316938"/>
            <a:ext cx="0" cy="3231339"/>
          </a:xfrm>
          <a:prstGeom prst="line">
            <a:avLst/>
          </a:prstGeom>
          <a:noFill/>
          <a:ln w="254000">
            <a:solidFill>
              <a:srgbClr val="219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117681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5270997E-25EF-4A17-872D-30CD63548E7C}"/>
              </a:ext>
            </a:extLst>
          </p:cNvPr>
          <p:cNvSpPr/>
          <p:nvPr/>
        </p:nvSpPr>
        <p:spPr>
          <a:xfrm rot="1907934">
            <a:off x="2743200" y="1072529"/>
            <a:ext cx="2901329" cy="1381913"/>
          </a:xfrm>
          <a:prstGeom prst="ellipse">
            <a:avLst/>
          </a:prstGeom>
          <a:noFill/>
          <a:ln w="254000">
            <a:solidFill>
              <a:srgbClr val="219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0FD994-9FF2-46C5-9158-8B7DE59A5AC4}"/>
              </a:ext>
            </a:extLst>
          </p:cNvPr>
          <p:cNvSpPr/>
          <p:nvPr/>
        </p:nvSpPr>
        <p:spPr>
          <a:xfrm rot="1907934">
            <a:off x="2743200" y="3155711"/>
            <a:ext cx="2901329" cy="1381913"/>
          </a:xfrm>
          <a:prstGeom prst="ellipse">
            <a:avLst/>
          </a:prstGeom>
          <a:noFill/>
          <a:ln w="254000">
            <a:solidFill>
              <a:srgbClr val="219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A3F2ED1-8CF6-4FAD-B219-1B08DE5CCF0E}"/>
              </a:ext>
            </a:extLst>
          </p:cNvPr>
          <p:cNvSpPr/>
          <p:nvPr/>
        </p:nvSpPr>
        <p:spPr>
          <a:xfrm rot="19692066" flipH="1">
            <a:off x="5330565" y="1072529"/>
            <a:ext cx="2901329" cy="1381913"/>
          </a:xfrm>
          <a:prstGeom prst="ellipse">
            <a:avLst/>
          </a:prstGeom>
          <a:noFill/>
          <a:ln w="254000">
            <a:solidFill>
              <a:srgbClr val="219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819EA93-453E-47CA-A317-F4B5C5B53D3C}"/>
              </a:ext>
            </a:extLst>
          </p:cNvPr>
          <p:cNvSpPr/>
          <p:nvPr/>
        </p:nvSpPr>
        <p:spPr>
          <a:xfrm rot="19692066" flipH="1">
            <a:off x="5330565" y="3155711"/>
            <a:ext cx="2901329" cy="1381913"/>
          </a:xfrm>
          <a:prstGeom prst="ellipse">
            <a:avLst/>
          </a:prstGeom>
          <a:noFill/>
          <a:ln w="254000">
            <a:solidFill>
              <a:srgbClr val="219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EE5339-C0A3-4FC0-861D-75573632967D}"/>
              </a:ext>
            </a:extLst>
          </p:cNvPr>
          <p:cNvCxnSpPr/>
          <p:nvPr/>
        </p:nvCxnSpPr>
        <p:spPr>
          <a:xfrm>
            <a:off x="5479525" y="2316938"/>
            <a:ext cx="0" cy="3231339"/>
          </a:xfrm>
          <a:prstGeom prst="line">
            <a:avLst/>
          </a:prstGeom>
          <a:noFill/>
          <a:ln w="254000">
            <a:solidFill>
              <a:srgbClr val="219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911313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505D4-5378-F310-1A71-B75493B2C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Model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2F995EE-7EBE-4C6D-8F21-3AC092F75206}"/>
              </a:ext>
            </a:extLst>
          </p:cNvPr>
          <p:cNvSpPr/>
          <p:nvPr/>
        </p:nvSpPr>
        <p:spPr>
          <a:xfrm>
            <a:off x="4331368" y="2310063"/>
            <a:ext cx="1416289" cy="515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Caregroup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A14AC9-D3D3-CBF7-960F-60764553518F}"/>
              </a:ext>
            </a:extLst>
          </p:cNvPr>
          <p:cNvSpPr/>
          <p:nvPr/>
        </p:nvSpPr>
        <p:spPr>
          <a:xfrm>
            <a:off x="8092095" y="2310063"/>
            <a:ext cx="1416289" cy="515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Task</a:t>
            </a:r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45BCF0B1-E9FA-94A6-D4AE-05FF23BC178B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5747657" y="2567883"/>
            <a:ext cx="2344438" cy="12700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F6956267-90A6-0C43-F5CD-EE3157B97639}"/>
              </a:ext>
            </a:extLst>
          </p:cNvPr>
          <p:cNvSpPr/>
          <p:nvPr/>
        </p:nvSpPr>
        <p:spPr>
          <a:xfrm>
            <a:off x="5473222" y="4032298"/>
            <a:ext cx="1416289" cy="515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Members</a:t>
            </a:r>
          </a:p>
        </p:txBody>
      </p: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69B75F8C-F60F-2C1A-62E5-2AED01768075}"/>
              </a:ext>
            </a:extLst>
          </p:cNvPr>
          <p:cNvCxnSpPr>
            <a:cxnSpLocks/>
            <a:stCxn id="4" idx="2"/>
            <a:endCxn id="10" idx="0"/>
          </p:cNvCxnSpPr>
          <p:nvPr/>
        </p:nvCxnSpPr>
        <p:spPr>
          <a:xfrm rot="16200000" flipH="1">
            <a:off x="5007142" y="2858073"/>
            <a:ext cx="1206596" cy="1141854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5C21BA76-589B-51F0-1ED7-E1C65C0BE01E}"/>
              </a:ext>
            </a:extLst>
          </p:cNvPr>
          <p:cNvSpPr/>
          <p:nvPr/>
        </p:nvSpPr>
        <p:spPr>
          <a:xfrm>
            <a:off x="3131934" y="4015110"/>
            <a:ext cx="1416289" cy="515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Carees</a:t>
            </a:r>
            <a:endParaRPr lang="en-GB" dirty="0"/>
          </a:p>
        </p:txBody>
      </p: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871E98E7-CC46-837F-D2EE-E27BB938BF5D}"/>
              </a:ext>
            </a:extLst>
          </p:cNvPr>
          <p:cNvCxnSpPr>
            <a:cxnSpLocks/>
            <a:stCxn id="4" idx="2"/>
            <a:endCxn id="15" idx="0"/>
          </p:cNvCxnSpPr>
          <p:nvPr/>
        </p:nvCxnSpPr>
        <p:spPr>
          <a:xfrm rot="5400000">
            <a:off x="3845092" y="2820689"/>
            <a:ext cx="1189408" cy="1199434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8A363782-DF99-C8C7-767E-E7720F603AAD}"/>
              </a:ext>
            </a:extLst>
          </p:cNvPr>
          <p:cNvSpPr/>
          <p:nvPr/>
        </p:nvSpPr>
        <p:spPr>
          <a:xfrm>
            <a:off x="5473221" y="5754533"/>
            <a:ext cx="1416289" cy="515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Profile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797AB3C-C26D-9A13-1CF0-127B7F7CD8E7}"/>
              </a:ext>
            </a:extLst>
          </p:cNvPr>
          <p:cNvSpPr/>
          <p:nvPr/>
        </p:nvSpPr>
        <p:spPr>
          <a:xfrm>
            <a:off x="8092096" y="4059798"/>
            <a:ext cx="1416289" cy="515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Actors</a:t>
            </a:r>
          </a:p>
        </p:txBody>
      </p: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E6155FDE-CFB7-4878-7E95-09E0FEF5975E}"/>
              </a:ext>
            </a:extLst>
          </p:cNvPr>
          <p:cNvCxnSpPr>
            <a:cxnSpLocks/>
            <a:stCxn id="5" idx="2"/>
            <a:endCxn id="22" idx="0"/>
          </p:cNvCxnSpPr>
          <p:nvPr/>
        </p:nvCxnSpPr>
        <p:spPr>
          <a:xfrm rot="16200000" flipH="1">
            <a:off x="8183192" y="3442749"/>
            <a:ext cx="1234096" cy="1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49A22B0A-B3B8-D0C6-9A41-0DC6890DF2C7}"/>
              </a:ext>
            </a:extLst>
          </p:cNvPr>
          <p:cNvCxnSpPr>
            <a:cxnSpLocks/>
            <a:stCxn id="21" idx="0"/>
            <a:endCxn id="15" idx="2"/>
          </p:cNvCxnSpPr>
          <p:nvPr/>
        </p:nvCxnSpPr>
        <p:spPr>
          <a:xfrm rot="16200000" flipV="1">
            <a:off x="4398831" y="3971997"/>
            <a:ext cx="1223784" cy="2341287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FCD42428-F9DF-5042-C1D2-F2E6A7C02FC1}"/>
              </a:ext>
            </a:extLst>
          </p:cNvPr>
          <p:cNvCxnSpPr>
            <a:cxnSpLocks/>
            <a:stCxn id="21" idx="0"/>
            <a:endCxn id="10" idx="2"/>
          </p:cNvCxnSpPr>
          <p:nvPr/>
        </p:nvCxnSpPr>
        <p:spPr>
          <a:xfrm rot="5400000" flipH="1" flipV="1">
            <a:off x="5578068" y="5151235"/>
            <a:ext cx="1206596" cy="1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E63161BC-5C5E-0C4B-4BFD-D0A6C8557AA4}"/>
              </a:ext>
            </a:extLst>
          </p:cNvPr>
          <p:cNvCxnSpPr>
            <a:cxnSpLocks/>
            <a:stCxn id="21" idx="0"/>
            <a:endCxn id="22" idx="2"/>
          </p:cNvCxnSpPr>
          <p:nvPr/>
        </p:nvCxnSpPr>
        <p:spPr>
          <a:xfrm rot="5400000" flipH="1" flipV="1">
            <a:off x="6901255" y="3855548"/>
            <a:ext cx="1179096" cy="2618875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2654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505D4-5378-F310-1A71-B75493B2C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6606" y="745869"/>
            <a:ext cx="2743200" cy="830141"/>
          </a:xfrm>
        </p:spPr>
        <p:txBody>
          <a:bodyPr>
            <a:normAutofit fontScale="90000"/>
          </a:bodyPr>
          <a:lstStyle/>
          <a:p>
            <a:pPr algn="r"/>
            <a:r>
              <a:rPr lang="en-GB" dirty="0"/>
              <a:t>Task Workflow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FA322A9-D178-4431-517C-B89DF9E8CF07}"/>
              </a:ext>
            </a:extLst>
          </p:cNvPr>
          <p:cNvSpPr/>
          <p:nvPr/>
        </p:nvSpPr>
        <p:spPr>
          <a:xfrm>
            <a:off x="1736793" y="1072004"/>
            <a:ext cx="1089219" cy="1068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dirty="0"/>
              <a:t>Draft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0A196CD-38EF-0812-8214-8376ACD93228}"/>
              </a:ext>
            </a:extLst>
          </p:cNvPr>
          <p:cNvSpPr/>
          <p:nvPr/>
        </p:nvSpPr>
        <p:spPr>
          <a:xfrm>
            <a:off x="3977995" y="1072003"/>
            <a:ext cx="1089219" cy="1068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dirty="0"/>
              <a:t>Created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E06D5CD-FAE6-02FB-DB3F-EEAC24DB83D6}"/>
              </a:ext>
            </a:extLst>
          </p:cNvPr>
          <p:cNvSpPr/>
          <p:nvPr/>
        </p:nvSpPr>
        <p:spPr>
          <a:xfrm>
            <a:off x="3977995" y="3264329"/>
            <a:ext cx="1089219" cy="1068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dirty="0"/>
              <a:t>Assigned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D96A27C-2765-3584-6C5A-D453CFE69AB7}"/>
              </a:ext>
            </a:extLst>
          </p:cNvPr>
          <p:cNvSpPr/>
          <p:nvPr/>
        </p:nvSpPr>
        <p:spPr>
          <a:xfrm>
            <a:off x="6569193" y="3270679"/>
            <a:ext cx="1089219" cy="1068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dirty="0"/>
              <a:t>Accepted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76962C7-304C-CC13-B869-BCE614E44C50}"/>
              </a:ext>
            </a:extLst>
          </p:cNvPr>
          <p:cNvSpPr/>
          <p:nvPr/>
        </p:nvSpPr>
        <p:spPr>
          <a:xfrm>
            <a:off x="9160391" y="3270679"/>
            <a:ext cx="1089219" cy="1068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dirty="0"/>
              <a:t>Completed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D25D5AF-25A6-6154-E67E-D502BEE4B1FE}"/>
              </a:ext>
            </a:extLst>
          </p:cNvPr>
          <p:cNvSpPr/>
          <p:nvPr/>
        </p:nvSpPr>
        <p:spPr>
          <a:xfrm>
            <a:off x="9160391" y="5595408"/>
            <a:ext cx="1089219" cy="1068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dirty="0"/>
              <a:t>Archived</a:t>
            </a:r>
          </a:p>
        </p:txBody>
      </p: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912A5E37-17E8-32A9-0928-10D9AFD53BDD}"/>
              </a:ext>
            </a:extLst>
          </p:cNvPr>
          <p:cNvCxnSpPr>
            <a:cxnSpLocks/>
            <a:stCxn id="35" idx="0"/>
            <a:endCxn id="33" idx="2"/>
          </p:cNvCxnSpPr>
          <p:nvPr/>
        </p:nvCxnSpPr>
        <p:spPr>
          <a:xfrm rot="5400000" flipH="1" flipV="1">
            <a:off x="3960891" y="2702615"/>
            <a:ext cx="1123429" cy="12700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AACE4E77-1849-6FC0-36AA-60FCEDF04DC5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558800" y="1606453"/>
            <a:ext cx="1177993" cy="12700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64DDCF4-5D84-B21D-D7C7-CD2F431DAFCF}"/>
              </a:ext>
            </a:extLst>
          </p:cNvPr>
          <p:cNvSpPr txBox="1"/>
          <p:nvPr/>
        </p:nvSpPr>
        <p:spPr>
          <a:xfrm>
            <a:off x="492194" y="598487"/>
            <a:ext cx="11779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User 1 creates Task from Home Page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694C0F9-93B2-95B6-05EB-05615F394A2F}"/>
              </a:ext>
            </a:extLst>
          </p:cNvPr>
          <p:cNvSpPr txBox="1"/>
          <p:nvPr/>
        </p:nvSpPr>
        <p:spPr>
          <a:xfrm>
            <a:off x="2800002" y="813930"/>
            <a:ext cx="117799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User 1 enters details and hits </a:t>
            </a:r>
            <a:r>
              <a:rPr lang="en-GB" sz="1400" b="1" dirty="0"/>
              <a:t>Create</a:t>
            </a:r>
          </a:p>
        </p:txBody>
      </p:sp>
      <p:cxnSp>
        <p:nvCxnSpPr>
          <p:cNvPr id="45" name="Connector: Curved 44">
            <a:extLst>
              <a:ext uri="{FF2B5EF4-FFF2-40B4-BE49-F238E27FC236}">
                <a16:creationId xmlns:a16="http://schemas.microsoft.com/office/drawing/2014/main" id="{61B1C047-4D93-DCD4-BB46-282E51A6E798}"/>
              </a:ext>
            </a:extLst>
          </p:cNvPr>
          <p:cNvCxnSpPr>
            <a:cxnSpLocks/>
            <a:stCxn id="32" idx="3"/>
            <a:endCxn id="33" idx="1"/>
          </p:cNvCxnSpPr>
          <p:nvPr/>
        </p:nvCxnSpPr>
        <p:spPr>
          <a:xfrm flipV="1">
            <a:off x="2826012" y="1606452"/>
            <a:ext cx="1151983" cy="1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Curved 49">
            <a:extLst>
              <a:ext uri="{FF2B5EF4-FFF2-40B4-BE49-F238E27FC236}">
                <a16:creationId xmlns:a16="http://schemas.microsoft.com/office/drawing/2014/main" id="{BC4C2B76-8D2A-327A-A433-0A392D7E49E6}"/>
              </a:ext>
            </a:extLst>
          </p:cNvPr>
          <p:cNvCxnSpPr>
            <a:cxnSpLocks/>
            <a:stCxn id="33" idx="1"/>
            <a:endCxn id="35" idx="1"/>
          </p:cNvCxnSpPr>
          <p:nvPr/>
        </p:nvCxnSpPr>
        <p:spPr>
          <a:xfrm rot="10800000" flipV="1">
            <a:off x="3977995" y="1606452"/>
            <a:ext cx="12700" cy="2192326"/>
          </a:xfrm>
          <a:prstGeom prst="curvedConnector3">
            <a:avLst>
              <a:gd name="adj1" fmla="val 4933339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Curved 55">
            <a:extLst>
              <a:ext uri="{FF2B5EF4-FFF2-40B4-BE49-F238E27FC236}">
                <a16:creationId xmlns:a16="http://schemas.microsoft.com/office/drawing/2014/main" id="{98649DCC-5544-CAAB-C85B-640D358926EE}"/>
              </a:ext>
            </a:extLst>
          </p:cNvPr>
          <p:cNvCxnSpPr>
            <a:cxnSpLocks/>
            <a:stCxn id="32" idx="2"/>
            <a:endCxn id="35" idx="1"/>
          </p:cNvCxnSpPr>
          <p:nvPr/>
        </p:nvCxnSpPr>
        <p:spPr>
          <a:xfrm rot="16200000" flipH="1">
            <a:off x="2300761" y="2121543"/>
            <a:ext cx="1657877" cy="1696592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D3E7D6AC-7CDC-6B86-D95C-8894F1FD6169}"/>
              </a:ext>
            </a:extLst>
          </p:cNvPr>
          <p:cNvSpPr txBox="1"/>
          <p:nvPr/>
        </p:nvSpPr>
        <p:spPr>
          <a:xfrm>
            <a:off x="2456005" y="2971484"/>
            <a:ext cx="117799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User 1 enters details and assigns task then hits </a:t>
            </a:r>
            <a:r>
              <a:rPr lang="en-GB" sz="1400" b="1" dirty="0"/>
              <a:t>Create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4247F0F-B4F2-1350-ECAF-8DC95BC6BCF8}"/>
              </a:ext>
            </a:extLst>
          </p:cNvPr>
          <p:cNvSpPr txBox="1"/>
          <p:nvPr/>
        </p:nvSpPr>
        <p:spPr>
          <a:xfrm>
            <a:off x="2930613" y="1979365"/>
            <a:ext cx="11779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User 1 or 2 assigns task then hits </a:t>
            </a:r>
            <a:r>
              <a:rPr lang="en-GB" sz="1400" b="1" dirty="0"/>
              <a:t>Assign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3634060-C15D-EF5A-3FE5-18D10EC2FA74}"/>
              </a:ext>
            </a:extLst>
          </p:cNvPr>
          <p:cNvSpPr txBox="1"/>
          <p:nvPr/>
        </p:nvSpPr>
        <p:spPr>
          <a:xfrm>
            <a:off x="5197696" y="3824697"/>
            <a:ext cx="11779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Assignee hits </a:t>
            </a:r>
            <a:r>
              <a:rPr lang="en-GB" sz="1400" b="1" dirty="0"/>
              <a:t>Accept</a:t>
            </a:r>
          </a:p>
        </p:txBody>
      </p:sp>
      <p:cxnSp>
        <p:nvCxnSpPr>
          <p:cNvPr id="74" name="Connector: Curved 73">
            <a:extLst>
              <a:ext uri="{FF2B5EF4-FFF2-40B4-BE49-F238E27FC236}">
                <a16:creationId xmlns:a16="http://schemas.microsoft.com/office/drawing/2014/main" id="{516E79C6-791A-9FED-3D91-6E0F55A9DA82}"/>
              </a:ext>
            </a:extLst>
          </p:cNvPr>
          <p:cNvCxnSpPr>
            <a:cxnSpLocks/>
            <a:stCxn id="35" idx="3"/>
            <a:endCxn id="36" idx="1"/>
          </p:cNvCxnSpPr>
          <p:nvPr/>
        </p:nvCxnSpPr>
        <p:spPr>
          <a:xfrm>
            <a:off x="5067214" y="3798778"/>
            <a:ext cx="1501979" cy="6350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83EF2B88-DB81-1551-F6D1-E4DFB3DD0DA7}"/>
              </a:ext>
            </a:extLst>
          </p:cNvPr>
          <p:cNvSpPr txBox="1"/>
          <p:nvPr/>
        </p:nvSpPr>
        <p:spPr>
          <a:xfrm>
            <a:off x="7425576" y="1112752"/>
            <a:ext cx="12936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User 1 or 2 hits </a:t>
            </a:r>
            <a:r>
              <a:rPr lang="en-GB" sz="1400" b="1" dirty="0"/>
              <a:t>Complete </a:t>
            </a:r>
            <a:r>
              <a:rPr lang="en-GB" sz="1400" dirty="0"/>
              <a:t>and becomes the Assignee</a:t>
            </a:r>
          </a:p>
        </p:txBody>
      </p:sp>
      <p:cxnSp>
        <p:nvCxnSpPr>
          <p:cNvPr id="79" name="Connector: Curved 78">
            <a:extLst>
              <a:ext uri="{FF2B5EF4-FFF2-40B4-BE49-F238E27FC236}">
                <a16:creationId xmlns:a16="http://schemas.microsoft.com/office/drawing/2014/main" id="{ECE07A59-3DAE-FD38-4967-72E620DDED8A}"/>
              </a:ext>
            </a:extLst>
          </p:cNvPr>
          <p:cNvCxnSpPr>
            <a:cxnSpLocks/>
            <a:stCxn id="33" idx="3"/>
            <a:endCxn id="36" idx="0"/>
          </p:cNvCxnSpPr>
          <p:nvPr/>
        </p:nvCxnSpPr>
        <p:spPr>
          <a:xfrm>
            <a:off x="5067214" y="1606452"/>
            <a:ext cx="2046589" cy="1664227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083BAB83-CF64-86D6-6220-B6A55E13DEF5}"/>
              </a:ext>
            </a:extLst>
          </p:cNvPr>
          <p:cNvSpPr txBox="1"/>
          <p:nvPr/>
        </p:nvSpPr>
        <p:spPr>
          <a:xfrm>
            <a:off x="5072807" y="2897565"/>
            <a:ext cx="11779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Assignee hits </a:t>
            </a:r>
            <a:r>
              <a:rPr lang="en-GB" sz="1400" b="1" dirty="0"/>
              <a:t>Reject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ED2DE68-E42E-9F69-E8E4-9B6E29ED9765}"/>
              </a:ext>
            </a:extLst>
          </p:cNvPr>
          <p:cNvSpPr txBox="1"/>
          <p:nvPr/>
        </p:nvSpPr>
        <p:spPr>
          <a:xfrm>
            <a:off x="7776018" y="3325712"/>
            <a:ext cx="11779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Assignee hits </a:t>
            </a:r>
            <a:r>
              <a:rPr lang="en-GB" sz="1400" b="1" dirty="0"/>
              <a:t>Complete</a:t>
            </a:r>
          </a:p>
        </p:txBody>
      </p:sp>
      <p:cxnSp>
        <p:nvCxnSpPr>
          <p:cNvPr id="92" name="Connector: Curved 91">
            <a:extLst>
              <a:ext uri="{FF2B5EF4-FFF2-40B4-BE49-F238E27FC236}">
                <a16:creationId xmlns:a16="http://schemas.microsoft.com/office/drawing/2014/main" id="{CE6040F0-02CC-13BB-13DB-4EB8E5B57698}"/>
              </a:ext>
            </a:extLst>
          </p:cNvPr>
          <p:cNvCxnSpPr>
            <a:cxnSpLocks/>
            <a:stCxn id="36" idx="3"/>
            <a:endCxn id="37" idx="1"/>
          </p:cNvCxnSpPr>
          <p:nvPr/>
        </p:nvCxnSpPr>
        <p:spPr>
          <a:xfrm>
            <a:off x="7658412" y="3805128"/>
            <a:ext cx="1501979" cy="12700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or: Curved 94">
            <a:extLst>
              <a:ext uri="{FF2B5EF4-FFF2-40B4-BE49-F238E27FC236}">
                <a16:creationId xmlns:a16="http://schemas.microsoft.com/office/drawing/2014/main" id="{773C453E-C8C9-9597-0C54-48F3D557B513}"/>
              </a:ext>
            </a:extLst>
          </p:cNvPr>
          <p:cNvCxnSpPr>
            <a:cxnSpLocks/>
            <a:stCxn id="37" idx="3"/>
            <a:endCxn id="38" idx="3"/>
          </p:cNvCxnSpPr>
          <p:nvPr/>
        </p:nvCxnSpPr>
        <p:spPr>
          <a:xfrm>
            <a:off x="10249610" y="3805128"/>
            <a:ext cx="12700" cy="2324729"/>
          </a:xfrm>
          <a:prstGeom prst="curvedConnector3">
            <a:avLst>
              <a:gd name="adj1" fmla="val 7066661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5D54B256-90BF-9C23-C6A1-296EE5E338F3}"/>
              </a:ext>
            </a:extLst>
          </p:cNvPr>
          <p:cNvSpPr txBox="1"/>
          <p:nvPr/>
        </p:nvSpPr>
        <p:spPr>
          <a:xfrm>
            <a:off x="10017309" y="4705882"/>
            <a:ext cx="117799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System archives the task</a:t>
            </a:r>
            <a:endParaRPr lang="en-GB" sz="1400" b="1" dirty="0"/>
          </a:p>
        </p:txBody>
      </p:sp>
      <p:cxnSp>
        <p:nvCxnSpPr>
          <p:cNvPr id="110" name="Connector: Curved 109">
            <a:extLst>
              <a:ext uri="{FF2B5EF4-FFF2-40B4-BE49-F238E27FC236}">
                <a16:creationId xmlns:a16="http://schemas.microsoft.com/office/drawing/2014/main" id="{6B9BD5EA-D5FF-33D2-8517-B476A45FC098}"/>
              </a:ext>
            </a:extLst>
          </p:cNvPr>
          <p:cNvCxnSpPr>
            <a:cxnSpLocks/>
            <a:stCxn id="32" idx="2"/>
            <a:endCxn id="36" idx="2"/>
          </p:cNvCxnSpPr>
          <p:nvPr/>
        </p:nvCxnSpPr>
        <p:spPr>
          <a:xfrm rot="16200000" flipH="1">
            <a:off x="3598266" y="824038"/>
            <a:ext cx="2198675" cy="4832400"/>
          </a:xfrm>
          <a:prstGeom prst="curvedConnector3">
            <a:avLst>
              <a:gd name="adj1" fmla="val 160072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03178D5F-1D04-9B81-EE00-9A5F8CB3E71C}"/>
              </a:ext>
            </a:extLst>
          </p:cNvPr>
          <p:cNvSpPr txBox="1"/>
          <p:nvPr/>
        </p:nvSpPr>
        <p:spPr>
          <a:xfrm>
            <a:off x="4108606" y="4790997"/>
            <a:ext cx="117799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User 1 enters details and hits </a:t>
            </a:r>
            <a:r>
              <a:rPr lang="en-GB" sz="1400" b="1" dirty="0"/>
              <a:t>Accept</a:t>
            </a:r>
          </a:p>
        </p:txBody>
      </p:sp>
      <p:cxnSp>
        <p:nvCxnSpPr>
          <p:cNvPr id="118" name="Connector: Curved 117">
            <a:extLst>
              <a:ext uri="{FF2B5EF4-FFF2-40B4-BE49-F238E27FC236}">
                <a16:creationId xmlns:a16="http://schemas.microsoft.com/office/drawing/2014/main" id="{6AA8FD5D-61F1-4794-8944-95F732B11FBD}"/>
              </a:ext>
            </a:extLst>
          </p:cNvPr>
          <p:cNvCxnSpPr>
            <a:cxnSpLocks/>
            <a:stCxn id="32" idx="2"/>
            <a:endCxn id="37" idx="2"/>
          </p:cNvCxnSpPr>
          <p:nvPr/>
        </p:nvCxnSpPr>
        <p:spPr>
          <a:xfrm rot="16200000" flipH="1">
            <a:off x="4893865" y="-471561"/>
            <a:ext cx="2198675" cy="7423598"/>
          </a:xfrm>
          <a:prstGeom prst="curvedConnector3">
            <a:avLst>
              <a:gd name="adj1" fmla="val 207438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8B06D6E3-13A5-E5C8-EC9F-0BB091609C96}"/>
              </a:ext>
            </a:extLst>
          </p:cNvPr>
          <p:cNvSpPr txBox="1"/>
          <p:nvPr/>
        </p:nvSpPr>
        <p:spPr>
          <a:xfrm>
            <a:off x="6272583" y="5760524"/>
            <a:ext cx="13459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User 1 enters details and hits </a:t>
            </a:r>
            <a:r>
              <a:rPr lang="en-GB" sz="1400" b="1" dirty="0"/>
              <a:t>Complete</a:t>
            </a:r>
          </a:p>
        </p:txBody>
      </p:sp>
      <p:cxnSp>
        <p:nvCxnSpPr>
          <p:cNvPr id="124" name="Connector: Curved 123">
            <a:extLst>
              <a:ext uri="{FF2B5EF4-FFF2-40B4-BE49-F238E27FC236}">
                <a16:creationId xmlns:a16="http://schemas.microsoft.com/office/drawing/2014/main" id="{A699483E-BC3C-AD6C-F859-887E84158F87}"/>
              </a:ext>
            </a:extLst>
          </p:cNvPr>
          <p:cNvCxnSpPr>
            <a:cxnSpLocks/>
            <a:stCxn id="33" idx="3"/>
            <a:endCxn id="37" idx="0"/>
          </p:cNvCxnSpPr>
          <p:nvPr/>
        </p:nvCxnSpPr>
        <p:spPr>
          <a:xfrm>
            <a:off x="5067214" y="1606452"/>
            <a:ext cx="4637787" cy="1664227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or: Curved 126">
            <a:extLst>
              <a:ext uri="{FF2B5EF4-FFF2-40B4-BE49-F238E27FC236}">
                <a16:creationId xmlns:a16="http://schemas.microsoft.com/office/drawing/2014/main" id="{F4C151B6-DDA8-B3EE-E25F-1F9A013F0C6B}"/>
              </a:ext>
            </a:extLst>
          </p:cNvPr>
          <p:cNvCxnSpPr>
            <a:cxnSpLocks/>
            <a:stCxn id="35" idx="2"/>
            <a:endCxn id="37" idx="2"/>
          </p:cNvCxnSpPr>
          <p:nvPr/>
        </p:nvCxnSpPr>
        <p:spPr>
          <a:xfrm rot="16200000" flipH="1">
            <a:off x="7110628" y="1745203"/>
            <a:ext cx="6350" cy="5182396"/>
          </a:xfrm>
          <a:prstGeom prst="curvedConnector3">
            <a:avLst>
              <a:gd name="adj1" fmla="val 109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BED68833-EFF6-3826-9EBC-3F1A88FEFD31}"/>
              </a:ext>
            </a:extLst>
          </p:cNvPr>
          <p:cNvSpPr txBox="1"/>
          <p:nvPr/>
        </p:nvSpPr>
        <p:spPr>
          <a:xfrm>
            <a:off x="7543717" y="4631188"/>
            <a:ext cx="11779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Assignee hits </a:t>
            </a:r>
            <a:r>
              <a:rPr lang="en-GB" sz="1400" b="1" dirty="0"/>
              <a:t>Complete</a:t>
            </a:r>
          </a:p>
        </p:txBody>
      </p:sp>
      <p:cxnSp>
        <p:nvCxnSpPr>
          <p:cNvPr id="132" name="Connector: Curved 131">
            <a:extLst>
              <a:ext uri="{FF2B5EF4-FFF2-40B4-BE49-F238E27FC236}">
                <a16:creationId xmlns:a16="http://schemas.microsoft.com/office/drawing/2014/main" id="{70561526-6E74-E745-4800-E27C1A16EA2B}"/>
              </a:ext>
            </a:extLst>
          </p:cNvPr>
          <p:cNvCxnSpPr>
            <a:cxnSpLocks/>
            <a:stCxn id="36" idx="1"/>
            <a:endCxn id="33" idx="2"/>
          </p:cNvCxnSpPr>
          <p:nvPr/>
        </p:nvCxnSpPr>
        <p:spPr>
          <a:xfrm rot="10800000">
            <a:off x="4522605" y="2140900"/>
            <a:ext cx="2046588" cy="1664228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FFBAC561-881F-10C5-5E76-ABD0BF9D5BE5}"/>
              </a:ext>
            </a:extLst>
          </p:cNvPr>
          <p:cNvSpPr txBox="1"/>
          <p:nvPr/>
        </p:nvSpPr>
        <p:spPr>
          <a:xfrm>
            <a:off x="6025790" y="1951281"/>
            <a:ext cx="12936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User 1 or 2 hits </a:t>
            </a:r>
            <a:r>
              <a:rPr lang="en-GB" sz="1400" b="1" dirty="0"/>
              <a:t>Accept </a:t>
            </a:r>
            <a:r>
              <a:rPr lang="en-GB" sz="1400" dirty="0"/>
              <a:t>and becomes the Assignee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C6D3DEA0-D3EF-F6AE-E94F-A6C4260D19AB}"/>
              </a:ext>
            </a:extLst>
          </p:cNvPr>
          <p:cNvSpPr txBox="1"/>
          <p:nvPr/>
        </p:nvSpPr>
        <p:spPr>
          <a:xfrm>
            <a:off x="3896018" y="2488645"/>
            <a:ext cx="8328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Assignee hits </a:t>
            </a:r>
            <a:r>
              <a:rPr lang="en-GB" sz="1400" b="1" dirty="0"/>
              <a:t>Reject</a:t>
            </a:r>
          </a:p>
        </p:txBody>
      </p:sp>
    </p:spTree>
    <p:extLst>
      <p:ext uri="{BB962C8B-B14F-4D97-AF65-F5344CB8AC3E}">
        <p14:creationId xmlns:p14="http://schemas.microsoft.com/office/powerpoint/2010/main" val="3750217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</Words>
  <Application>Microsoft Office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Data Model</vt:lpstr>
      <vt:lpstr>Task Workflow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Foulkes</dc:creator>
  <cp:lastModifiedBy>Chris Foulkes</cp:lastModifiedBy>
  <cp:revision>5</cp:revision>
  <dcterms:created xsi:type="dcterms:W3CDTF">2021-12-28T17:11:47Z</dcterms:created>
  <dcterms:modified xsi:type="dcterms:W3CDTF">2022-05-15T08:37:10Z</dcterms:modified>
</cp:coreProperties>
</file>