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76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13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995EE-7EBE-4C6D-8F21-3AC092F75206}"/>
              </a:ext>
            </a:extLst>
          </p:cNvPr>
          <p:cNvSpPr/>
          <p:nvPr/>
        </p:nvSpPr>
        <p:spPr>
          <a:xfrm>
            <a:off x="4331368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14AC9-D3D3-CBF7-960F-60764553518F}"/>
              </a:ext>
            </a:extLst>
          </p:cNvPr>
          <p:cNvSpPr/>
          <p:nvPr/>
        </p:nvSpPr>
        <p:spPr>
          <a:xfrm>
            <a:off x="8092095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5BCF0B1-E9FA-94A6-D4AE-05FF23BC17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47657" y="2567883"/>
            <a:ext cx="2344438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956267-90A6-0C43-F5CD-EE3157B97639}"/>
              </a:ext>
            </a:extLst>
          </p:cNvPr>
          <p:cNvSpPr/>
          <p:nvPr/>
        </p:nvSpPr>
        <p:spPr>
          <a:xfrm>
            <a:off x="5473222" y="40322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Members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9B75F8C-F60F-2C1A-62E5-2AED0176807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007142" y="2858073"/>
            <a:ext cx="1206596" cy="114185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1BA76-589B-51F0-1ED7-E1C65C0BE01E}"/>
              </a:ext>
            </a:extLst>
          </p:cNvPr>
          <p:cNvSpPr/>
          <p:nvPr/>
        </p:nvSpPr>
        <p:spPr>
          <a:xfrm>
            <a:off x="3131934" y="4015110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Carees</a:t>
            </a:r>
            <a:endParaRPr lang="en-GB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1E98E7-CC46-837F-D2EE-E27BB938BF5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3845092" y="2820689"/>
            <a:ext cx="1189408" cy="11994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363782-DF99-C8C7-767E-E7720F603AAD}"/>
              </a:ext>
            </a:extLst>
          </p:cNvPr>
          <p:cNvSpPr/>
          <p:nvPr/>
        </p:nvSpPr>
        <p:spPr>
          <a:xfrm>
            <a:off x="5473221" y="575453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7AB3C-C26D-9A13-1CF0-127B7F7CD8E7}"/>
              </a:ext>
            </a:extLst>
          </p:cNvPr>
          <p:cNvSpPr/>
          <p:nvPr/>
        </p:nvSpPr>
        <p:spPr>
          <a:xfrm>
            <a:off x="8092096" y="40597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155FDE-CFB7-4878-7E95-09E0FEF5975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8183192" y="3442749"/>
            <a:ext cx="12340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A22B0A-B3B8-D0C6-9A41-0DC6890DF2C7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rot="16200000" flipV="1">
            <a:off x="4398831" y="3971997"/>
            <a:ext cx="1223784" cy="23412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D42428-F9DF-5042-C1D2-F2E6A7C02FC1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5400000" flipH="1" flipV="1">
            <a:off x="5578068" y="5151235"/>
            <a:ext cx="12065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161BC-5C5E-0C4B-4BFD-D0A6C8557AA4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rot="5400000" flipH="1" flipV="1">
            <a:off x="6901255" y="3855548"/>
            <a:ext cx="1179096" cy="26188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4</cp:revision>
  <dcterms:created xsi:type="dcterms:W3CDTF">2021-12-28T17:11:47Z</dcterms:created>
  <dcterms:modified xsi:type="dcterms:W3CDTF">2022-05-03T02:26:45Z</dcterms:modified>
</cp:coreProperties>
</file>