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C648F"/>
    <a:srgbClr val="2196FF"/>
    <a:srgbClr val="1B5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6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BE02-D9DB-4876-AAEF-A0E368434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33-D9ED-47D7-875D-02C7DB683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B22F-07A8-40BB-89C5-88A2D6A0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6D6F-DF94-4E16-A514-1C86BAF6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60B3-5CDF-44F2-A8DD-19EE661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74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6777-8A41-4070-98A2-635E66D2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A744-C384-4A59-89BC-8844D0D5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85AB-B901-42F8-9F35-936D81A9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6FC3A-496F-4FA8-942F-E1E03137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A61B-1B49-4C18-B68C-804EECEE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1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9C26-DC00-4B89-998A-5EC1870A9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E6C3C-5A20-4C4D-93BA-A0F23F34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ECA0-287E-40A2-8CD8-41FEFCB6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020-BD0E-494B-BD34-9472D5EF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D4B-CD14-47BF-BCAF-C57C5ECA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34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3773-6B58-4688-9DA9-5EAD5875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8BC5-D9F8-4E01-91F9-DB3E4B14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9636-520A-484A-9AB0-E6D4F26E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727F-D050-4917-97F2-41BB4F66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DB56A-F7A9-4D15-B59D-40CA25D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8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544F-90E1-4101-BF41-2F2361B0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B06D1-7DE6-4B19-8401-D90EEFD7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00C-4FEE-484F-AB55-89FA4597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FFBF-8EB4-4764-8BBC-40B87B4F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ACF3C-5E6C-46BA-A99B-294F519B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3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AE13D-E843-4926-93BF-67987993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3E05-1105-47FB-91DC-FA5F0148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F6B4-D3DE-4E70-8CEC-D3F5F5F98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1144F-05D9-409D-854B-F516B664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EB3A0-119A-4A46-9C5F-32559A4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F1D0-FA83-4B32-850C-DD3A6D3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8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EAF1-5E3B-4F7E-BCBD-786481A0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7ED6F-457A-497C-9ADE-A62B83B07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E7BC3-9FEB-4991-AF46-C4530B37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F1248-7E56-4DE2-83F6-5C4B411B3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E3C4D-93B1-4556-BAC1-D68FAB29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2A662-5A15-4DED-954D-0A9D659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B72E4-6E7D-448B-8BAE-C4847FAC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1277-E6E5-4891-9616-BC151B9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55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22AD-7EEE-4A17-875E-EAB03CA4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2DD7D-4F8E-46CB-ABF3-ED1DB8E7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804C1-2D6C-4349-BBC8-58FE89D0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AE3F0-9FAF-438E-86D6-F385007F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ABC50-71C6-49FB-9AC3-8D5EA3A8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4C4C-6EB9-4580-B6BC-48BB0AFE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E876B-B374-425E-9C18-D5B9ED5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8209-33BC-4ADE-83D9-6E351D9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0AD8-B2EC-4AC9-A851-E7D014470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1A8AAE-E7C0-4C82-9803-51DBE1D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215AE-3324-4162-9A28-FF989040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21415-8D97-4096-BBB9-0E1E213E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A7807-2005-4C7F-B158-9023A1FB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37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F39E-AA01-4E42-8B59-AAA0854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A18A6-C6CB-4508-ADF9-BA0848A9A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DA2DB-F087-4162-8266-984ADB0A3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5287-B53A-436E-A7DD-CF48DBF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3E30-F628-4BD7-A21C-51A7814E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8FC16-2F89-4080-B1F5-8BAEA7EB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84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7936-4545-4F1F-832F-D64F1477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14DC-60AA-4854-B30B-58474F74A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336-30C4-4FDE-B50C-C596BE9B3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AD1D-55EE-456D-80BD-74D66DB9EF9C}" type="datetimeFigureOut">
              <a:rPr lang="en-GB" smtClean="0"/>
              <a:t>04/06/2022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A174F-938B-4171-866A-94F988169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9A9D-07BF-4638-AFE1-7874704A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0A2FD-C114-4655-9CBE-A45765D1D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690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solidFill>
            <a:schemeClr val="bg1"/>
          </a:solidFill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1768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70997E-25EF-4A17-872D-30CD63548E7C}"/>
              </a:ext>
            </a:extLst>
          </p:cNvPr>
          <p:cNvSpPr/>
          <p:nvPr/>
        </p:nvSpPr>
        <p:spPr>
          <a:xfrm rot="1907934">
            <a:off x="2743200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FD994-9FF2-46C5-9158-8B7DE59A5AC4}"/>
              </a:ext>
            </a:extLst>
          </p:cNvPr>
          <p:cNvSpPr/>
          <p:nvPr/>
        </p:nvSpPr>
        <p:spPr>
          <a:xfrm rot="1907934">
            <a:off x="2743200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3F2ED1-8CF6-4FAD-B219-1B08DE5CCF0E}"/>
              </a:ext>
            </a:extLst>
          </p:cNvPr>
          <p:cNvSpPr/>
          <p:nvPr/>
        </p:nvSpPr>
        <p:spPr>
          <a:xfrm rot="19692066" flipH="1">
            <a:off x="5330565" y="1072529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19EA93-453E-47CA-A317-F4B5C5B53D3C}"/>
              </a:ext>
            </a:extLst>
          </p:cNvPr>
          <p:cNvSpPr/>
          <p:nvPr/>
        </p:nvSpPr>
        <p:spPr>
          <a:xfrm rot="19692066" flipH="1">
            <a:off x="5330565" y="3155711"/>
            <a:ext cx="2901329" cy="1381913"/>
          </a:xfrm>
          <a:prstGeom prst="ellips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EE5339-C0A3-4FC0-861D-75573632967D}"/>
              </a:ext>
            </a:extLst>
          </p:cNvPr>
          <p:cNvCxnSpPr/>
          <p:nvPr/>
        </p:nvCxnSpPr>
        <p:spPr>
          <a:xfrm>
            <a:off x="5479525" y="2316938"/>
            <a:ext cx="0" cy="3231339"/>
          </a:xfrm>
          <a:prstGeom prst="line">
            <a:avLst/>
          </a:prstGeom>
          <a:noFill/>
          <a:ln w="254000">
            <a:solidFill>
              <a:srgbClr val="219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1131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995EE-7EBE-4C6D-8F21-3AC092F75206}"/>
              </a:ext>
            </a:extLst>
          </p:cNvPr>
          <p:cNvSpPr/>
          <p:nvPr/>
        </p:nvSpPr>
        <p:spPr>
          <a:xfrm>
            <a:off x="4331368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Caregroup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14AC9-D3D3-CBF7-960F-60764553518F}"/>
              </a:ext>
            </a:extLst>
          </p:cNvPr>
          <p:cNvSpPr/>
          <p:nvPr/>
        </p:nvSpPr>
        <p:spPr>
          <a:xfrm>
            <a:off x="8092095" y="231006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5BCF0B1-E9FA-94A6-D4AE-05FF23BC17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747657" y="2567883"/>
            <a:ext cx="2344438" cy="127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6956267-90A6-0C43-F5CD-EE3157B97639}"/>
              </a:ext>
            </a:extLst>
          </p:cNvPr>
          <p:cNvSpPr/>
          <p:nvPr/>
        </p:nvSpPr>
        <p:spPr>
          <a:xfrm>
            <a:off x="5473222" y="40322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Members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9B75F8C-F60F-2C1A-62E5-2AED0176807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5007142" y="2858073"/>
            <a:ext cx="1206596" cy="114185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1BA76-589B-51F0-1ED7-E1C65C0BE01E}"/>
              </a:ext>
            </a:extLst>
          </p:cNvPr>
          <p:cNvSpPr/>
          <p:nvPr/>
        </p:nvSpPr>
        <p:spPr>
          <a:xfrm>
            <a:off x="3131934" y="4015110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Carees</a:t>
            </a:r>
            <a:endParaRPr lang="en-GB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71E98E7-CC46-837F-D2EE-E27BB938BF5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3845092" y="2820689"/>
            <a:ext cx="1189408" cy="119943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A363782-DF99-C8C7-767E-E7720F603AAD}"/>
              </a:ext>
            </a:extLst>
          </p:cNvPr>
          <p:cNvSpPr/>
          <p:nvPr/>
        </p:nvSpPr>
        <p:spPr>
          <a:xfrm>
            <a:off x="5473221" y="5754533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97AB3C-C26D-9A13-1CF0-127B7F7CD8E7}"/>
              </a:ext>
            </a:extLst>
          </p:cNvPr>
          <p:cNvSpPr/>
          <p:nvPr/>
        </p:nvSpPr>
        <p:spPr>
          <a:xfrm>
            <a:off x="8092096" y="4059798"/>
            <a:ext cx="1416289" cy="515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Actors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155FDE-CFB7-4878-7E95-09E0FEF5975E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8183192" y="3442749"/>
            <a:ext cx="12340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9A22B0A-B3B8-D0C6-9A41-0DC6890DF2C7}"/>
              </a:ext>
            </a:extLst>
          </p:cNvPr>
          <p:cNvCxnSpPr>
            <a:cxnSpLocks/>
            <a:stCxn id="21" idx="0"/>
            <a:endCxn id="15" idx="2"/>
          </p:cNvCxnSpPr>
          <p:nvPr/>
        </p:nvCxnSpPr>
        <p:spPr>
          <a:xfrm rot="16200000" flipV="1">
            <a:off x="4398831" y="3971997"/>
            <a:ext cx="1223784" cy="23412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CD42428-F9DF-5042-C1D2-F2E6A7C02FC1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rot="5400000" flipH="1" flipV="1">
            <a:off x="5578068" y="5151235"/>
            <a:ext cx="120659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161BC-5C5E-0C4B-4BFD-D0A6C8557AA4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rot="5400000" flipH="1" flipV="1">
            <a:off x="6901255" y="3855548"/>
            <a:ext cx="1179096" cy="261887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65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05D4-5378-F310-1A71-B75493B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606" y="745869"/>
            <a:ext cx="2743200" cy="830141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/>
              <a:t>Task Workflow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A322A9-D178-4431-517C-B89DF9E8CF07}"/>
              </a:ext>
            </a:extLst>
          </p:cNvPr>
          <p:cNvSpPr/>
          <p:nvPr/>
        </p:nvSpPr>
        <p:spPr>
          <a:xfrm>
            <a:off x="1736793" y="1072004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Draft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196CD-38EF-0812-8214-8376ACD93228}"/>
              </a:ext>
            </a:extLst>
          </p:cNvPr>
          <p:cNvSpPr/>
          <p:nvPr/>
        </p:nvSpPr>
        <p:spPr>
          <a:xfrm>
            <a:off x="3977995" y="1072003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Created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6D5CD-FAE6-02FB-DB3F-EEAC24DB83D6}"/>
              </a:ext>
            </a:extLst>
          </p:cNvPr>
          <p:cNvSpPr/>
          <p:nvPr/>
        </p:nvSpPr>
        <p:spPr>
          <a:xfrm>
            <a:off x="3977995" y="326432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Assigned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96A27C-2765-3584-6C5A-D453CFE69AB7}"/>
              </a:ext>
            </a:extLst>
          </p:cNvPr>
          <p:cNvSpPr/>
          <p:nvPr/>
        </p:nvSpPr>
        <p:spPr>
          <a:xfrm>
            <a:off x="6569193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Accepted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6962C7-304C-CC13-B869-BCE614E44C50}"/>
              </a:ext>
            </a:extLst>
          </p:cNvPr>
          <p:cNvSpPr/>
          <p:nvPr/>
        </p:nvSpPr>
        <p:spPr>
          <a:xfrm>
            <a:off x="9160391" y="3270679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Completed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5D5AF-25A6-6154-E67E-D502BEE4B1FE}"/>
              </a:ext>
            </a:extLst>
          </p:cNvPr>
          <p:cNvSpPr/>
          <p:nvPr/>
        </p:nvSpPr>
        <p:spPr>
          <a:xfrm>
            <a:off x="9160391" y="5595408"/>
            <a:ext cx="1089219" cy="1068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Archived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912A5E37-17E8-32A9-0928-10D9AFD53BDD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rot="5400000" flipH="1" flipV="1">
            <a:off x="3960891" y="2702615"/>
            <a:ext cx="112342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AACE4E77-1849-6FC0-36AA-60FCEDF04D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8800" y="1606453"/>
            <a:ext cx="117799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4DDCF4-5D84-B21D-D7C7-CD2F431DAFCF}"/>
              </a:ext>
            </a:extLst>
          </p:cNvPr>
          <p:cNvSpPr txBox="1"/>
          <p:nvPr/>
        </p:nvSpPr>
        <p:spPr>
          <a:xfrm>
            <a:off x="492194" y="598487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creates Task from Home Page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94C0F9-93B2-95B6-05EB-05615F394A2F}"/>
              </a:ext>
            </a:extLst>
          </p:cNvPr>
          <p:cNvSpPr txBox="1"/>
          <p:nvPr/>
        </p:nvSpPr>
        <p:spPr>
          <a:xfrm>
            <a:off x="2800002" y="813930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Create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1B1C047-4D93-DCD4-BB46-282E51A6E798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2826012" y="1606452"/>
            <a:ext cx="115198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C4C2B76-8D2A-327A-A433-0A392D7E49E6}"/>
              </a:ext>
            </a:extLst>
          </p:cNvPr>
          <p:cNvCxnSpPr>
            <a:cxnSpLocks/>
            <a:stCxn id="33" idx="1"/>
            <a:endCxn id="35" idx="1"/>
          </p:cNvCxnSpPr>
          <p:nvPr/>
        </p:nvCxnSpPr>
        <p:spPr>
          <a:xfrm rot="10800000" flipV="1">
            <a:off x="3977995" y="1606452"/>
            <a:ext cx="12700" cy="2192326"/>
          </a:xfrm>
          <a:prstGeom prst="curvedConnector3">
            <a:avLst>
              <a:gd name="adj1" fmla="val 493333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98649DCC-5544-CAAB-C85B-640D358926EE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300761" y="2121543"/>
            <a:ext cx="1657877" cy="169659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3E7D6AC-7CDC-6B86-D95C-8894F1FD6169}"/>
              </a:ext>
            </a:extLst>
          </p:cNvPr>
          <p:cNvSpPr txBox="1"/>
          <p:nvPr/>
        </p:nvSpPr>
        <p:spPr>
          <a:xfrm>
            <a:off x="2456005" y="2971484"/>
            <a:ext cx="11779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assigns task then hits </a:t>
            </a:r>
            <a:r>
              <a:rPr lang="en-GB" sz="1400" b="1" dirty="0"/>
              <a:t>Create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247F0F-B4F2-1350-ECAF-8DC95BC6BCF8}"/>
              </a:ext>
            </a:extLst>
          </p:cNvPr>
          <p:cNvSpPr txBox="1"/>
          <p:nvPr/>
        </p:nvSpPr>
        <p:spPr>
          <a:xfrm>
            <a:off x="2930613" y="1979365"/>
            <a:ext cx="1177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assigns task then hits </a:t>
            </a:r>
            <a:r>
              <a:rPr lang="en-GB" sz="1400" b="1" dirty="0"/>
              <a:t>Assign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634060-C15D-EF5A-3FE5-18D10EC2FA74}"/>
              </a:ext>
            </a:extLst>
          </p:cNvPr>
          <p:cNvSpPr txBox="1"/>
          <p:nvPr/>
        </p:nvSpPr>
        <p:spPr>
          <a:xfrm>
            <a:off x="5197696" y="3824697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Accept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16E79C6-791A-9FED-3D91-6E0F55A9DA82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67214" y="3798778"/>
            <a:ext cx="1501979" cy="635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3EF2B88-DB81-1551-F6D1-E4DFB3DD0DA7}"/>
              </a:ext>
            </a:extLst>
          </p:cNvPr>
          <p:cNvSpPr txBox="1"/>
          <p:nvPr/>
        </p:nvSpPr>
        <p:spPr>
          <a:xfrm>
            <a:off x="7425576" y="1112752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Complete </a:t>
            </a:r>
            <a:r>
              <a:rPr lang="en-GB" sz="1400" dirty="0"/>
              <a:t>and becomes the Assignee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CE07A59-3DAE-FD38-4967-72E620DDED8A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>
            <a:off x="5067214" y="1606452"/>
            <a:ext cx="2046589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3BAB83-CF64-86D6-6220-B6A55E13DEF5}"/>
              </a:ext>
            </a:extLst>
          </p:cNvPr>
          <p:cNvSpPr txBox="1"/>
          <p:nvPr/>
        </p:nvSpPr>
        <p:spPr>
          <a:xfrm>
            <a:off x="5072807" y="2897565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ED2DE68-E42E-9F69-E8E4-9B6E29ED9765}"/>
              </a:ext>
            </a:extLst>
          </p:cNvPr>
          <p:cNvSpPr txBox="1"/>
          <p:nvPr/>
        </p:nvSpPr>
        <p:spPr>
          <a:xfrm>
            <a:off x="7776018" y="3325712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E6040F0-02CC-13BB-13DB-4EB8E5B57698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7658412" y="3805128"/>
            <a:ext cx="1501979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773C453E-C8C9-9597-0C54-48F3D557B513}"/>
              </a:ext>
            </a:extLst>
          </p:cNvPr>
          <p:cNvCxnSpPr>
            <a:cxnSpLocks/>
            <a:stCxn id="37" idx="3"/>
            <a:endCxn id="38" idx="3"/>
          </p:cNvCxnSpPr>
          <p:nvPr/>
        </p:nvCxnSpPr>
        <p:spPr>
          <a:xfrm>
            <a:off x="10249610" y="3805128"/>
            <a:ext cx="12700" cy="2324729"/>
          </a:xfrm>
          <a:prstGeom prst="curvedConnector3">
            <a:avLst>
              <a:gd name="adj1" fmla="val 70666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D54B256-90BF-9C23-C6A1-296EE5E338F3}"/>
              </a:ext>
            </a:extLst>
          </p:cNvPr>
          <p:cNvSpPr txBox="1"/>
          <p:nvPr/>
        </p:nvSpPr>
        <p:spPr>
          <a:xfrm>
            <a:off x="10017309" y="4705882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System archives the task</a:t>
            </a:r>
            <a:endParaRPr lang="en-GB" sz="1400" b="1" dirty="0"/>
          </a:p>
        </p:txBody>
      </p: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6B9BD5EA-D5FF-33D2-8517-B476A45FC098}"/>
              </a:ext>
            </a:extLst>
          </p:cNvPr>
          <p:cNvCxnSpPr>
            <a:cxnSpLocks/>
            <a:stCxn id="32" idx="2"/>
            <a:endCxn id="36" idx="2"/>
          </p:cNvCxnSpPr>
          <p:nvPr/>
        </p:nvCxnSpPr>
        <p:spPr>
          <a:xfrm rot="16200000" flipH="1">
            <a:off x="3598266" y="824038"/>
            <a:ext cx="2198675" cy="4832400"/>
          </a:xfrm>
          <a:prstGeom prst="curvedConnector3">
            <a:avLst>
              <a:gd name="adj1" fmla="val 1600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3178D5F-1D04-9B81-EE00-9A5F8CB3E71C}"/>
              </a:ext>
            </a:extLst>
          </p:cNvPr>
          <p:cNvSpPr txBox="1"/>
          <p:nvPr/>
        </p:nvSpPr>
        <p:spPr>
          <a:xfrm>
            <a:off x="4108606" y="4790997"/>
            <a:ext cx="1177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Accept</a:t>
            </a:r>
          </a:p>
        </p:txBody>
      </p: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6AA8FD5D-61F1-4794-8944-95F732B11FBD}"/>
              </a:ext>
            </a:extLst>
          </p:cNvPr>
          <p:cNvCxnSpPr>
            <a:cxnSpLocks/>
            <a:stCxn id="32" idx="2"/>
            <a:endCxn id="37" idx="2"/>
          </p:cNvCxnSpPr>
          <p:nvPr/>
        </p:nvCxnSpPr>
        <p:spPr>
          <a:xfrm rot="16200000" flipH="1">
            <a:off x="4893865" y="-471561"/>
            <a:ext cx="2198675" cy="7423598"/>
          </a:xfrm>
          <a:prstGeom prst="curvedConnector3">
            <a:avLst>
              <a:gd name="adj1" fmla="val 20743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B06D6E3-13A5-E5C8-EC9F-0BB091609C96}"/>
              </a:ext>
            </a:extLst>
          </p:cNvPr>
          <p:cNvSpPr txBox="1"/>
          <p:nvPr/>
        </p:nvSpPr>
        <p:spPr>
          <a:xfrm>
            <a:off x="6272583" y="5760524"/>
            <a:ext cx="1345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enters details and hits </a:t>
            </a:r>
            <a:r>
              <a:rPr lang="en-GB" sz="1400" b="1" dirty="0"/>
              <a:t>Complete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A699483E-BC3C-AD6C-F859-887E84158F87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>
          <a:xfrm>
            <a:off x="5067214" y="1606452"/>
            <a:ext cx="4637787" cy="166422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F4C151B6-DDA8-B3EE-E25F-1F9A013F0C6B}"/>
              </a:ext>
            </a:extLst>
          </p:cNvPr>
          <p:cNvCxnSpPr>
            <a:cxnSpLocks/>
            <a:stCxn id="35" idx="2"/>
            <a:endCxn id="37" idx="2"/>
          </p:cNvCxnSpPr>
          <p:nvPr/>
        </p:nvCxnSpPr>
        <p:spPr>
          <a:xfrm rot="16200000" flipH="1">
            <a:off x="7110628" y="1745203"/>
            <a:ext cx="6350" cy="5182396"/>
          </a:xfrm>
          <a:prstGeom prst="curvedConnector3">
            <a:avLst>
              <a:gd name="adj1" fmla="val 109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ED68833-EFF6-3826-9EBC-3F1A88FEFD31}"/>
              </a:ext>
            </a:extLst>
          </p:cNvPr>
          <p:cNvSpPr txBox="1"/>
          <p:nvPr/>
        </p:nvSpPr>
        <p:spPr>
          <a:xfrm>
            <a:off x="7543717" y="4631188"/>
            <a:ext cx="1177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Complete</a:t>
            </a:r>
          </a:p>
        </p:txBody>
      </p: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70561526-6E74-E745-4800-E27C1A16EA2B}"/>
              </a:ext>
            </a:extLst>
          </p:cNvPr>
          <p:cNvCxnSpPr>
            <a:cxnSpLocks/>
            <a:stCxn id="36" idx="1"/>
            <a:endCxn id="33" idx="2"/>
          </p:cNvCxnSpPr>
          <p:nvPr/>
        </p:nvCxnSpPr>
        <p:spPr>
          <a:xfrm rot="10800000">
            <a:off x="4522605" y="2140900"/>
            <a:ext cx="2046588" cy="166422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FFBAC561-881F-10C5-5E76-ABD0BF9D5BE5}"/>
              </a:ext>
            </a:extLst>
          </p:cNvPr>
          <p:cNvSpPr txBox="1"/>
          <p:nvPr/>
        </p:nvSpPr>
        <p:spPr>
          <a:xfrm>
            <a:off x="6025790" y="1951281"/>
            <a:ext cx="1293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User 1 or 2 hits </a:t>
            </a:r>
            <a:r>
              <a:rPr lang="en-GB" sz="1400" b="1" dirty="0"/>
              <a:t>Accept </a:t>
            </a:r>
            <a:r>
              <a:rPr lang="en-GB" sz="1400" dirty="0"/>
              <a:t>and becomes the Assignee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6D3DEA0-D3EF-F6AE-E94F-A6C4260D19AB}"/>
              </a:ext>
            </a:extLst>
          </p:cNvPr>
          <p:cNvSpPr txBox="1"/>
          <p:nvPr/>
        </p:nvSpPr>
        <p:spPr>
          <a:xfrm>
            <a:off x="3896018" y="2488645"/>
            <a:ext cx="832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Assignee hits </a:t>
            </a:r>
            <a:r>
              <a:rPr lang="en-GB" sz="1400" b="1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375021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A1A50D-900F-8D6B-6A11-A7D40107A59B}"/>
              </a:ext>
            </a:extLst>
          </p:cNvPr>
          <p:cNvSpPr/>
          <p:nvPr/>
        </p:nvSpPr>
        <p:spPr>
          <a:xfrm>
            <a:off x="3554409" y="389466"/>
            <a:ext cx="3893248" cy="6290807"/>
          </a:xfrm>
          <a:custGeom>
            <a:avLst/>
            <a:gdLst>
              <a:gd name="connsiteX0" fmla="*/ 41251 w 3891357"/>
              <a:gd name="connsiteY0" fmla="*/ 6304548 h 6311423"/>
              <a:gd name="connsiteX1" fmla="*/ 0 w 3891357"/>
              <a:gd name="connsiteY1" fmla="*/ 1553793 h 6311423"/>
              <a:gd name="connsiteX2" fmla="*/ 1395663 w 3891357"/>
              <a:gd name="connsiteY2" fmla="*/ 0 h 6311423"/>
              <a:gd name="connsiteX3" fmla="*/ 3891357 w 3891357"/>
              <a:gd name="connsiteY3" fmla="*/ 1258160 h 6311423"/>
              <a:gd name="connsiteX4" fmla="*/ 3609474 w 3891357"/>
              <a:gd name="connsiteY4" fmla="*/ 2138184 h 6311423"/>
              <a:gd name="connsiteX5" fmla="*/ 2323814 w 3891357"/>
              <a:gd name="connsiteY5" fmla="*/ 2337564 h 6311423"/>
              <a:gd name="connsiteX6" fmla="*/ 2296313 w 3891357"/>
              <a:gd name="connsiteY6" fmla="*/ 3080084 h 6311423"/>
              <a:gd name="connsiteX7" fmla="*/ 1409414 w 3891357"/>
              <a:gd name="connsiteY7" fmla="*/ 3038833 h 6311423"/>
              <a:gd name="connsiteX8" fmla="*/ 2825702 w 3891357"/>
              <a:gd name="connsiteY8" fmla="*/ 4200740 h 6311423"/>
              <a:gd name="connsiteX9" fmla="*/ 2653823 w 3891357"/>
              <a:gd name="connsiteY9" fmla="*/ 6311423 h 6311423"/>
              <a:gd name="connsiteX10" fmla="*/ 41251 w 3891357"/>
              <a:gd name="connsiteY10" fmla="*/ 6304548 h 6311423"/>
              <a:gd name="connsiteX0" fmla="*/ 41251 w 3891357"/>
              <a:gd name="connsiteY0" fmla="*/ 6304548 h 6311423"/>
              <a:gd name="connsiteX1" fmla="*/ 0 w 3891357"/>
              <a:gd name="connsiteY1" fmla="*/ 1553793 h 6311423"/>
              <a:gd name="connsiteX2" fmla="*/ 1395663 w 3891357"/>
              <a:gd name="connsiteY2" fmla="*/ 0 h 6311423"/>
              <a:gd name="connsiteX3" fmla="*/ 3891357 w 3891357"/>
              <a:gd name="connsiteY3" fmla="*/ 1258160 h 6311423"/>
              <a:gd name="connsiteX4" fmla="*/ 3609474 w 3891357"/>
              <a:gd name="connsiteY4" fmla="*/ 2138184 h 6311423"/>
              <a:gd name="connsiteX5" fmla="*/ 2323814 w 3891357"/>
              <a:gd name="connsiteY5" fmla="*/ 2337564 h 6311423"/>
              <a:gd name="connsiteX6" fmla="*/ 2296313 w 3891357"/>
              <a:gd name="connsiteY6" fmla="*/ 3080084 h 6311423"/>
              <a:gd name="connsiteX7" fmla="*/ 1409414 w 3891357"/>
              <a:gd name="connsiteY7" fmla="*/ 3038833 h 6311423"/>
              <a:gd name="connsiteX8" fmla="*/ 2825702 w 3891357"/>
              <a:gd name="connsiteY8" fmla="*/ 4200740 h 6311423"/>
              <a:gd name="connsiteX9" fmla="*/ 2653823 w 3891357"/>
              <a:gd name="connsiteY9" fmla="*/ 6311423 h 6311423"/>
              <a:gd name="connsiteX10" fmla="*/ 41251 w 3891357"/>
              <a:gd name="connsiteY10" fmla="*/ 6304548 h 6311423"/>
              <a:gd name="connsiteX0" fmla="*/ 41251 w 3891357"/>
              <a:gd name="connsiteY0" fmla="*/ 5252717 h 5259592"/>
              <a:gd name="connsiteX1" fmla="*/ 0 w 3891357"/>
              <a:gd name="connsiteY1" fmla="*/ 501962 h 5259592"/>
              <a:gd name="connsiteX2" fmla="*/ 3891357 w 3891357"/>
              <a:gd name="connsiteY2" fmla="*/ 206329 h 5259592"/>
              <a:gd name="connsiteX3" fmla="*/ 3609474 w 3891357"/>
              <a:gd name="connsiteY3" fmla="*/ 1086353 h 5259592"/>
              <a:gd name="connsiteX4" fmla="*/ 2323814 w 3891357"/>
              <a:gd name="connsiteY4" fmla="*/ 1285733 h 5259592"/>
              <a:gd name="connsiteX5" fmla="*/ 2296313 w 3891357"/>
              <a:gd name="connsiteY5" fmla="*/ 2028253 h 5259592"/>
              <a:gd name="connsiteX6" fmla="*/ 1409414 w 3891357"/>
              <a:gd name="connsiteY6" fmla="*/ 1987002 h 5259592"/>
              <a:gd name="connsiteX7" fmla="*/ 2825702 w 3891357"/>
              <a:gd name="connsiteY7" fmla="*/ 3148909 h 5259592"/>
              <a:gd name="connsiteX8" fmla="*/ 2653823 w 3891357"/>
              <a:gd name="connsiteY8" fmla="*/ 5259592 h 5259592"/>
              <a:gd name="connsiteX9" fmla="*/ 41251 w 3891357"/>
              <a:gd name="connsiteY9" fmla="*/ 5252717 h 5259592"/>
              <a:gd name="connsiteX0" fmla="*/ 41326 w 3891432"/>
              <a:gd name="connsiteY0" fmla="*/ 6323215 h 6330090"/>
              <a:gd name="connsiteX1" fmla="*/ 75 w 3891432"/>
              <a:gd name="connsiteY1" fmla="*/ 1572460 h 6330090"/>
              <a:gd name="connsiteX2" fmla="*/ 3891432 w 3891432"/>
              <a:gd name="connsiteY2" fmla="*/ 1276827 h 6330090"/>
              <a:gd name="connsiteX3" fmla="*/ 3609549 w 3891432"/>
              <a:gd name="connsiteY3" fmla="*/ 2156851 h 6330090"/>
              <a:gd name="connsiteX4" fmla="*/ 2323889 w 3891432"/>
              <a:gd name="connsiteY4" fmla="*/ 2356231 h 6330090"/>
              <a:gd name="connsiteX5" fmla="*/ 2296388 w 3891432"/>
              <a:gd name="connsiteY5" fmla="*/ 3098751 h 6330090"/>
              <a:gd name="connsiteX6" fmla="*/ 1409489 w 3891432"/>
              <a:gd name="connsiteY6" fmla="*/ 3057500 h 6330090"/>
              <a:gd name="connsiteX7" fmla="*/ 2825777 w 3891432"/>
              <a:gd name="connsiteY7" fmla="*/ 4219407 h 6330090"/>
              <a:gd name="connsiteX8" fmla="*/ 2653898 w 3891432"/>
              <a:gd name="connsiteY8" fmla="*/ 6330090 h 6330090"/>
              <a:gd name="connsiteX9" fmla="*/ 41326 w 3891432"/>
              <a:gd name="connsiteY9" fmla="*/ 6323215 h 6330090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3609537 w 3893248"/>
              <a:gd name="connsiteY3" fmla="*/ 2549442 h 6722681"/>
              <a:gd name="connsiteX4" fmla="*/ 2323877 w 3893248"/>
              <a:gd name="connsiteY4" fmla="*/ 2748822 h 6722681"/>
              <a:gd name="connsiteX5" fmla="*/ 2296376 w 3893248"/>
              <a:gd name="connsiteY5" fmla="*/ 3491342 h 6722681"/>
              <a:gd name="connsiteX6" fmla="*/ 1409477 w 3893248"/>
              <a:gd name="connsiteY6" fmla="*/ 3450091 h 6722681"/>
              <a:gd name="connsiteX7" fmla="*/ 2825765 w 3893248"/>
              <a:gd name="connsiteY7" fmla="*/ 4611998 h 6722681"/>
              <a:gd name="connsiteX8" fmla="*/ 2653886 w 3893248"/>
              <a:gd name="connsiteY8" fmla="*/ 6722681 h 6722681"/>
              <a:gd name="connsiteX9" fmla="*/ 41314 w 3893248"/>
              <a:gd name="connsiteY9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3609537 w 3893248"/>
              <a:gd name="connsiteY3" fmla="*/ 2549442 h 6722681"/>
              <a:gd name="connsiteX4" fmla="*/ 2323877 w 3893248"/>
              <a:gd name="connsiteY4" fmla="*/ 2748822 h 6722681"/>
              <a:gd name="connsiteX5" fmla="*/ 2296376 w 3893248"/>
              <a:gd name="connsiteY5" fmla="*/ 3491342 h 6722681"/>
              <a:gd name="connsiteX6" fmla="*/ 1409477 w 3893248"/>
              <a:gd name="connsiteY6" fmla="*/ 3450091 h 6722681"/>
              <a:gd name="connsiteX7" fmla="*/ 2825765 w 3893248"/>
              <a:gd name="connsiteY7" fmla="*/ 4611998 h 6722681"/>
              <a:gd name="connsiteX8" fmla="*/ 2653886 w 3893248"/>
              <a:gd name="connsiteY8" fmla="*/ 6722681 h 6722681"/>
              <a:gd name="connsiteX9" fmla="*/ 41314 w 3893248"/>
              <a:gd name="connsiteY9" fmla="*/ 6715806 h 6722681"/>
              <a:gd name="connsiteX0" fmla="*/ 41314 w 3948842"/>
              <a:gd name="connsiteY0" fmla="*/ 6715806 h 6722681"/>
              <a:gd name="connsiteX1" fmla="*/ 63 w 3948842"/>
              <a:gd name="connsiteY1" fmla="*/ 1965051 h 6722681"/>
              <a:gd name="connsiteX2" fmla="*/ 3891420 w 3948842"/>
              <a:gd name="connsiteY2" fmla="*/ 1669418 h 6722681"/>
              <a:gd name="connsiteX3" fmla="*/ 2323877 w 3948842"/>
              <a:gd name="connsiteY3" fmla="*/ 2748822 h 6722681"/>
              <a:gd name="connsiteX4" fmla="*/ 2296376 w 3948842"/>
              <a:gd name="connsiteY4" fmla="*/ 3491342 h 6722681"/>
              <a:gd name="connsiteX5" fmla="*/ 1409477 w 3948842"/>
              <a:gd name="connsiteY5" fmla="*/ 3450091 h 6722681"/>
              <a:gd name="connsiteX6" fmla="*/ 2825765 w 3948842"/>
              <a:gd name="connsiteY6" fmla="*/ 4611998 h 6722681"/>
              <a:gd name="connsiteX7" fmla="*/ 2653886 w 3948842"/>
              <a:gd name="connsiteY7" fmla="*/ 6722681 h 6722681"/>
              <a:gd name="connsiteX8" fmla="*/ 41314 w 3948842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409477 w 3893248"/>
              <a:gd name="connsiteY5" fmla="*/ 3450091 h 6722681"/>
              <a:gd name="connsiteX6" fmla="*/ 2825765 w 3893248"/>
              <a:gd name="connsiteY6" fmla="*/ 4611998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409477 w 3893248"/>
              <a:gd name="connsiteY5" fmla="*/ 3450091 h 6722681"/>
              <a:gd name="connsiteX6" fmla="*/ 27226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375610 w 3893248"/>
              <a:gd name="connsiteY5" fmla="*/ 4038206 h 6722681"/>
              <a:gd name="connsiteX6" fmla="*/ 27226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  <a:gd name="connsiteX0" fmla="*/ 41314 w 3893248"/>
              <a:gd name="connsiteY0" fmla="*/ 6715806 h 6722681"/>
              <a:gd name="connsiteX1" fmla="*/ 63 w 3893248"/>
              <a:gd name="connsiteY1" fmla="*/ 1965051 h 6722681"/>
              <a:gd name="connsiteX2" fmla="*/ 3891420 w 3893248"/>
              <a:gd name="connsiteY2" fmla="*/ 1669418 h 6722681"/>
              <a:gd name="connsiteX3" fmla="*/ 2323877 w 3893248"/>
              <a:gd name="connsiteY3" fmla="*/ 2748822 h 6722681"/>
              <a:gd name="connsiteX4" fmla="*/ 2296376 w 3893248"/>
              <a:gd name="connsiteY4" fmla="*/ 3491342 h 6722681"/>
              <a:gd name="connsiteX5" fmla="*/ 1375610 w 3893248"/>
              <a:gd name="connsiteY5" fmla="*/ 4038206 h 6722681"/>
              <a:gd name="connsiteX6" fmla="*/ 2417837 w 3893248"/>
              <a:gd name="connsiteY6" fmla="*/ 4446994 h 6722681"/>
              <a:gd name="connsiteX7" fmla="*/ 2653886 w 3893248"/>
              <a:gd name="connsiteY7" fmla="*/ 6722681 h 6722681"/>
              <a:gd name="connsiteX8" fmla="*/ 41314 w 3893248"/>
              <a:gd name="connsiteY8" fmla="*/ 6715806 h 6722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3248" h="6722681">
                <a:moveTo>
                  <a:pt x="41314" y="6715806"/>
                </a:moveTo>
                <a:lnTo>
                  <a:pt x="63" y="1965051"/>
                </a:lnTo>
                <a:cubicBezTo>
                  <a:pt x="-18271" y="-1337331"/>
                  <a:pt x="3991110" y="203857"/>
                  <a:pt x="3891420" y="1669418"/>
                </a:cubicBezTo>
                <a:cubicBezTo>
                  <a:pt x="3866211" y="2735072"/>
                  <a:pt x="2589718" y="2445168"/>
                  <a:pt x="2323877" y="2748822"/>
                </a:cubicBezTo>
                <a:lnTo>
                  <a:pt x="2296376" y="3491342"/>
                </a:lnTo>
                <a:lnTo>
                  <a:pt x="1375610" y="4038206"/>
                </a:lnTo>
                <a:lnTo>
                  <a:pt x="2417837" y="4446994"/>
                </a:lnTo>
                <a:lnTo>
                  <a:pt x="2653886" y="6722681"/>
                </a:lnTo>
                <a:lnTo>
                  <a:pt x="41314" y="671580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2D297B-3A1C-3C18-3A7A-791969554F08}"/>
              </a:ext>
            </a:extLst>
          </p:cNvPr>
          <p:cNvSpPr/>
          <p:nvPr/>
        </p:nvSpPr>
        <p:spPr>
          <a:xfrm>
            <a:off x="4839924" y="3127910"/>
            <a:ext cx="2150738" cy="2064681"/>
          </a:xfrm>
          <a:custGeom>
            <a:avLst/>
            <a:gdLst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59267 w 2328334"/>
              <a:gd name="connsiteY6" fmla="*/ 1625600 h 3081867"/>
              <a:gd name="connsiteX7" fmla="*/ 25400 w 2328334"/>
              <a:gd name="connsiteY7" fmla="*/ 1600200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59267 w 2328334"/>
              <a:gd name="connsiteY6" fmla="*/ 1625600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0" fmla="*/ 0 w 2328334"/>
              <a:gd name="connsiteY0" fmla="*/ 1659467 h 3081867"/>
              <a:gd name="connsiteX1" fmla="*/ 1143000 w 2328334"/>
              <a:gd name="connsiteY1" fmla="*/ 0 h 3081867"/>
              <a:gd name="connsiteX2" fmla="*/ 2057400 w 2328334"/>
              <a:gd name="connsiteY2" fmla="*/ 1109133 h 3081867"/>
              <a:gd name="connsiteX3" fmla="*/ 1473200 w 2328334"/>
              <a:gd name="connsiteY3" fmla="*/ 1811867 h 3081867"/>
              <a:gd name="connsiteX4" fmla="*/ 2328334 w 2328334"/>
              <a:gd name="connsiteY4" fmla="*/ 2641600 h 3081867"/>
              <a:gd name="connsiteX5" fmla="*/ 931334 w 2328334"/>
              <a:gd name="connsiteY5" fmla="*/ 3081867 h 3081867"/>
              <a:gd name="connsiteX6" fmla="*/ 0 w 2328334"/>
              <a:gd name="connsiteY6" fmla="*/ 1659467 h 3081867"/>
              <a:gd name="connsiteX0" fmla="*/ 1540 w 2329874"/>
              <a:gd name="connsiteY0" fmla="*/ 1659467 h 3081867"/>
              <a:gd name="connsiteX1" fmla="*/ 1144540 w 2329874"/>
              <a:gd name="connsiteY1" fmla="*/ 0 h 3081867"/>
              <a:gd name="connsiteX2" fmla="*/ 2058940 w 2329874"/>
              <a:gd name="connsiteY2" fmla="*/ 1109133 h 3081867"/>
              <a:gd name="connsiteX3" fmla="*/ 1474740 w 2329874"/>
              <a:gd name="connsiteY3" fmla="*/ 1811867 h 3081867"/>
              <a:gd name="connsiteX4" fmla="*/ 2329874 w 2329874"/>
              <a:gd name="connsiteY4" fmla="*/ 2641600 h 3081867"/>
              <a:gd name="connsiteX5" fmla="*/ 932874 w 2329874"/>
              <a:gd name="connsiteY5" fmla="*/ 3081867 h 3081867"/>
              <a:gd name="connsiteX6" fmla="*/ 1540 w 2329874"/>
              <a:gd name="connsiteY6" fmla="*/ 1659467 h 3081867"/>
              <a:gd name="connsiteX0" fmla="*/ 513 w 2328847"/>
              <a:gd name="connsiteY0" fmla="*/ 1659467 h 3081867"/>
              <a:gd name="connsiteX1" fmla="*/ 1143513 w 2328847"/>
              <a:gd name="connsiteY1" fmla="*/ 0 h 3081867"/>
              <a:gd name="connsiteX2" fmla="*/ 2057913 w 2328847"/>
              <a:gd name="connsiteY2" fmla="*/ 1109133 h 3081867"/>
              <a:gd name="connsiteX3" fmla="*/ 1473713 w 2328847"/>
              <a:gd name="connsiteY3" fmla="*/ 1811867 h 3081867"/>
              <a:gd name="connsiteX4" fmla="*/ 2328847 w 2328847"/>
              <a:gd name="connsiteY4" fmla="*/ 2641600 h 3081867"/>
              <a:gd name="connsiteX5" fmla="*/ 931847 w 2328847"/>
              <a:gd name="connsiteY5" fmla="*/ 3081867 h 3081867"/>
              <a:gd name="connsiteX6" fmla="*/ 513 w 2328847"/>
              <a:gd name="connsiteY6" fmla="*/ 1659467 h 3081867"/>
              <a:gd name="connsiteX0" fmla="*/ 491 w 2328825"/>
              <a:gd name="connsiteY0" fmla="*/ 1748815 h 3171215"/>
              <a:gd name="connsiteX1" fmla="*/ 1143491 w 2328825"/>
              <a:gd name="connsiteY1" fmla="*/ 89348 h 3171215"/>
              <a:gd name="connsiteX2" fmla="*/ 2057891 w 2328825"/>
              <a:gd name="connsiteY2" fmla="*/ 1198481 h 3171215"/>
              <a:gd name="connsiteX3" fmla="*/ 1473691 w 2328825"/>
              <a:gd name="connsiteY3" fmla="*/ 1901215 h 3171215"/>
              <a:gd name="connsiteX4" fmla="*/ 2328825 w 2328825"/>
              <a:gd name="connsiteY4" fmla="*/ 2730948 h 3171215"/>
              <a:gd name="connsiteX5" fmla="*/ 931825 w 2328825"/>
              <a:gd name="connsiteY5" fmla="*/ 3171215 h 3171215"/>
              <a:gd name="connsiteX6" fmla="*/ 491 w 2328825"/>
              <a:gd name="connsiteY6" fmla="*/ 1748815 h 3171215"/>
              <a:gd name="connsiteX0" fmla="*/ 1114 w 2329448"/>
              <a:gd name="connsiteY0" fmla="*/ 1684059 h 3106459"/>
              <a:gd name="connsiteX1" fmla="*/ 1144114 w 2329448"/>
              <a:gd name="connsiteY1" fmla="*/ 24592 h 3106459"/>
              <a:gd name="connsiteX2" fmla="*/ 2058514 w 2329448"/>
              <a:gd name="connsiteY2" fmla="*/ 1133725 h 3106459"/>
              <a:gd name="connsiteX3" fmla="*/ 1474314 w 2329448"/>
              <a:gd name="connsiteY3" fmla="*/ 1836459 h 3106459"/>
              <a:gd name="connsiteX4" fmla="*/ 2329448 w 2329448"/>
              <a:gd name="connsiteY4" fmla="*/ 2666192 h 3106459"/>
              <a:gd name="connsiteX5" fmla="*/ 932448 w 2329448"/>
              <a:gd name="connsiteY5" fmla="*/ 3106459 h 3106459"/>
              <a:gd name="connsiteX6" fmla="*/ 1114 w 2329448"/>
              <a:gd name="connsiteY6" fmla="*/ 1684059 h 3106459"/>
              <a:gd name="connsiteX0" fmla="*/ 460 w 2328794"/>
              <a:gd name="connsiteY0" fmla="*/ 1660427 h 3082827"/>
              <a:gd name="connsiteX1" fmla="*/ 1143460 w 2328794"/>
              <a:gd name="connsiteY1" fmla="*/ 960 h 3082827"/>
              <a:gd name="connsiteX2" fmla="*/ 1473660 w 2328794"/>
              <a:gd name="connsiteY2" fmla="*/ 1812827 h 3082827"/>
              <a:gd name="connsiteX3" fmla="*/ 2328794 w 2328794"/>
              <a:gd name="connsiteY3" fmla="*/ 2642560 h 3082827"/>
              <a:gd name="connsiteX4" fmla="*/ 931794 w 2328794"/>
              <a:gd name="connsiteY4" fmla="*/ 3082827 h 3082827"/>
              <a:gd name="connsiteX5" fmla="*/ 460 w 2328794"/>
              <a:gd name="connsiteY5" fmla="*/ 1660427 h 3082827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412 w 2328746"/>
              <a:gd name="connsiteY0" fmla="*/ 1659481 h 3081881"/>
              <a:gd name="connsiteX1" fmla="*/ 1143412 w 2328746"/>
              <a:gd name="connsiteY1" fmla="*/ 14 h 3081881"/>
              <a:gd name="connsiteX2" fmla="*/ 804745 w 2328746"/>
              <a:gd name="connsiteY2" fmla="*/ 1676415 h 3081881"/>
              <a:gd name="connsiteX3" fmla="*/ 2328746 w 2328746"/>
              <a:gd name="connsiteY3" fmla="*/ 2641614 h 3081881"/>
              <a:gd name="connsiteX4" fmla="*/ 931746 w 2328746"/>
              <a:gd name="connsiteY4" fmla="*/ 3081881 h 3081881"/>
              <a:gd name="connsiteX5" fmla="*/ 412 w 2328746"/>
              <a:gd name="connsiteY5" fmla="*/ 1659481 h 3081881"/>
              <a:gd name="connsiteX0" fmla="*/ 34804 w 2363138"/>
              <a:gd name="connsiteY0" fmla="*/ 1176875 h 2599275"/>
              <a:gd name="connsiteX1" fmla="*/ 2193804 w 2363138"/>
              <a:gd name="connsiteY1" fmla="*/ 8 h 2599275"/>
              <a:gd name="connsiteX2" fmla="*/ 839137 w 2363138"/>
              <a:gd name="connsiteY2" fmla="*/ 1193809 h 2599275"/>
              <a:gd name="connsiteX3" fmla="*/ 2363138 w 2363138"/>
              <a:gd name="connsiteY3" fmla="*/ 2159008 h 2599275"/>
              <a:gd name="connsiteX4" fmla="*/ 966138 w 2363138"/>
              <a:gd name="connsiteY4" fmla="*/ 2599275 h 2599275"/>
              <a:gd name="connsiteX5" fmla="*/ 34804 w 2363138"/>
              <a:gd name="connsiteY5" fmla="*/ 1176875 h 2599275"/>
              <a:gd name="connsiteX0" fmla="*/ 34804 w 2363138"/>
              <a:gd name="connsiteY0" fmla="*/ 1412542 h 2834942"/>
              <a:gd name="connsiteX1" fmla="*/ 2193804 w 2363138"/>
              <a:gd name="connsiteY1" fmla="*/ 235675 h 2834942"/>
              <a:gd name="connsiteX2" fmla="*/ 839137 w 2363138"/>
              <a:gd name="connsiteY2" fmla="*/ 1429476 h 2834942"/>
              <a:gd name="connsiteX3" fmla="*/ 2363138 w 2363138"/>
              <a:gd name="connsiteY3" fmla="*/ 2394675 h 2834942"/>
              <a:gd name="connsiteX4" fmla="*/ 966138 w 2363138"/>
              <a:gd name="connsiteY4" fmla="*/ 2834942 h 2834942"/>
              <a:gd name="connsiteX5" fmla="*/ 34804 w 2363138"/>
              <a:gd name="connsiteY5" fmla="*/ 1412542 h 2834942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660 w 2330994"/>
              <a:gd name="connsiteY0" fmla="*/ 1685437 h 3107837"/>
              <a:gd name="connsiteX1" fmla="*/ 2161660 w 2330994"/>
              <a:gd name="connsiteY1" fmla="*/ 508570 h 3107837"/>
              <a:gd name="connsiteX2" fmla="*/ 806993 w 2330994"/>
              <a:gd name="connsiteY2" fmla="*/ 1702371 h 3107837"/>
              <a:gd name="connsiteX3" fmla="*/ 2330994 w 2330994"/>
              <a:gd name="connsiteY3" fmla="*/ 2667570 h 3107837"/>
              <a:gd name="connsiteX4" fmla="*/ 933994 w 2330994"/>
              <a:gd name="connsiteY4" fmla="*/ 3107837 h 3107837"/>
              <a:gd name="connsiteX5" fmla="*/ 2660 w 2330994"/>
              <a:gd name="connsiteY5" fmla="*/ 1685437 h 3107837"/>
              <a:gd name="connsiteX0" fmla="*/ 2253 w 2330587"/>
              <a:gd name="connsiteY0" fmla="*/ 1752069 h 3174469"/>
              <a:gd name="connsiteX1" fmla="*/ 2161253 w 2330587"/>
              <a:gd name="connsiteY1" fmla="*/ 575202 h 3174469"/>
              <a:gd name="connsiteX2" fmla="*/ 806586 w 2330587"/>
              <a:gd name="connsiteY2" fmla="*/ 1769003 h 3174469"/>
              <a:gd name="connsiteX3" fmla="*/ 2330587 w 2330587"/>
              <a:gd name="connsiteY3" fmla="*/ 2734202 h 3174469"/>
              <a:gd name="connsiteX4" fmla="*/ 933587 w 2330587"/>
              <a:gd name="connsiteY4" fmla="*/ 3174469 h 3174469"/>
              <a:gd name="connsiteX5" fmla="*/ 2253 w 2330587"/>
              <a:gd name="connsiteY5" fmla="*/ 1752069 h 3174469"/>
              <a:gd name="connsiteX0" fmla="*/ 2253 w 2330587"/>
              <a:gd name="connsiteY0" fmla="*/ 1752069 h 2734202"/>
              <a:gd name="connsiteX1" fmla="*/ 2161253 w 2330587"/>
              <a:gd name="connsiteY1" fmla="*/ 575202 h 2734202"/>
              <a:gd name="connsiteX2" fmla="*/ 806586 w 2330587"/>
              <a:gd name="connsiteY2" fmla="*/ 1769003 h 2734202"/>
              <a:gd name="connsiteX3" fmla="*/ 2330587 w 2330587"/>
              <a:gd name="connsiteY3" fmla="*/ 2734202 h 2734202"/>
              <a:gd name="connsiteX4" fmla="*/ 2253 w 2330587"/>
              <a:gd name="connsiteY4" fmla="*/ 1752069 h 2734202"/>
              <a:gd name="connsiteX0" fmla="*/ 2253 w 2489909"/>
              <a:gd name="connsiteY0" fmla="*/ 1752069 h 2900350"/>
              <a:gd name="connsiteX1" fmla="*/ 2161253 w 2489909"/>
              <a:gd name="connsiteY1" fmla="*/ 575202 h 2900350"/>
              <a:gd name="connsiteX2" fmla="*/ 806586 w 2489909"/>
              <a:gd name="connsiteY2" fmla="*/ 1769003 h 2900350"/>
              <a:gd name="connsiteX3" fmla="*/ 2330587 w 2489909"/>
              <a:gd name="connsiteY3" fmla="*/ 2734202 h 2900350"/>
              <a:gd name="connsiteX4" fmla="*/ 2253 w 2489909"/>
              <a:gd name="connsiteY4" fmla="*/ 1752069 h 2900350"/>
              <a:gd name="connsiteX0" fmla="*/ 2253 w 2369178"/>
              <a:gd name="connsiteY0" fmla="*/ 1752069 h 3256685"/>
              <a:gd name="connsiteX1" fmla="*/ 2161253 w 2369178"/>
              <a:gd name="connsiteY1" fmla="*/ 575202 h 3256685"/>
              <a:gd name="connsiteX2" fmla="*/ 806586 w 2369178"/>
              <a:gd name="connsiteY2" fmla="*/ 1769003 h 3256685"/>
              <a:gd name="connsiteX3" fmla="*/ 2330587 w 2369178"/>
              <a:gd name="connsiteY3" fmla="*/ 2734202 h 3256685"/>
              <a:gd name="connsiteX4" fmla="*/ 2253 w 2369178"/>
              <a:gd name="connsiteY4" fmla="*/ 1752069 h 3256685"/>
              <a:gd name="connsiteX0" fmla="*/ 292 w 2367217"/>
              <a:gd name="connsiteY0" fmla="*/ 1783628 h 3664134"/>
              <a:gd name="connsiteX1" fmla="*/ 2159292 w 2367217"/>
              <a:gd name="connsiteY1" fmla="*/ 606761 h 3664134"/>
              <a:gd name="connsiteX2" fmla="*/ 804625 w 2367217"/>
              <a:gd name="connsiteY2" fmla="*/ 1800562 h 3664134"/>
              <a:gd name="connsiteX3" fmla="*/ 2328626 w 2367217"/>
              <a:gd name="connsiteY3" fmla="*/ 2765761 h 3664134"/>
              <a:gd name="connsiteX4" fmla="*/ 292 w 2367217"/>
              <a:gd name="connsiteY4" fmla="*/ 1783628 h 3664134"/>
              <a:gd name="connsiteX0" fmla="*/ 263 w 2332899"/>
              <a:gd name="connsiteY0" fmla="*/ 1783628 h 3415674"/>
              <a:gd name="connsiteX1" fmla="*/ 2159263 w 2332899"/>
              <a:gd name="connsiteY1" fmla="*/ 606761 h 3415674"/>
              <a:gd name="connsiteX2" fmla="*/ 804596 w 2332899"/>
              <a:gd name="connsiteY2" fmla="*/ 1800562 h 3415674"/>
              <a:gd name="connsiteX3" fmla="*/ 2328597 w 2332899"/>
              <a:gd name="connsiteY3" fmla="*/ 2765761 h 3415674"/>
              <a:gd name="connsiteX4" fmla="*/ 263 w 2332899"/>
              <a:gd name="connsiteY4" fmla="*/ 1783628 h 3415674"/>
              <a:gd name="connsiteX0" fmla="*/ 95 w 2332805"/>
              <a:gd name="connsiteY0" fmla="*/ 828542 h 2081192"/>
              <a:gd name="connsiteX1" fmla="*/ 2226828 w 2332805"/>
              <a:gd name="connsiteY1" fmla="*/ 379809 h 2081192"/>
              <a:gd name="connsiteX2" fmla="*/ 804428 w 2332805"/>
              <a:gd name="connsiteY2" fmla="*/ 845476 h 2081192"/>
              <a:gd name="connsiteX3" fmla="*/ 2328429 w 2332805"/>
              <a:gd name="connsiteY3" fmla="*/ 1810675 h 2081192"/>
              <a:gd name="connsiteX4" fmla="*/ 95 w 2332805"/>
              <a:gd name="connsiteY4" fmla="*/ 828542 h 2081192"/>
              <a:gd name="connsiteX0" fmla="*/ 584 w 2333294"/>
              <a:gd name="connsiteY0" fmla="*/ 1190875 h 2681722"/>
              <a:gd name="connsiteX1" fmla="*/ 2227317 w 2333294"/>
              <a:gd name="connsiteY1" fmla="*/ 742142 h 2681722"/>
              <a:gd name="connsiteX2" fmla="*/ 804917 w 2333294"/>
              <a:gd name="connsiteY2" fmla="*/ 1207809 h 2681722"/>
              <a:gd name="connsiteX3" fmla="*/ 2328918 w 2333294"/>
              <a:gd name="connsiteY3" fmla="*/ 2173008 h 2681722"/>
              <a:gd name="connsiteX4" fmla="*/ 584 w 2333294"/>
              <a:gd name="connsiteY4" fmla="*/ 1190875 h 2681722"/>
              <a:gd name="connsiteX0" fmla="*/ 584 w 2333275"/>
              <a:gd name="connsiteY0" fmla="*/ 1190875 h 2681722"/>
              <a:gd name="connsiteX1" fmla="*/ 2227317 w 2333275"/>
              <a:gd name="connsiteY1" fmla="*/ 742142 h 2681722"/>
              <a:gd name="connsiteX2" fmla="*/ 804917 w 2333275"/>
              <a:gd name="connsiteY2" fmla="*/ 1207809 h 2681722"/>
              <a:gd name="connsiteX3" fmla="*/ 2328918 w 2333275"/>
              <a:gd name="connsiteY3" fmla="*/ 2173008 h 2681722"/>
              <a:gd name="connsiteX4" fmla="*/ 584 w 2333275"/>
              <a:gd name="connsiteY4" fmla="*/ 1190875 h 2681722"/>
              <a:gd name="connsiteX0" fmla="*/ 584 w 2333211"/>
              <a:gd name="connsiteY0" fmla="*/ 1190875 h 2681722"/>
              <a:gd name="connsiteX1" fmla="*/ 2227317 w 2333211"/>
              <a:gd name="connsiteY1" fmla="*/ 742142 h 2681722"/>
              <a:gd name="connsiteX2" fmla="*/ 804917 w 2333211"/>
              <a:gd name="connsiteY2" fmla="*/ 1207809 h 2681722"/>
              <a:gd name="connsiteX3" fmla="*/ 2328918 w 2333211"/>
              <a:gd name="connsiteY3" fmla="*/ 2173008 h 2681722"/>
              <a:gd name="connsiteX4" fmla="*/ 584 w 2333211"/>
              <a:gd name="connsiteY4" fmla="*/ 1190875 h 2681722"/>
              <a:gd name="connsiteX0" fmla="*/ 26 w 2226791"/>
              <a:gd name="connsiteY0" fmla="*/ 824434 h 1948102"/>
              <a:gd name="connsiteX1" fmla="*/ 2226759 w 2226791"/>
              <a:gd name="connsiteY1" fmla="*/ 375701 h 1948102"/>
              <a:gd name="connsiteX2" fmla="*/ 804359 w 2226791"/>
              <a:gd name="connsiteY2" fmla="*/ 841368 h 1948102"/>
              <a:gd name="connsiteX3" fmla="*/ 2175960 w 2226791"/>
              <a:gd name="connsiteY3" fmla="*/ 1662634 h 1948102"/>
              <a:gd name="connsiteX4" fmla="*/ 26 w 2226791"/>
              <a:gd name="connsiteY4" fmla="*/ 824434 h 1948102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403 w 2227169"/>
              <a:gd name="connsiteY0" fmla="*/ 1040853 h 2318405"/>
              <a:gd name="connsiteX1" fmla="*/ 2227136 w 2227169"/>
              <a:gd name="connsiteY1" fmla="*/ 592120 h 2318405"/>
              <a:gd name="connsiteX2" fmla="*/ 804736 w 2227169"/>
              <a:gd name="connsiteY2" fmla="*/ 1057787 h 2318405"/>
              <a:gd name="connsiteX3" fmla="*/ 2176337 w 2227169"/>
              <a:gd name="connsiteY3" fmla="*/ 1879053 h 2318405"/>
              <a:gd name="connsiteX4" fmla="*/ 403 w 2227169"/>
              <a:gd name="connsiteY4" fmla="*/ 1040853 h 2318405"/>
              <a:gd name="connsiteX0" fmla="*/ 7 w 2180716"/>
              <a:gd name="connsiteY0" fmla="*/ 953448 h 2080137"/>
              <a:gd name="connsiteX1" fmla="*/ 2150540 w 2180716"/>
              <a:gd name="connsiteY1" fmla="*/ 352315 h 2080137"/>
              <a:gd name="connsiteX2" fmla="*/ 804340 w 2180716"/>
              <a:gd name="connsiteY2" fmla="*/ 970382 h 2080137"/>
              <a:gd name="connsiteX3" fmla="*/ 2175941 w 2180716"/>
              <a:gd name="connsiteY3" fmla="*/ 1791648 h 2080137"/>
              <a:gd name="connsiteX4" fmla="*/ 7 w 2180716"/>
              <a:gd name="connsiteY4" fmla="*/ 953448 h 2080137"/>
              <a:gd name="connsiteX0" fmla="*/ 7 w 2180716"/>
              <a:gd name="connsiteY0" fmla="*/ 601150 h 1727839"/>
              <a:gd name="connsiteX1" fmla="*/ 2150540 w 2180716"/>
              <a:gd name="connsiteY1" fmla="*/ 17 h 1727839"/>
              <a:gd name="connsiteX2" fmla="*/ 804340 w 2180716"/>
              <a:gd name="connsiteY2" fmla="*/ 618084 h 1727839"/>
              <a:gd name="connsiteX3" fmla="*/ 2175941 w 2180716"/>
              <a:gd name="connsiteY3" fmla="*/ 1439350 h 1727839"/>
              <a:gd name="connsiteX4" fmla="*/ 7 w 2180716"/>
              <a:gd name="connsiteY4" fmla="*/ 601150 h 1727839"/>
              <a:gd name="connsiteX0" fmla="*/ 2255 w 2182964"/>
              <a:gd name="connsiteY0" fmla="*/ 1088885 h 2215556"/>
              <a:gd name="connsiteX1" fmla="*/ 2152788 w 2182964"/>
              <a:gd name="connsiteY1" fmla="*/ 487752 h 2215556"/>
              <a:gd name="connsiteX2" fmla="*/ 806588 w 2182964"/>
              <a:gd name="connsiteY2" fmla="*/ 1105819 h 2215556"/>
              <a:gd name="connsiteX3" fmla="*/ 2178189 w 2182964"/>
              <a:gd name="connsiteY3" fmla="*/ 1927085 h 2215556"/>
              <a:gd name="connsiteX4" fmla="*/ 2255 w 2182964"/>
              <a:gd name="connsiteY4" fmla="*/ 1088885 h 2215556"/>
              <a:gd name="connsiteX0" fmla="*/ 2255 w 2182964"/>
              <a:gd name="connsiteY0" fmla="*/ 1088885 h 2618813"/>
              <a:gd name="connsiteX1" fmla="*/ 2152788 w 2182964"/>
              <a:gd name="connsiteY1" fmla="*/ 487752 h 2618813"/>
              <a:gd name="connsiteX2" fmla="*/ 806588 w 2182964"/>
              <a:gd name="connsiteY2" fmla="*/ 1105819 h 2618813"/>
              <a:gd name="connsiteX3" fmla="*/ 2178189 w 2182964"/>
              <a:gd name="connsiteY3" fmla="*/ 1927085 h 2618813"/>
              <a:gd name="connsiteX4" fmla="*/ 2255 w 2182964"/>
              <a:gd name="connsiteY4" fmla="*/ 1088885 h 2618813"/>
              <a:gd name="connsiteX0" fmla="*/ 160 w 2180869"/>
              <a:gd name="connsiteY0" fmla="*/ 1114154 h 2664098"/>
              <a:gd name="connsiteX1" fmla="*/ 2150693 w 2180869"/>
              <a:gd name="connsiteY1" fmla="*/ 513021 h 2664098"/>
              <a:gd name="connsiteX2" fmla="*/ 804493 w 2180869"/>
              <a:gd name="connsiteY2" fmla="*/ 1131088 h 2664098"/>
              <a:gd name="connsiteX3" fmla="*/ 2176094 w 2180869"/>
              <a:gd name="connsiteY3" fmla="*/ 1952354 h 2664098"/>
              <a:gd name="connsiteX4" fmla="*/ 160 w 2180869"/>
              <a:gd name="connsiteY4" fmla="*/ 1114154 h 2664098"/>
              <a:gd name="connsiteX0" fmla="*/ 160 w 2180869"/>
              <a:gd name="connsiteY0" fmla="*/ 1449124 h 2999068"/>
              <a:gd name="connsiteX1" fmla="*/ 2150693 w 2180869"/>
              <a:gd name="connsiteY1" fmla="*/ 847991 h 2999068"/>
              <a:gd name="connsiteX2" fmla="*/ 804493 w 2180869"/>
              <a:gd name="connsiteY2" fmla="*/ 1466058 h 2999068"/>
              <a:gd name="connsiteX3" fmla="*/ 2176094 w 2180869"/>
              <a:gd name="connsiteY3" fmla="*/ 2287324 h 2999068"/>
              <a:gd name="connsiteX4" fmla="*/ 160 w 2180869"/>
              <a:gd name="connsiteY4" fmla="*/ 1449124 h 2999068"/>
              <a:gd name="connsiteX0" fmla="*/ 160 w 2180838"/>
              <a:gd name="connsiteY0" fmla="*/ 1449124 h 2999068"/>
              <a:gd name="connsiteX1" fmla="*/ 2150693 w 2180838"/>
              <a:gd name="connsiteY1" fmla="*/ 847991 h 2999068"/>
              <a:gd name="connsiteX2" fmla="*/ 804493 w 2180838"/>
              <a:gd name="connsiteY2" fmla="*/ 1466058 h 2999068"/>
              <a:gd name="connsiteX3" fmla="*/ 2176094 w 2180838"/>
              <a:gd name="connsiteY3" fmla="*/ 2287324 h 2999068"/>
              <a:gd name="connsiteX4" fmla="*/ 160 w 2180838"/>
              <a:gd name="connsiteY4" fmla="*/ 1449124 h 2999068"/>
              <a:gd name="connsiteX0" fmla="*/ 160 w 2180838"/>
              <a:gd name="connsiteY0" fmla="*/ 1449124 h 2999068"/>
              <a:gd name="connsiteX1" fmla="*/ 2150693 w 2180838"/>
              <a:gd name="connsiteY1" fmla="*/ 847991 h 2999068"/>
              <a:gd name="connsiteX2" fmla="*/ 804493 w 2180838"/>
              <a:gd name="connsiteY2" fmla="*/ 1466058 h 2999068"/>
              <a:gd name="connsiteX3" fmla="*/ 2176094 w 2180838"/>
              <a:gd name="connsiteY3" fmla="*/ 2287324 h 2999068"/>
              <a:gd name="connsiteX4" fmla="*/ 160 w 2180838"/>
              <a:gd name="connsiteY4" fmla="*/ 1449124 h 2999068"/>
              <a:gd name="connsiteX0" fmla="*/ 160 w 2180864"/>
              <a:gd name="connsiteY0" fmla="*/ 1449124 h 2999068"/>
              <a:gd name="connsiteX1" fmla="*/ 2150693 w 2180864"/>
              <a:gd name="connsiteY1" fmla="*/ 847991 h 2999068"/>
              <a:gd name="connsiteX2" fmla="*/ 804493 w 2180864"/>
              <a:gd name="connsiteY2" fmla="*/ 1466058 h 2999068"/>
              <a:gd name="connsiteX3" fmla="*/ 2176094 w 2180864"/>
              <a:gd name="connsiteY3" fmla="*/ 2287324 h 2999068"/>
              <a:gd name="connsiteX4" fmla="*/ 160 w 2180864"/>
              <a:gd name="connsiteY4" fmla="*/ 1449124 h 2999068"/>
              <a:gd name="connsiteX0" fmla="*/ 171 w 2150738"/>
              <a:gd name="connsiteY0" fmla="*/ 953021 h 2064681"/>
              <a:gd name="connsiteX1" fmla="*/ 2150704 w 2150738"/>
              <a:gd name="connsiteY1" fmla="*/ 351888 h 2064681"/>
              <a:gd name="connsiteX2" fmla="*/ 804504 w 2150738"/>
              <a:gd name="connsiteY2" fmla="*/ 969955 h 2064681"/>
              <a:gd name="connsiteX3" fmla="*/ 2023705 w 2150738"/>
              <a:gd name="connsiteY3" fmla="*/ 1774287 h 2064681"/>
              <a:gd name="connsiteX4" fmla="*/ 171 w 2150738"/>
              <a:gd name="connsiteY4" fmla="*/ 953021 h 206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0738" h="2064681">
                <a:moveTo>
                  <a:pt x="171" y="953021"/>
                </a:moveTo>
                <a:cubicBezTo>
                  <a:pt x="21337" y="715955"/>
                  <a:pt x="2160582" y="-624600"/>
                  <a:pt x="2150704" y="351888"/>
                </a:cubicBezTo>
                <a:cubicBezTo>
                  <a:pt x="2140826" y="1328376"/>
                  <a:pt x="825670" y="732889"/>
                  <a:pt x="804504" y="969955"/>
                </a:cubicBezTo>
                <a:cubicBezTo>
                  <a:pt x="783338" y="1207021"/>
                  <a:pt x="2122483" y="865532"/>
                  <a:pt x="2023705" y="1774287"/>
                </a:cubicBezTo>
                <a:cubicBezTo>
                  <a:pt x="1924927" y="2683042"/>
                  <a:pt x="-20995" y="1190087"/>
                  <a:pt x="171" y="953021"/>
                </a:cubicBezTo>
                <a:close/>
              </a:path>
            </a:pathLst>
          </a:custGeom>
          <a:solidFill>
            <a:srgbClr val="FC648F"/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DD5147-53B5-D846-A356-A9437A1B0E1E}"/>
              </a:ext>
            </a:extLst>
          </p:cNvPr>
          <p:cNvSpPr/>
          <p:nvPr/>
        </p:nvSpPr>
        <p:spPr>
          <a:xfrm>
            <a:off x="4461933" y="939800"/>
            <a:ext cx="1219200" cy="121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3D3C85-BDB0-4C67-E951-95B12A1C5A7F}"/>
              </a:ext>
            </a:extLst>
          </p:cNvPr>
          <p:cNvSpPr/>
          <p:nvPr/>
        </p:nvSpPr>
        <p:spPr>
          <a:xfrm>
            <a:off x="4929978" y="1380068"/>
            <a:ext cx="283110" cy="2831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889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60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Data Model</vt:lpstr>
      <vt:lpstr>Task 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Foulkes</dc:creator>
  <cp:lastModifiedBy>Chris Foulkes</cp:lastModifiedBy>
  <cp:revision>6</cp:revision>
  <dcterms:created xsi:type="dcterms:W3CDTF">2021-12-28T17:11:47Z</dcterms:created>
  <dcterms:modified xsi:type="dcterms:W3CDTF">2022-06-05T16:17:14Z</dcterms:modified>
</cp:coreProperties>
</file>