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1E25"/>
    <a:srgbClr val="51A2CD"/>
    <a:srgbClr val="7261B1"/>
    <a:srgbClr val="607B36"/>
    <a:srgbClr val="FF9900"/>
    <a:srgbClr val="FC648F"/>
    <a:srgbClr val="2196FF"/>
    <a:srgbClr val="1B5F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 showGuides="1">
      <p:cViewPr>
        <p:scale>
          <a:sx n="52" d="100"/>
          <a:sy n="52" d="100"/>
        </p:scale>
        <p:origin x="964" y="1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8BE02-D9DB-4876-AAEF-A0E368434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2C33-D9ED-47D7-875D-02C7DB6833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7B22F-07A8-40BB-89C5-88A2D6A0E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1AD1D-55EE-456D-80BD-74D66DB9EF9C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66D6F-DF94-4E16-A514-1C86BAF6B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060B3-5CDF-44F2-A8DD-19EE66198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A2FD-C114-4655-9CBE-A45765D1D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8743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46777-8A41-4070-98A2-635E66D23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94A744-C384-4A59-89BC-8844D0D518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085AB-B901-42F8-9F35-936D81A99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1AD1D-55EE-456D-80BD-74D66DB9EF9C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6FC3A-496F-4FA8-942F-E1E03137A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8A61B-1B49-4C18-B68C-804EECEE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A2FD-C114-4655-9CBE-A45765D1D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8127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D49C26-DC00-4B89-998A-5EC1870A95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4E6C3C-5A20-4C4D-93BA-A0F23F343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FECA0-287E-40A2-8CD8-41FEFCB6B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1AD1D-55EE-456D-80BD-74D66DB9EF9C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BC020-BD0E-494B-BD34-9472D5EF0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21D4B-CD14-47BF-BCAF-C57C5ECA9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A2FD-C114-4655-9CBE-A45765D1D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342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73773-6B58-4688-9DA9-5EAD58759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A8BC5-D9F8-4E01-91F9-DB3E4B14D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39636-520A-484A-9AB0-E6D4F26E0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1AD1D-55EE-456D-80BD-74D66DB9EF9C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4727F-D050-4917-97F2-41BB4F665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DB56A-F7A9-4D15-B59D-40CA25DE9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A2FD-C114-4655-9CBE-A45765D1D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7083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F544F-90E1-4101-BF41-2F2361B0B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B06D1-7DE6-4B19-8401-D90EEFD77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6900C-4FEE-484F-AB55-89FA4597D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1AD1D-55EE-456D-80BD-74D66DB9EF9C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0FFBF-8EB4-4764-8BBC-40B87B4F8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ACF3C-5E6C-46BA-A99B-294F519BF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A2FD-C114-4655-9CBE-A45765D1D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630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AE13D-E843-4926-93BF-67987993B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C3E05-1105-47FB-91DC-FA5F014872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D2F6B4-D3DE-4E70-8CEC-D3F5F5F981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D1144F-05D9-409D-854B-F516B664A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1AD1D-55EE-456D-80BD-74D66DB9EF9C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AEB3A0-119A-4A46-9C5F-32559A4E2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FF1D0-FA83-4B32-850C-DD3A6D351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A2FD-C114-4655-9CBE-A45765D1D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5850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0EAF1-5E3B-4F7E-BCBD-786481A00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7ED6F-457A-497C-9ADE-A62B83B07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2E7BC3-9FEB-4991-AF46-C4530B378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BF1248-7E56-4DE2-83F6-5C4B411B3E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AE3C4D-93B1-4556-BAC1-D68FAB2954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82A662-5A15-4DED-954D-0A9D659D0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1AD1D-55EE-456D-80BD-74D66DB9EF9C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FB72E4-6E7D-448B-8BAE-C4847FAC5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8B1277-E6E5-4891-9616-BC151B9D2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A2FD-C114-4655-9CBE-A45765D1D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551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022AD-7EEE-4A17-875E-EAB03CA48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F2DD7D-4F8E-46CB-ABF3-ED1DB8E71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1AD1D-55EE-456D-80BD-74D66DB9EF9C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C804C1-2D6C-4349-BBC8-58FE89D02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6AE3F0-9FAF-438E-86D6-F385007FC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A2FD-C114-4655-9CBE-A45765D1D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415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CABC50-71C6-49FB-9AC3-8D5EA3A83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1AD1D-55EE-456D-80BD-74D66DB9EF9C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B24C4C-6EB9-4580-B6BC-48BB0AFE0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E876B-B374-425E-9C18-D5B9ED514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A2FD-C114-4655-9CBE-A45765D1D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004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98209-33BC-4ADE-83D9-6E351D962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20AD8-B2EC-4AC9-A851-E7D014470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1A8AAE-E7C0-4C82-9803-51DBE1D77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6215AE-3324-4162-9A28-FF989040B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1AD1D-55EE-456D-80BD-74D66DB9EF9C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21415-8D97-4096-BBB9-0E1E213E4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A7807-2005-4C7F-B158-9023A1FB4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A2FD-C114-4655-9CBE-A45765D1D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379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5F39E-AA01-4E42-8B59-AAA0854D3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DA18A6-C6CB-4508-ADF9-BA0848A9AC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EDA2DB-F087-4162-8266-984ADB0A3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055287-B53A-436E-A7DD-CF48DBFDF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1AD1D-55EE-456D-80BD-74D66DB9EF9C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A3E30-F628-4BD7-A21C-51A7814EF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8FC16-2F89-4080-B1F5-8BAEA7EBB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A2FD-C114-4655-9CBE-A45765D1D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84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847936-4545-4F1F-832F-D64F1477A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714DC-60AA-4854-B30B-58474F74A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D1336-30C4-4FDE-B50C-C596BE9B35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1AD1D-55EE-456D-80BD-74D66DB9EF9C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A174F-938B-4171-866A-94F988169A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99A9D-07BF-4638-AFE1-7874704AF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0A2FD-C114-4655-9CBE-A45765D1D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183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270997E-25EF-4A17-872D-30CD63548E7C}"/>
              </a:ext>
            </a:extLst>
          </p:cNvPr>
          <p:cNvSpPr/>
          <p:nvPr/>
        </p:nvSpPr>
        <p:spPr>
          <a:xfrm rot="1907934">
            <a:off x="2743200" y="1072529"/>
            <a:ext cx="2901329" cy="1381913"/>
          </a:xfrm>
          <a:prstGeom prst="ellipse">
            <a:avLst/>
          </a:prstGeom>
          <a:noFill/>
          <a:ln w="254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0FD994-9FF2-46C5-9158-8B7DE59A5AC4}"/>
              </a:ext>
            </a:extLst>
          </p:cNvPr>
          <p:cNvSpPr/>
          <p:nvPr/>
        </p:nvSpPr>
        <p:spPr>
          <a:xfrm rot="1907934">
            <a:off x="2743200" y="3155711"/>
            <a:ext cx="2901329" cy="1381913"/>
          </a:xfrm>
          <a:prstGeom prst="ellipse">
            <a:avLst/>
          </a:prstGeom>
          <a:noFill/>
          <a:ln w="254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A3F2ED1-8CF6-4FAD-B219-1B08DE5CCF0E}"/>
              </a:ext>
            </a:extLst>
          </p:cNvPr>
          <p:cNvSpPr/>
          <p:nvPr/>
        </p:nvSpPr>
        <p:spPr>
          <a:xfrm rot="19692066" flipH="1">
            <a:off x="5330565" y="1072529"/>
            <a:ext cx="2901329" cy="1381913"/>
          </a:xfrm>
          <a:prstGeom prst="ellipse">
            <a:avLst/>
          </a:prstGeom>
          <a:noFill/>
          <a:ln w="254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19EA93-453E-47CA-A317-F4B5C5B53D3C}"/>
              </a:ext>
            </a:extLst>
          </p:cNvPr>
          <p:cNvSpPr/>
          <p:nvPr/>
        </p:nvSpPr>
        <p:spPr>
          <a:xfrm rot="19692066" flipH="1">
            <a:off x="5330565" y="3155711"/>
            <a:ext cx="2901329" cy="1381913"/>
          </a:xfrm>
          <a:prstGeom prst="ellipse">
            <a:avLst/>
          </a:prstGeom>
          <a:noFill/>
          <a:ln w="254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EE5339-C0A3-4FC0-861D-75573632967D}"/>
              </a:ext>
            </a:extLst>
          </p:cNvPr>
          <p:cNvCxnSpPr/>
          <p:nvPr/>
        </p:nvCxnSpPr>
        <p:spPr>
          <a:xfrm>
            <a:off x="5479525" y="2316938"/>
            <a:ext cx="0" cy="3231339"/>
          </a:xfrm>
          <a:prstGeom prst="line">
            <a:avLst/>
          </a:prstGeom>
          <a:noFill/>
          <a:ln w="254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716900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270997E-25EF-4A17-872D-30CD63548E7C}"/>
              </a:ext>
            </a:extLst>
          </p:cNvPr>
          <p:cNvSpPr/>
          <p:nvPr/>
        </p:nvSpPr>
        <p:spPr>
          <a:xfrm rot="1907934">
            <a:off x="2743200" y="1072529"/>
            <a:ext cx="2901329" cy="1381913"/>
          </a:xfrm>
          <a:prstGeom prst="ellipse">
            <a:avLst/>
          </a:prstGeom>
          <a:solidFill>
            <a:schemeClr val="bg1"/>
          </a:solidFill>
          <a:ln w="254000">
            <a:solidFill>
              <a:srgbClr val="21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0FD994-9FF2-46C5-9158-8B7DE59A5AC4}"/>
              </a:ext>
            </a:extLst>
          </p:cNvPr>
          <p:cNvSpPr/>
          <p:nvPr/>
        </p:nvSpPr>
        <p:spPr>
          <a:xfrm rot="1907934">
            <a:off x="2743200" y="3155711"/>
            <a:ext cx="2901329" cy="1381913"/>
          </a:xfrm>
          <a:prstGeom prst="ellipse">
            <a:avLst/>
          </a:prstGeom>
          <a:solidFill>
            <a:schemeClr val="bg1"/>
          </a:solidFill>
          <a:ln w="254000">
            <a:solidFill>
              <a:srgbClr val="21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A3F2ED1-8CF6-4FAD-B219-1B08DE5CCF0E}"/>
              </a:ext>
            </a:extLst>
          </p:cNvPr>
          <p:cNvSpPr/>
          <p:nvPr/>
        </p:nvSpPr>
        <p:spPr>
          <a:xfrm rot="19692066" flipH="1">
            <a:off x="5330565" y="1072529"/>
            <a:ext cx="2901329" cy="1381913"/>
          </a:xfrm>
          <a:prstGeom prst="ellipse">
            <a:avLst/>
          </a:prstGeom>
          <a:solidFill>
            <a:schemeClr val="bg1"/>
          </a:solidFill>
          <a:ln w="254000">
            <a:solidFill>
              <a:srgbClr val="21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19EA93-453E-47CA-A317-F4B5C5B53D3C}"/>
              </a:ext>
            </a:extLst>
          </p:cNvPr>
          <p:cNvSpPr/>
          <p:nvPr/>
        </p:nvSpPr>
        <p:spPr>
          <a:xfrm rot="19692066" flipH="1">
            <a:off x="5330565" y="3155711"/>
            <a:ext cx="2901329" cy="1381913"/>
          </a:xfrm>
          <a:prstGeom prst="ellipse">
            <a:avLst/>
          </a:prstGeom>
          <a:solidFill>
            <a:schemeClr val="bg1"/>
          </a:solidFill>
          <a:ln w="254000">
            <a:solidFill>
              <a:srgbClr val="21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EE5339-C0A3-4FC0-861D-75573632967D}"/>
              </a:ext>
            </a:extLst>
          </p:cNvPr>
          <p:cNvCxnSpPr/>
          <p:nvPr/>
        </p:nvCxnSpPr>
        <p:spPr>
          <a:xfrm>
            <a:off x="5479525" y="2316938"/>
            <a:ext cx="0" cy="3231339"/>
          </a:xfrm>
          <a:prstGeom prst="line">
            <a:avLst/>
          </a:prstGeom>
          <a:noFill/>
          <a:ln w="254000">
            <a:solidFill>
              <a:srgbClr val="21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117681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270997E-25EF-4A17-872D-30CD63548E7C}"/>
              </a:ext>
            </a:extLst>
          </p:cNvPr>
          <p:cNvSpPr/>
          <p:nvPr/>
        </p:nvSpPr>
        <p:spPr>
          <a:xfrm rot="1907934">
            <a:off x="2743200" y="1072529"/>
            <a:ext cx="2901329" cy="1381913"/>
          </a:xfrm>
          <a:prstGeom prst="ellipse">
            <a:avLst/>
          </a:prstGeom>
          <a:noFill/>
          <a:ln w="254000">
            <a:solidFill>
              <a:srgbClr val="21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0FD994-9FF2-46C5-9158-8B7DE59A5AC4}"/>
              </a:ext>
            </a:extLst>
          </p:cNvPr>
          <p:cNvSpPr/>
          <p:nvPr/>
        </p:nvSpPr>
        <p:spPr>
          <a:xfrm rot="1907934">
            <a:off x="2743200" y="3155711"/>
            <a:ext cx="2901329" cy="1381913"/>
          </a:xfrm>
          <a:prstGeom prst="ellipse">
            <a:avLst/>
          </a:prstGeom>
          <a:noFill/>
          <a:ln w="254000">
            <a:solidFill>
              <a:srgbClr val="21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A3F2ED1-8CF6-4FAD-B219-1B08DE5CCF0E}"/>
              </a:ext>
            </a:extLst>
          </p:cNvPr>
          <p:cNvSpPr/>
          <p:nvPr/>
        </p:nvSpPr>
        <p:spPr>
          <a:xfrm rot="19692066" flipH="1">
            <a:off x="5330565" y="1072529"/>
            <a:ext cx="2901329" cy="1381913"/>
          </a:xfrm>
          <a:prstGeom prst="ellipse">
            <a:avLst/>
          </a:prstGeom>
          <a:noFill/>
          <a:ln w="254000">
            <a:solidFill>
              <a:srgbClr val="21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19EA93-453E-47CA-A317-F4B5C5B53D3C}"/>
              </a:ext>
            </a:extLst>
          </p:cNvPr>
          <p:cNvSpPr/>
          <p:nvPr/>
        </p:nvSpPr>
        <p:spPr>
          <a:xfrm rot="19692066" flipH="1">
            <a:off x="5330565" y="3155711"/>
            <a:ext cx="2901329" cy="1381913"/>
          </a:xfrm>
          <a:prstGeom prst="ellipse">
            <a:avLst/>
          </a:prstGeom>
          <a:noFill/>
          <a:ln w="254000">
            <a:solidFill>
              <a:srgbClr val="21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EE5339-C0A3-4FC0-861D-75573632967D}"/>
              </a:ext>
            </a:extLst>
          </p:cNvPr>
          <p:cNvCxnSpPr/>
          <p:nvPr/>
        </p:nvCxnSpPr>
        <p:spPr>
          <a:xfrm>
            <a:off x="5479525" y="2316938"/>
            <a:ext cx="0" cy="3231339"/>
          </a:xfrm>
          <a:prstGeom prst="line">
            <a:avLst/>
          </a:prstGeom>
          <a:noFill/>
          <a:ln w="254000">
            <a:solidFill>
              <a:srgbClr val="21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911313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505D4-5378-F310-1A71-B75493B2C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F995EE-7EBE-4C6D-8F21-3AC092F75206}"/>
              </a:ext>
            </a:extLst>
          </p:cNvPr>
          <p:cNvSpPr/>
          <p:nvPr/>
        </p:nvSpPr>
        <p:spPr>
          <a:xfrm>
            <a:off x="4331368" y="2310063"/>
            <a:ext cx="1416289" cy="515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Caregroup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A14AC9-D3D3-CBF7-960F-60764553518F}"/>
              </a:ext>
            </a:extLst>
          </p:cNvPr>
          <p:cNvSpPr/>
          <p:nvPr/>
        </p:nvSpPr>
        <p:spPr>
          <a:xfrm>
            <a:off x="8092095" y="2310063"/>
            <a:ext cx="1416289" cy="515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Task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45BCF0B1-E9FA-94A6-D4AE-05FF23BC178B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5747657" y="2567883"/>
            <a:ext cx="2344438" cy="12700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6956267-90A6-0C43-F5CD-EE3157B97639}"/>
              </a:ext>
            </a:extLst>
          </p:cNvPr>
          <p:cNvSpPr/>
          <p:nvPr/>
        </p:nvSpPr>
        <p:spPr>
          <a:xfrm>
            <a:off x="5473222" y="4032298"/>
            <a:ext cx="1416289" cy="515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Members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69B75F8C-F60F-2C1A-62E5-2AED01768075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rot="16200000" flipH="1">
            <a:off x="5007142" y="2858073"/>
            <a:ext cx="1206596" cy="1141854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C21BA76-589B-51F0-1ED7-E1C65C0BE01E}"/>
              </a:ext>
            </a:extLst>
          </p:cNvPr>
          <p:cNvSpPr/>
          <p:nvPr/>
        </p:nvSpPr>
        <p:spPr>
          <a:xfrm>
            <a:off x="3131934" y="4015110"/>
            <a:ext cx="1416289" cy="515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Carees</a:t>
            </a:r>
            <a:endParaRPr lang="en-GB" dirty="0"/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871E98E7-CC46-837F-D2EE-E27BB938BF5D}"/>
              </a:ext>
            </a:extLst>
          </p:cNvPr>
          <p:cNvCxnSpPr>
            <a:cxnSpLocks/>
            <a:stCxn id="4" idx="2"/>
            <a:endCxn id="15" idx="0"/>
          </p:cNvCxnSpPr>
          <p:nvPr/>
        </p:nvCxnSpPr>
        <p:spPr>
          <a:xfrm rot="5400000">
            <a:off x="3845092" y="2820689"/>
            <a:ext cx="1189408" cy="1199434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A363782-DF99-C8C7-767E-E7720F603AAD}"/>
              </a:ext>
            </a:extLst>
          </p:cNvPr>
          <p:cNvSpPr/>
          <p:nvPr/>
        </p:nvSpPr>
        <p:spPr>
          <a:xfrm>
            <a:off x="5473221" y="5754533"/>
            <a:ext cx="1416289" cy="515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Profile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97AB3C-C26D-9A13-1CF0-127B7F7CD8E7}"/>
              </a:ext>
            </a:extLst>
          </p:cNvPr>
          <p:cNvSpPr/>
          <p:nvPr/>
        </p:nvSpPr>
        <p:spPr>
          <a:xfrm>
            <a:off x="8092096" y="4059798"/>
            <a:ext cx="1416289" cy="515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Actors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E6155FDE-CFB7-4878-7E95-09E0FEF5975E}"/>
              </a:ext>
            </a:extLst>
          </p:cNvPr>
          <p:cNvCxnSpPr>
            <a:cxnSpLocks/>
            <a:stCxn id="5" idx="2"/>
            <a:endCxn id="22" idx="0"/>
          </p:cNvCxnSpPr>
          <p:nvPr/>
        </p:nvCxnSpPr>
        <p:spPr>
          <a:xfrm rot="16200000" flipH="1">
            <a:off x="8183192" y="3442749"/>
            <a:ext cx="1234096" cy="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49A22B0A-B3B8-D0C6-9A41-0DC6890DF2C7}"/>
              </a:ext>
            </a:extLst>
          </p:cNvPr>
          <p:cNvCxnSpPr>
            <a:cxnSpLocks/>
            <a:stCxn id="21" idx="0"/>
            <a:endCxn id="15" idx="2"/>
          </p:cNvCxnSpPr>
          <p:nvPr/>
        </p:nvCxnSpPr>
        <p:spPr>
          <a:xfrm rot="16200000" flipV="1">
            <a:off x="4398831" y="3971997"/>
            <a:ext cx="1223784" cy="2341287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FCD42428-F9DF-5042-C1D2-F2E6A7C02FC1}"/>
              </a:ext>
            </a:extLst>
          </p:cNvPr>
          <p:cNvCxnSpPr>
            <a:cxnSpLocks/>
            <a:stCxn id="21" idx="0"/>
            <a:endCxn id="10" idx="2"/>
          </p:cNvCxnSpPr>
          <p:nvPr/>
        </p:nvCxnSpPr>
        <p:spPr>
          <a:xfrm rot="5400000" flipH="1" flipV="1">
            <a:off x="5578068" y="5151235"/>
            <a:ext cx="1206596" cy="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E63161BC-5C5E-0C4B-4BFD-D0A6C8557AA4}"/>
              </a:ext>
            </a:extLst>
          </p:cNvPr>
          <p:cNvCxnSpPr>
            <a:cxnSpLocks/>
            <a:stCxn id="21" idx="0"/>
            <a:endCxn id="22" idx="2"/>
          </p:cNvCxnSpPr>
          <p:nvPr/>
        </p:nvCxnSpPr>
        <p:spPr>
          <a:xfrm rot="5400000" flipH="1" flipV="1">
            <a:off x="6901255" y="3855548"/>
            <a:ext cx="1179096" cy="2618875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654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505D4-5378-F310-1A71-B75493B2C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6606" y="745869"/>
            <a:ext cx="2743200" cy="830141"/>
          </a:xfrm>
        </p:spPr>
        <p:txBody>
          <a:bodyPr>
            <a:normAutofit fontScale="90000"/>
          </a:bodyPr>
          <a:lstStyle/>
          <a:p>
            <a:pPr algn="r"/>
            <a:r>
              <a:rPr lang="en-GB" dirty="0"/>
              <a:t>Task Workflow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322A9-D178-4431-517C-B89DF9E8CF07}"/>
              </a:ext>
            </a:extLst>
          </p:cNvPr>
          <p:cNvSpPr/>
          <p:nvPr/>
        </p:nvSpPr>
        <p:spPr>
          <a:xfrm>
            <a:off x="1736793" y="1072004"/>
            <a:ext cx="1089219" cy="1068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/>
              <a:t>Draft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0A196CD-38EF-0812-8214-8376ACD93228}"/>
              </a:ext>
            </a:extLst>
          </p:cNvPr>
          <p:cNvSpPr/>
          <p:nvPr/>
        </p:nvSpPr>
        <p:spPr>
          <a:xfrm>
            <a:off x="3977995" y="1072003"/>
            <a:ext cx="1089219" cy="1068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/>
              <a:t>Created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E06D5CD-FAE6-02FB-DB3F-EEAC24DB83D6}"/>
              </a:ext>
            </a:extLst>
          </p:cNvPr>
          <p:cNvSpPr/>
          <p:nvPr/>
        </p:nvSpPr>
        <p:spPr>
          <a:xfrm>
            <a:off x="3977995" y="3264329"/>
            <a:ext cx="1089219" cy="1068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/>
              <a:t>Assigned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D96A27C-2765-3584-6C5A-D453CFE69AB7}"/>
              </a:ext>
            </a:extLst>
          </p:cNvPr>
          <p:cNvSpPr/>
          <p:nvPr/>
        </p:nvSpPr>
        <p:spPr>
          <a:xfrm>
            <a:off x="6569193" y="3270679"/>
            <a:ext cx="1089219" cy="1068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/>
              <a:t>Accepted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6962C7-304C-CC13-B869-BCE614E44C50}"/>
              </a:ext>
            </a:extLst>
          </p:cNvPr>
          <p:cNvSpPr/>
          <p:nvPr/>
        </p:nvSpPr>
        <p:spPr>
          <a:xfrm>
            <a:off x="9160391" y="3270679"/>
            <a:ext cx="1089219" cy="1068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/>
              <a:t>Completed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D25D5AF-25A6-6154-E67E-D502BEE4B1FE}"/>
              </a:ext>
            </a:extLst>
          </p:cNvPr>
          <p:cNvSpPr/>
          <p:nvPr/>
        </p:nvSpPr>
        <p:spPr>
          <a:xfrm>
            <a:off x="9160391" y="5595408"/>
            <a:ext cx="1089219" cy="1068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/>
              <a:t>Archived</a:t>
            </a:r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912A5E37-17E8-32A9-0928-10D9AFD53BDD}"/>
              </a:ext>
            </a:extLst>
          </p:cNvPr>
          <p:cNvCxnSpPr>
            <a:cxnSpLocks/>
            <a:stCxn id="35" idx="0"/>
            <a:endCxn id="33" idx="2"/>
          </p:cNvCxnSpPr>
          <p:nvPr/>
        </p:nvCxnSpPr>
        <p:spPr>
          <a:xfrm rot="5400000" flipH="1" flipV="1">
            <a:off x="3960891" y="2702615"/>
            <a:ext cx="1123429" cy="1270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AACE4E77-1849-6FC0-36AA-60FCEDF04DC5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558800" y="1606453"/>
            <a:ext cx="1177993" cy="1270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64DDCF4-5D84-B21D-D7C7-CD2F431DAFCF}"/>
              </a:ext>
            </a:extLst>
          </p:cNvPr>
          <p:cNvSpPr txBox="1"/>
          <p:nvPr/>
        </p:nvSpPr>
        <p:spPr>
          <a:xfrm>
            <a:off x="492194" y="598487"/>
            <a:ext cx="11779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User 1 creates Task from Home Page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694C0F9-93B2-95B6-05EB-05615F394A2F}"/>
              </a:ext>
            </a:extLst>
          </p:cNvPr>
          <p:cNvSpPr txBox="1"/>
          <p:nvPr/>
        </p:nvSpPr>
        <p:spPr>
          <a:xfrm>
            <a:off x="2800002" y="813930"/>
            <a:ext cx="11779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User 1 enters details and hits </a:t>
            </a:r>
            <a:r>
              <a:rPr lang="en-GB" sz="1400" b="1" dirty="0"/>
              <a:t>Create</a:t>
            </a:r>
          </a:p>
        </p:txBody>
      </p: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61B1C047-4D93-DCD4-BB46-282E51A6E798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2826012" y="1606452"/>
            <a:ext cx="1151983" cy="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BC4C2B76-8D2A-327A-A433-0A392D7E49E6}"/>
              </a:ext>
            </a:extLst>
          </p:cNvPr>
          <p:cNvCxnSpPr>
            <a:cxnSpLocks/>
            <a:stCxn id="33" idx="1"/>
            <a:endCxn id="35" idx="1"/>
          </p:cNvCxnSpPr>
          <p:nvPr/>
        </p:nvCxnSpPr>
        <p:spPr>
          <a:xfrm rot="10800000" flipV="1">
            <a:off x="3977995" y="1606452"/>
            <a:ext cx="12700" cy="2192326"/>
          </a:xfrm>
          <a:prstGeom prst="curvedConnector3">
            <a:avLst>
              <a:gd name="adj1" fmla="val 493333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98649DCC-5544-CAAB-C85B-640D358926EE}"/>
              </a:ext>
            </a:extLst>
          </p:cNvPr>
          <p:cNvCxnSpPr>
            <a:cxnSpLocks/>
            <a:stCxn id="32" idx="2"/>
            <a:endCxn id="35" idx="1"/>
          </p:cNvCxnSpPr>
          <p:nvPr/>
        </p:nvCxnSpPr>
        <p:spPr>
          <a:xfrm rot="16200000" flipH="1">
            <a:off x="2300761" y="2121543"/>
            <a:ext cx="1657877" cy="169659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3E7D6AC-7CDC-6B86-D95C-8894F1FD6169}"/>
              </a:ext>
            </a:extLst>
          </p:cNvPr>
          <p:cNvSpPr txBox="1"/>
          <p:nvPr/>
        </p:nvSpPr>
        <p:spPr>
          <a:xfrm>
            <a:off x="2456005" y="2971484"/>
            <a:ext cx="117799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User 1 enters details and assigns task then hits </a:t>
            </a:r>
            <a:r>
              <a:rPr lang="en-GB" sz="1400" b="1" dirty="0"/>
              <a:t>Create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4247F0F-B4F2-1350-ECAF-8DC95BC6BCF8}"/>
              </a:ext>
            </a:extLst>
          </p:cNvPr>
          <p:cNvSpPr txBox="1"/>
          <p:nvPr/>
        </p:nvSpPr>
        <p:spPr>
          <a:xfrm>
            <a:off x="2930613" y="1979365"/>
            <a:ext cx="11779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User 1 or 2 assigns task then hits </a:t>
            </a:r>
            <a:r>
              <a:rPr lang="en-GB" sz="1400" b="1" dirty="0"/>
              <a:t>Assign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3634060-C15D-EF5A-3FE5-18D10EC2FA74}"/>
              </a:ext>
            </a:extLst>
          </p:cNvPr>
          <p:cNvSpPr txBox="1"/>
          <p:nvPr/>
        </p:nvSpPr>
        <p:spPr>
          <a:xfrm>
            <a:off x="5197696" y="3824697"/>
            <a:ext cx="1177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Assignee hits </a:t>
            </a:r>
            <a:r>
              <a:rPr lang="en-GB" sz="1400" b="1" dirty="0"/>
              <a:t>Accept</a:t>
            </a:r>
          </a:p>
        </p:txBody>
      </p: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516E79C6-791A-9FED-3D91-6E0F55A9DA82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5067214" y="3798778"/>
            <a:ext cx="1501979" cy="635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3EF2B88-DB81-1551-F6D1-E4DFB3DD0DA7}"/>
              </a:ext>
            </a:extLst>
          </p:cNvPr>
          <p:cNvSpPr txBox="1"/>
          <p:nvPr/>
        </p:nvSpPr>
        <p:spPr>
          <a:xfrm>
            <a:off x="7425576" y="1112752"/>
            <a:ext cx="12936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User 1 or 2 hits </a:t>
            </a:r>
            <a:r>
              <a:rPr lang="en-GB" sz="1400" b="1" dirty="0"/>
              <a:t>Complete </a:t>
            </a:r>
            <a:r>
              <a:rPr lang="en-GB" sz="1400" dirty="0"/>
              <a:t>and becomes the Assignee</a:t>
            </a:r>
          </a:p>
        </p:txBody>
      </p:sp>
      <p:cxnSp>
        <p:nvCxnSpPr>
          <p:cNvPr id="79" name="Connector: Curved 78">
            <a:extLst>
              <a:ext uri="{FF2B5EF4-FFF2-40B4-BE49-F238E27FC236}">
                <a16:creationId xmlns:a16="http://schemas.microsoft.com/office/drawing/2014/main" id="{ECE07A59-3DAE-FD38-4967-72E620DDED8A}"/>
              </a:ext>
            </a:extLst>
          </p:cNvPr>
          <p:cNvCxnSpPr>
            <a:cxnSpLocks/>
            <a:stCxn id="33" idx="3"/>
            <a:endCxn id="36" idx="0"/>
          </p:cNvCxnSpPr>
          <p:nvPr/>
        </p:nvCxnSpPr>
        <p:spPr>
          <a:xfrm>
            <a:off x="5067214" y="1606452"/>
            <a:ext cx="2046589" cy="1664227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083BAB83-CF64-86D6-6220-B6A55E13DEF5}"/>
              </a:ext>
            </a:extLst>
          </p:cNvPr>
          <p:cNvSpPr txBox="1"/>
          <p:nvPr/>
        </p:nvSpPr>
        <p:spPr>
          <a:xfrm>
            <a:off x="5072807" y="2897565"/>
            <a:ext cx="1177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Assignee hits </a:t>
            </a:r>
            <a:r>
              <a:rPr lang="en-GB" sz="1400" b="1" dirty="0"/>
              <a:t>Reject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ED2DE68-E42E-9F69-E8E4-9B6E29ED9765}"/>
              </a:ext>
            </a:extLst>
          </p:cNvPr>
          <p:cNvSpPr txBox="1"/>
          <p:nvPr/>
        </p:nvSpPr>
        <p:spPr>
          <a:xfrm>
            <a:off x="7776018" y="3325712"/>
            <a:ext cx="1177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Assignee hits </a:t>
            </a:r>
            <a:r>
              <a:rPr lang="en-GB" sz="1400" b="1" dirty="0"/>
              <a:t>Complete</a:t>
            </a:r>
          </a:p>
        </p:txBody>
      </p:sp>
      <p:cxnSp>
        <p:nvCxnSpPr>
          <p:cNvPr id="92" name="Connector: Curved 91">
            <a:extLst>
              <a:ext uri="{FF2B5EF4-FFF2-40B4-BE49-F238E27FC236}">
                <a16:creationId xmlns:a16="http://schemas.microsoft.com/office/drawing/2014/main" id="{CE6040F0-02CC-13BB-13DB-4EB8E5B57698}"/>
              </a:ext>
            </a:extLst>
          </p:cNvPr>
          <p:cNvCxnSpPr>
            <a:cxnSpLocks/>
            <a:stCxn id="36" idx="3"/>
            <a:endCxn id="37" idx="1"/>
          </p:cNvCxnSpPr>
          <p:nvPr/>
        </p:nvCxnSpPr>
        <p:spPr>
          <a:xfrm>
            <a:off x="7658412" y="3805128"/>
            <a:ext cx="1501979" cy="1270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Curved 94">
            <a:extLst>
              <a:ext uri="{FF2B5EF4-FFF2-40B4-BE49-F238E27FC236}">
                <a16:creationId xmlns:a16="http://schemas.microsoft.com/office/drawing/2014/main" id="{773C453E-C8C9-9597-0C54-48F3D557B513}"/>
              </a:ext>
            </a:extLst>
          </p:cNvPr>
          <p:cNvCxnSpPr>
            <a:cxnSpLocks/>
            <a:stCxn id="37" idx="3"/>
            <a:endCxn id="38" idx="3"/>
          </p:cNvCxnSpPr>
          <p:nvPr/>
        </p:nvCxnSpPr>
        <p:spPr>
          <a:xfrm>
            <a:off x="10249610" y="3805128"/>
            <a:ext cx="12700" cy="2324729"/>
          </a:xfrm>
          <a:prstGeom prst="curvedConnector3">
            <a:avLst>
              <a:gd name="adj1" fmla="val 706666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5D54B256-90BF-9C23-C6A1-296EE5E338F3}"/>
              </a:ext>
            </a:extLst>
          </p:cNvPr>
          <p:cNvSpPr txBox="1"/>
          <p:nvPr/>
        </p:nvSpPr>
        <p:spPr>
          <a:xfrm>
            <a:off x="10017309" y="4705882"/>
            <a:ext cx="11779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System archives the task</a:t>
            </a:r>
            <a:endParaRPr lang="en-GB" sz="1400" b="1" dirty="0"/>
          </a:p>
        </p:txBody>
      </p:sp>
      <p:cxnSp>
        <p:nvCxnSpPr>
          <p:cNvPr id="110" name="Connector: Curved 109">
            <a:extLst>
              <a:ext uri="{FF2B5EF4-FFF2-40B4-BE49-F238E27FC236}">
                <a16:creationId xmlns:a16="http://schemas.microsoft.com/office/drawing/2014/main" id="{6B9BD5EA-D5FF-33D2-8517-B476A45FC098}"/>
              </a:ext>
            </a:extLst>
          </p:cNvPr>
          <p:cNvCxnSpPr>
            <a:cxnSpLocks/>
            <a:stCxn id="32" idx="2"/>
            <a:endCxn id="36" idx="2"/>
          </p:cNvCxnSpPr>
          <p:nvPr/>
        </p:nvCxnSpPr>
        <p:spPr>
          <a:xfrm rot="16200000" flipH="1">
            <a:off x="3598266" y="824038"/>
            <a:ext cx="2198675" cy="4832400"/>
          </a:xfrm>
          <a:prstGeom prst="curvedConnector3">
            <a:avLst>
              <a:gd name="adj1" fmla="val 16007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03178D5F-1D04-9B81-EE00-9A5F8CB3E71C}"/>
              </a:ext>
            </a:extLst>
          </p:cNvPr>
          <p:cNvSpPr txBox="1"/>
          <p:nvPr/>
        </p:nvSpPr>
        <p:spPr>
          <a:xfrm>
            <a:off x="4108606" y="4790997"/>
            <a:ext cx="11779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User 1 enters details and hits </a:t>
            </a:r>
            <a:r>
              <a:rPr lang="en-GB" sz="1400" b="1" dirty="0"/>
              <a:t>Accept</a:t>
            </a:r>
          </a:p>
        </p:txBody>
      </p:sp>
      <p:cxnSp>
        <p:nvCxnSpPr>
          <p:cNvPr id="118" name="Connector: Curved 117">
            <a:extLst>
              <a:ext uri="{FF2B5EF4-FFF2-40B4-BE49-F238E27FC236}">
                <a16:creationId xmlns:a16="http://schemas.microsoft.com/office/drawing/2014/main" id="{6AA8FD5D-61F1-4794-8944-95F732B11FBD}"/>
              </a:ext>
            </a:extLst>
          </p:cNvPr>
          <p:cNvCxnSpPr>
            <a:cxnSpLocks/>
            <a:stCxn id="32" idx="2"/>
            <a:endCxn id="37" idx="2"/>
          </p:cNvCxnSpPr>
          <p:nvPr/>
        </p:nvCxnSpPr>
        <p:spPr>
          <a:xfrm rot="16200000" flipH="1">
            <a:off x="4893865" y="-471561"/>
            <a:ext cx="2198675" cy="7423598"/>
          </a:xfrm>
          <a:prstGeom prst="curvedConnector3">
            <a:avLst>
              <a:gd name="adj1" fmla="val 20743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8B06D6E3-13A5-E5C8-EC9F-0BB091609C96}"/>
              </a:ext>
            </a:extLst>
          </p:cNvPr>
          <p:cNvSpPr txBox="1"/>
          <p:nvPr/>
        </p:nvSpPr>
        <p:spPr>
          <a:xfrm>
            <a:off x="6272583" y="5760524"/>
            <a:ext cx="13459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User 1 enters details and hits </a:t>
            </a:r>
            <a:r>
              <a:rPr lang="en-GB" sz="1400" b="1" dirty="0"/>
              <a:t>Complete</a:t>
            </a:r>
          </a:p>
        </p:txBody>
      </p:sp>
      <p:cxnSp>
        <p:nvCxnSpPr>
          <p:cNvPr id="124" name="Connector: Curved 123">
            <a:extLst>
              <a:ext uri="{FF2B5EF4-FFF2-40B4-BE49-F238E27FC236}">
                <a16:creationId xmlns:a16="http://schemas.microsoft.com/office/drawing/2014/main" id="{A699483E-BC3C-AD6C-F859-887E84158F87}"/>
              </a:ext>
            </a:extLst>
          </p:cNvPr>
          <p:cNvCxnSpPr>
            <a:cxnSpLocks/>
            <a:stCxn id="33" idx="3"/>
            <a:endCxn id="37" idx="0"/>
          </p:cNvCxnSpPr>
          <p:nvPr/>
        </p:nvCxnSpPr>
        <p:spPr>
          <a:xfrm>
            <a:off x="5067214" y="1606452"/>
            <a:ext cx="4637787" cy="1664227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Curved 126">
            <a:extLst>
              <a:ext uri="{FF2B5EF4-FFF2-40B4-BE49-F238E27FC236}">
                <a16:creationId xmlns:a16="http://schemas.microsoft.com/office/drawing/2014/main" id="{F4C151B6-DDA8-B3EE-E25F-1F9A013F0C6B}"/>
              </a:ext>
            </a:extLst>
          </p:cNvPr>
          <p:cNvCxnSpPr>
            <a:cxnSpLocks/>
            <a:stCxn id="35" idx="2"/>
            <a:endCxn id="37" idx="2"/>
          </p:cNvCxnSpPr>
          <p:nvPr/>
        </p:nvCxnSpPr>
        <p:spPr>
          <a:xfrm rot="16200000" flipH="1">
            <a:off x="7110628" y="1745203"/>
            <a:ext cx="6350" cy="5182396"/>
          </a:xfrm>
          <a:prstGeom prst="curvedConnector3">
            <a:avLst>
              <a:gd name="adj1" fmla="val 109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BED68833-EFF6-3826-9EBC-3F1A88FEFD31}"/>
              </a:ext>
            </a:extLst>
          </p:cNvPr>
          <p:cNvSpPr txBox="1"/>
          <p:nvPr/>
        </p:nvSpPr>
        <p:spPr>
          <a:xfrm>
            <a:off x="7543717" y="4631188"/>
            <a:ext cx="1177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Assignee hits </a:t>
            </a:r>
            <a:r>
              <a:rPr lang="en-GB" sz="1400" b="1" dirty="0"/>
              <a:t>Complete</a:t>
            </a:r>
          </a:p>
        </p:txBody>
      </p:sp>
      <p:cxnSp>
        <p:nvCxnSpPr>
          <p:cNvPr id="132" name="Connector: Curved 131">
            <a:extLst>
              <a:ext uri="{FF2B5EF4-FFF2-40B4-BE49-F238E27FC236}">
                <a16:creationId xmlns:a16="http://schemas.microsoft.com/office/drawing/2014/main" id="{70561526-6E74-E745-4800-E27C1A16EA2B}"/>
              </a:ext>
            </a:extLst>
          </p:cNvPr>
          <p:cNvCxnSpPr>
            <a:cxnSpLocks/>
            <a:stCxn id="36" idx="1"/>
            <a:endCxn id="33" idx="2"/>
          </p:cNvCxnSpPr>
          <p:nvPr/>
        </p:nvCxnSpPr>
        <p:spPr>
          <a:xfrm rot="10800000">
            <a:off x="4522605" y="2140900"/>
            <a:ext cx="2046588" cy="1664228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FFBAC561-881F-10C5-5E76-ABD0BF9D5BE5}"/>
              </a:ext>
            </a:extLst>
          </p:cNvPr>
          <p:cNvSpPr txBox="1"/>
          <p:nvPr/>
        </p:nvSpPr>
        <p:spPr>
          <a:xfrm>
            <a:off x="6025790" y="1951281"/>
            <a:ext cx="12936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User 1 or 2 hits </a:t>
            </a:r>
            <a:r>
              <a:rPr lang="en-GB" sz="1400" b="1" dirty="0"/>
              <a:t>Accept </a:t>
            </a:r>
            <a:r>
              <a:rPr lang="en-GB" sz="1400" dirty="0"/>
              <a:t>and becomes the Assignee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6D3DEA0-D3EF-F6AE-E94F-A6C4260D19AB}"/>
              </a:ext>
            </a:extLst>
          </p:cNvPr>
          <p:cNvSpPr txBox="1"/>
          <p:nvPr/>
        </p:nvSpPr>
        <p:spPr>
          <a:xfrm>
            <a:off x="3896018" y="2488645"/>
            <a:ext cx="8328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Assignee hits </a:t>
            </a:r>
            <a:r>
              <a:rPr lang="en-GB" sz="1400" b="1" dirty="0"/>
              <a:t>Reject</a:t>
            </a:r>
          </a:p>
        </p:txBody>
      </p:sp>
    </p:spTree>
    <p:extLst>
      <p:ext uri="{BB962C8B-B14F-4D97-AF65-F5344CB8AC3E}">
        <p14:creationId xmlns:p14="http://schemas.microsoft.com/office/powerpoint/2010/main" val="3750217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9A1A50D-900F-8D6B-6A11-A7D40107A59B}"/>
              </a:ext>
            </a:extLst>
          </p:cNvPr>
          <p:cNvSpPr/>
          <p:nvPr/>
        </p:nvSpPr>
        <p:spPr>
          <a:xfrm>
            <a:off x="3554409" y="389466"/>
            <a:ext cx="3893248" cy="6290807"/>
          </a:xfrm>
          <a:custGeom>
            <a:avLst/>
            <a:gdLst>
              <a:gd name="connsiteX0" fmla="*/ 41251 w 3891357"/>
              <a:gd name="connsiteY0" fmla="*/ 6304548 h 6311423"/>
              <a:gd name="connsiteX1" fmla="*/ 0 w 3891357"/>
              <a:gd name="connsiteY1" fmla="*/ 1553793 h 6311423"/>
              <a:gd name="connsiteX2" fmla="*/ 1395663 w 3891357"/>
              <a:gd name="connsiteY2" fmla="*/ 0 h 6311423"/>
              <a:gd name="connsiteX3" fmla="*/ 3891357 w 3891357"/>
              <a:gd name="connsiteY3" fmla="*/ 1258160 h 6311423"/>
              <a:gd name="connsiteX4" fmla="*/ 3609474 w 3891357"/>
              <a:gd name="connsiteY4" fmla="*/ 2138184 h 6311423"/>
              <a:gd name="connsiteX5" fmla="*/ 2323814 w 3891357"/>
              <a:gd name="connsiteY5" fmla="*/ 2337564 h 6311423"/>
              <a:gd name="connsiteX6" fmla="*/ 2296313 w 3891357"/>
              <a:gd name="connsiteY6" fmla="*/ 3080084 h 6311423"/>
              <a:gd name="connsiteX7" fmla="*/ 1409414 w 3891357"/>
              <a:gd name="connsiteY7" fmla="*/ 3038833 h 6311423"/>
              <a:gd name="connsiteX8" fmla="*/ 2825702 w 3891357"/>
              <a:gd name="connsiteY8" fmla="*/ 4200740 h 6311423"/>
              <a:gd name="connsiteX9" fmla="*/ 2653823 w 3891357"/>
              <a:gd name="connsiteY9" fmla="*/ 6311423 h 6311423"/>
              <a:gd name="connsiteX10" fmla="*/ 41251 w 3891357"/>
              <a:gd name="connsiteY10" fmla="*/ 6304548 h 6311423"/>
              <a:gd name="connsiteX0" fmla="*/ 41251 w 3891357"/>
              <a:gd name="connsiteY0" fmla="*/ 6304548 h 6311423"/>
              <a:gd name="connsiteX1" fmla="*/ 0 w 3891357"/>
              <a:gd name="connsiteY1" fmla="*/ 1553793 h 6311423"/>
              <a:gd name="connsiteX2" fmla="*/ 1395663 w 3891357"/>
              <a:gd name="connsiteY2" fmla="*/ 0 h 6311423"/>
              <a:gd name="connsiteX3" fmla="*/ 3891357 w 3891357"/>
              <a:gd name="connsiteY3" fmla="*/ 1258160 h 6311423"/>
              <a:gd name="connsiteX4" fmla="*/ 3609474 w 3891357"/>
              <a:gd name="connsiteY4" fmla="*/ 2138184 h 6311423"/>
              <a:gd name="connsiteX5" fmla="*/ 2323814 w 3891357"/>
              <a:gd name="connsiteY5" fmla="*/ 2337564 h 6311423"/>
              <a:gd name="connsiteX6" fmla="*/ 2296313 w 3891357"/>
              <a:gd name="connsiteY6" fmla="*/ 3080084 h 6311423"/>
              <a:gd name="connsiteX7" fmla="*/ 1409414 w 3891357"/>
              <a:gd name="connsiteY7" fmla="*/ 3038833 h 6311423"/>
              <a:gd name="connsiteX8" fmla="*/ 2825702 w 3891357"/>
              <a:gd name="connsiteY8" fmla="*/ 4200740 h 6311423"/>
              <a:gd name="connsiteX9" fmla="*/ 2653823 w 3891357"/>
              <a:gd name="connsiteY9" fmla="*/ 6311423 h 6311423"/>
              <a:gd name="connsiteX10" fmla="*/ 41251 w 3891357"/>
              <a:gd name="connsiteY10" fmla="*/ 6304548 h 6311423"/>
              <a:gd name="connsiteX0" fmla="*/ 41251 w 3891357"/>
              <a:gd name="connsiteY0" fmla="*/ 5252717 h 5259592"/>
              <a:gd name="connsiteX1" fmla="*/ 0 w 3891357"/>
              <a:gd name="connsiteY1" fmla="*/ 501962 h 5259592"/>
              <a:gd name="connsiteX2" fmla="*/ 3891357 w 3891357"/>
              <a:gd name="connsiteY2" fmla="*/ 206329 h 5259592"/>
              <a:gd name="connsiteX3" fmla="*/ 3609474 w 3891357"/>
              <a:gd name="connsiteY3" fmla="*/ 1086353 h 5259592"/>
              <a:gd name="connsiteX4" fmla="*/ 2323814 w 3891357"/>
              <a:gd name="connsiteY4" fmla="*/ 1285733 h 5259592"/>
              <a:gd name="connsiteX5" fmla="*/ 2296313 w 3891357"/>
              <a:gd name="connsiteY5" fmla="*/ 2028253 h 5259592"/>
              <a:gd name="connsiteX6" fmla="*/ 1409414 w 3891357"/>
              <a:gd name="connsiteY6" fmla="*/ 1987002 h 5259592"/>
              <a:gd name="connsiteX7" fmla="*/ 2825702 w 3891357"/>
              <a:gd name="connsiteY7" fmla="*/ 3148909 h 5259592"/>
              <a:gd name="connsiteX8" fmla="*/ 2653823 w 3891357"/>
              <a:gd name="connsiteY8" fmla="*/ 5259592 h 5259592"/>
              <a:gd name="connsiteX9" fmla="*/ 41251 w 3891357"/>
              <a:gd name="connsiteY9" fmla="*/ 5252717 h 5259592"/>
              <a:gd name="connsiteX0" fmla="*/ 41326 w 3891432"/>
              <a:gd name="connsiteY0" fmla="*/ 6323215 h 6330090"/>
              <a:gd name="connsiteX1" fmla="*/ 75 w 3891432"/>
              <a:gd name="connsiteY1" fmla="*/ 1572460 h 6330090"/>
              <a:gd name="connsiteX2" fmla="*/ 3891432 w 3891432"/>
              <a:gd name="connsiteY2" fmla="*/ 1276827 h 6330090"/>
              <a:gd name="connsiteX3" fmla="*/ 3609549 w 3891432"/>
              <a:gd name="connsiteY3" fmla="*/ 2156851 h 6330090"/>
              <a:gd name="connsiteX4" fmla="*/ 2323889 w 3891432"/>
              <a:gd name="connsiteY4" fmla="*/ 2356231 h 6330090"/>
              <a:gd name="connsiteX5" fmla="*/ 2296388 w 3891432"/>
              <a:gd name="connsiteY5" fmla="*/ 3098751 h 6330090"/>
              <a:gd name="connsiteX6" fmla="*/ 1409489 w 3891432"/>
              <a:gd name="connsiteY6" fmla="*/ 3057500 h 6330090"/>
              <a:gd name="connsiteX7" fmla="*/ 2825777 w 3891432"/>
              <a:gd name="connsiteY7" fmla="*/ 4219407 h 6330090"/>
              <a:gd name="connsiteX8" fmla="*/ 2653898 w 3891432"/>
              <a:gd name="connsiteY8" fmla="*/ 6330090 h 6330090"/>
              <a:gd name="connsiteX9" fmla="*/ 41326 w 3891432"/>
              <a:gd name="connsiteY9" fmla="*/ 6323215 h 6330090"/>
              <a:gd name="connsiteX0" fmla="*/ 41314 w 3893248"/>
              <a:gd name="connsiteY0" fmla="*/ 6715806 h 6722681"/>
              <a:gd name="connsiteX1" fmla="*/ 63 w 3893248"/>
              <a:gd name="connsiteY1" fmla="*/ 1965051 h 6722681"/>
              <a:gd name="connsiteX2" fmla="*/ 3891420 w 3893248"/>
              <a:gd name="connsiteY2" fmla="*/ 1669418 h 6722681"/>
              <a:gd name="connsiteX3" fmla="*/ 3609537 w 3893248"/>
              <a:gd name="connsiteY3" fmla="*/ 2549442 h 6722681"/>
              <a:gd name="connsiteX4" fmla="*/ 2323877 w 3893248"/>
              <a:gd name="connsiteY4" fmla="*/ 2748822 h 6722681"/>
              <a:gd name="connsiteX5" fmla="*/ 2296376 w 3893248"/>
              <a:gd name="connsiteY5" fmla="*/ 3491342 h 6722681"/>
              <a:gd name="connsiteX6" fmla="*/ 1409477 w 3893248"/>
              <a:gd name="connsiteY6" fmla="*/ 3450091 h 6722681"/>
              <a:gd name="connsiteX7" fmla="*/ 2825765 w 3893248"/>
              <a:gd name="connsiteY7" fmla="*/ 4611998 h 6722681"/>
              <a:gd name="connsiteX8" fmla="*/ 2653886 w 3893248"/>
              <a:gd name="connsiteY8" fmla="*/ 6722681 h 6722681"/>
              <a:gd name="connsiteX9" fmla="*/ 41314 w 3893248"/>
              <a:gd name="connsiteY9" fmla="*/ 6715806 h 6722681"/>
              <a:gd name="connsiteX0" fmla="*/ 41314 w 3893248"/>
              <a:gd name="connsiteY0" fmla="*/ 6715806 h 6722681"/>
              <a:gd name="connsiteX1" fmla="*/ 63 w 3893248"/>
              <a:gd name="connsiteY1" fmla="*/ 1965051 h 6722681"/>
              <a:gd name="connsiteX2" fmla="*/ 3891420 w 3893248"/>
              <a:gd name="connsiteY2" fmla="*/ 1669418 h 6722681"/>
              <a:gd name="connsiteX3" fmla="*/ 3609537 w 3893248"/>
              <a:gd name="connsiteY3" fmla="*/ 2549442 h 6722681"/>
              <a:gd name="connsiteX4" fmla="*/ 2323877 w 3893248"/>
              <a:gd name="connsiteY4" fmla="*/ 2748822 h 6722681"/>
              <a:gd name="connsiteX5" fmla="*/ 2296376 w 3893248"/>
              <a:gd name="connsiteY5" fmla="*/ 3491342 h 6722681"/>
              <a:gd name="connsiteX6" fmla="*/ 1409477 w 3893248"/>
              <a:gd name="connsiteY6" fmla="*/ 3450091 h 6722681"/>
              <a:gd name="connsiteX7" fmla="*/ 2825765 w 3893248"/>
              <a:gd name="connsiteY7" fmla="*/ 4611998 h 6722681"/>
              <a:gd name="connsiteX8" fmla="*/ 2653886 w 3893248"/>
              <a:gd name="connsiteY8" fmla="*/ 6722681 h 6722681"/>
              <a:gd name="connsiteX9" fmla="*/ 41314 w 3893248"/>
              <a:gd name="connsiteY9" fmla="*/ 6715806 h 6722681"/>
              <a:gd name="connsiteX0" fmla="*/ 41314 w 3948842"/>
              <a:gd name="connsiteY0" fmla="*/ 6715806 h 6722681"/>
              <a:gd name="connsiteX1" fmla="*/ 63 w 3948842"/>
              <a:gd name="connsiteY1" fmla="*/ 1965051 h 6722681"/>
              <a:gd name="connsiteX2" fmla="*/ 3891420 w 3948842"/>
              <a:gd name="connsiteY2" fmla="*/ 1669418 h 6722681"/>
              <a:gd name="connsiteX3" fmla="*/ 2323877 w 3948842"/>
              <a:gd name="connsiteY3" fmla="*/ 2748822 h 6722681"/>
              <a:gd name="connsiteX4" fmla="*/ 2296376 w 3948842"/>
              <a:gd name="connsiteY4" fmla="*/ 3491342 h 6722681"/>
              <a:gd name="connsiteX5" fmla="*/ 1409477 w 3948842"/>
              <a:gd name="connsiteY5" fmla="*/ 3450091 h 6722681"/>
              <a:gd name="connsiteX6" fmla="*/ 2825765 w 3948842"/>
              <a:gd name="connsiteY6" fmla="*/ 4611998 h 6722681"/>
              <a:gd name="connsiteX7" fmla="*/ 2653886 w 3948842"/>
              <a:gd name="connsiteY7" fmla="*/ 6722681 h 6722681"/>
              <a:gd name="connsiteX8" fmla="*/ 41314 w 3948842"/>
              <a:gd name="connsiteY8" fmla="*/ 6715806 h 6722681"/>
              <a:gd name="connsiteX0" fmla="*/ 41314 w 3893248"/>
              <a:gd name="connsiteY0" fmla="*/ 6715806 h 6722681"/>
              <a:gd name="connsiteX1" fmla="*/ 63 w 3893248"/>
              <a:gd name="connsiteY1" fmla="*/ 1965051 h 6722681"/>
              <a:gd name="connsiteX2" fmla="*/ 3891420 w 3893248"/>
              <a:gd name="connsiteY2" fmla="*/ 1669418 h 6722681"/>
              <a:gd name="connsiteX3" fmla="*/ 2323877 w 3893248"/>
              <a:gd name="connsiteY3" fmla="*/ 2748822 h 6722681"/>
              <a:gd name="connsiteX4" fmla="*/ 2296376 w 3893248"/>
              <a:gd name="connsiteY4" fmla="*/ 3491342 h 6722681"/>
              <a:gd name="connsiteX5" fmla="*/ 1409477 w 3893248"/>
              <a:gd name="connsiteY5" fmla="*/ 3450091 h 6722681"/>
              <a:gd name="connsiteX6" fmla="*/ 2825765 w 3893248"/>
              <a:gd name="connsiteY6" fmla="*/ 4611998 h 6722681"/>
              <a:gd name="connsiteX7" fmla="*/ 2653886 w 3893248"/>
              <a:gd name="connsiteY7" fmla="*/ 6722681 h 6722681"/>
              <a:gd name="connsiteX8" fmla="*/ 41314 w 3893248"/>
              <a:gd name="connsiteY8" fmla="*/ 6715806 h 6722681"/>
              <a:gd name="connsiteX0" fmla="*/ 41314 w 3893248"/>
              <a:gd name="connsiteY0" fmla="*/ 6715806 h 6722681"/>
              <a:gd name="connsiteX1" fmla="*/ 63 w 3893248"/>
              <a:gd name="connsiteY1" fmla="*/ 1965051 h 6722681"/>
              <a:gd name="connsiteX2" fmla="*/ 3891420 w 3893248"/>
              <a:gd name="connsiteY2" fmla="*/ 1669418 h 6722681"/>
              <a:gd name="connsiteX3" fmla="*/ 2323877 w 3893248"/>
              <a:gd name="connsiteY3" fmla="*/ 2748822 h 6722681"/>
              <a:gd name="connsiteX4" fmla="*/ 2296376 w 3893248"/>
              <a:gd name="connsiteY4" fmla="*/ 3491342 h 6722681"/>
              <a:gd name="connsiteX5" fmla="*/ 1409477 w 3893248"/>
              <a:gd name="connsiteY5" fmla="*/ 3450091 h 6722681"/>
              <a:gd name="connsiteX6" fmla="*/ 2722637 w 3893248"/>
              <a:gd name="connsiteY6" fmla="*/ 4446994 h 6722681"/>
              <a:gd name="connsiteX7" fmla="*/ 2653886 w 3893248"/>
              <a:gd name="connsiteY7" fmla="*/ 6722681 h 6722681"/>
              <a:gd name="connsiteX8" fmla="*/ 41314 w 3893248"/>
              <a:gd name="connsiteY8" fmla="*/ 6715806 h 6722681"/>
              <a:gd name="connsiteX0" fmla="*/ 41314 w 3893248"/>
              <a:gd name="connsiteY0" fmla="*/ 6715806 h 6722681"/>
              <a:gd name="connsiteX1" fmla="*/ 63 w 3893248"/>
              <a:gd name="connsiteY1" fmla="*/ 1965051 h 6722681"/>
              <a:gd name="connsiteX2" fmla="*/ 3891420 w 3893248"/>
              <a:gd name="connsiteY2" fmla="*/ 1669418 h 6722681"/>
              <a:gd name="connsiteX3" fmla="*/ 2323877 w 3893248"/>
              <a:gd name="connsiteY3" fmla="*/ 2748822 h 6722681"/>
              <a:gd name="connsiteX4" fmla="*/ 2296376 w 3893248"/>
              <a:gd name="connsiteY4" fmla="*/ 3491342 h 6722681"/>
              <a:gd name="connsiteX5" fmla="*/ 1375610 w 3893248"/>
              <a:gd name="connsiteY5" fmla="*/ 4038206 h 6722681"/>
              <a:gd name="connsiteX6" fmla="*/ 2722637 w 3893248"/>
              <a:gd name="connsiteY6" fmla="*/ 4446994 h 6722681"/>
              <a:gd name="connsiteX7" fmla="*/ 2653886 w 3893248"/>
              <a:gd name="connsiteY7" fmla="*/ 6722681 h 6722681"/>
              <a:gd name="connsiteX8" fmla="*/ 41314 w 3893248"/>
              <a:gd name="connsiteY8" fmla="*/ 6715806 h 6722681"/>
              <a:gd name="connsiteX0" fmla="*/ 41314 w 3893248"/>
              <a:gd name="connsiteY0" fmla="*/ 6715806 h 6722681"/>
              <a:gd name="connsiteX1" fmla="*/ 63 w 3893248"/>
              <a:gd name="connsiteY1" fmla="*/ 1965051 h 6722681"/>
              <a:gd name="connsiteX2" fmla="*/ 3891420 w 3893248"/>
              <a:gd name="connsiteY2" fmla="*/ 1669418 h 6722681"/>
              <a:gd name="connsiteX3" fmla="*/ 2323877 w 3893248"/>
              <a:gd name="connsiteY3" fmla="*/ 2748822 h 6722681"/>
              <a:gd name="connsiteX4" fmla="*/ 2296376 w 3893248"/>
              <a:gd name="connsiteY4" fmla="*/ 3491342 h 6722681"/>
              <a:gd name="connsiteX5" fmla="*/ 1375610 w 3893248"/>
              <a:gd name="connsiteY5" fmla="*/ 4038206 h 6722681"/>
              <a:gd name="connsiteX6" fmla="*/ 2417837 w 3893248"/>
              <a:gd name="connsiteY6" fmla="*/ 4446994 h 6722681"/>
              <a:gd name="connsiteX7" fmla="*/ 2653886 w 3893248"/>
              <a:gd name="connsiteY7" fmla="*/ 6722681 h 6722681"/>
              <a:gd name="connsiteX8" fmla="*/ 41314 w 3893248"/>
              <a:gd name="connsiteY8" fmla="*/ 6715806 h 6722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93248" h="6722681">
                <a:moveTo>
                  <a:pt x="41314" y="6715806"/>
                </a:moveTo>
                <a:lnTo>
                  <a:pt x="63" y="1965051"/>
                </a:lnTo>
                <a:cubicBezTo>
                  <a:pt x="-18271" y="-1337331"/>
                  <a:pt x="3991110" y="203857"/>
                  <a:pt x="3891420" y="1669418"/>
                </a:cubicBezTo>
                <a:cubicBezTo>
                  <a:pt x="3866211" y="2735072"/>
                  <a:pt x="2589718" y="2445168"/>
                  <a:pt x="2323877" y="2748822"/>
                </a:cubicBezTo>
                <a:lnTo>
                  <a:pt x="2296376" y="3491342"/>
                </a:lnTo>
                <a:lnTo>
                  <a:pt x="1375610" y="4038206"/>
                </a:lnTo>
                <a:lnTo>
                  <a:pt x="2417837" y="4446994"/>
                </a:lnTo>
                <a:lnTo>
                  <a:pt x="2653886" y="6722681"/>
                </a:lnTo>
                <a:lnTo>
                  <a:pt x="41314" y="6715806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889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62D297B-3A1C-3C18-3A7A-791969554F08}"/>
              </a:ext>
            </a:extLst>
          </p:cNvPr>
          <p:cNvSpPr/>
          <p:nvPr/>
        </p:nvSpPr>
        <p:spPr>
          <a:xfrm>
            <a:off x="4839924" y="3127910"/>
            <a:ext cx="2150738" cy="2064681"/>
          </a:xfrm>
          <a:custGeom>
            <a:avLst/>
            <a:gdLst>
              <a:gd name="connsiteX0" fmla="*/ 0 w 2328334"/>
              <a:gd name="connsiteY0" fmla="*/ 1659467 h 3081867"/>
              <a:gd name="connsiteX1" fmla="*/ 1143000 w 2328334"/>
              <a:gd name="connsiteY1" fmla="*/ 0 h 3081867"/>
              <a:gd name="connsiteX2" fmla="*/ 2057400 w 2328334"/>
              <a:gd name="connsiteY2" fmla="*/ 1109133 h 3081867"/>
              <a:gd name="connsiteX3" fmla="*/ 1473200 w 2328334"/>
              <a:gd name="connsiteY3" fmla="*/ 1811867 h 3081867"/>
              <a:gd name="connsiteX4" fmla="*/ 2328334 w 2328334"/>
              <a:gd name="connsiteY4" fmla="*/ 2641600 h 3081867"/>
              <a:gd name="connsiteX5" fmla="*/ 931334 w 2328334"/>
              <a:gd name="connsiteY5" fmla="*/ 3081867 h 3081867"/>
              <a:gd name="connsiteX6" fmla="*/ 59267 w 2328334"/>
              <a:gd name="connsiteY6" fmla="*/ 1625600 h 3081867"/>
              <a:gd name="connsiteX7" fmla="*/ 25400 w 2328334"/>
              <a:gd name="connsiteY7" fmla="*/ 1600200 h 3081867"/>
              <a:gd name="connsiteX0" fmla="*/ 0 w 2328334"/>
              <a:gd name="connsiteY0" fmla="*/ 1659467 h 3081867"/>
              <a:gd name="connsiteX1" fmla="*/ 1143000 w 2328334"/>
              <a:gd name="connsiteY1" fmla="*/ 0 h 3081867"/>
              <a:gd name="connsiteX2" fmla="*/ 2057400 w 2328334"/>
              <a:gd name="connsiteY2" fmla="*/ 1109133 h 3081867"/>
              <a:gd name="connsiteX3" fmla="*/ 1473200 w 2328334"/>
              <a:gd name="connsiteY3" fmla="*/ 1811867 h 3081867"/>
              <a:gd name="connsiteX4" fmla="*/ 2328334 w 2328334"/>
              <a:gd name="connsiteY4" fmla="*/ 2641600 h 3081867"/>
              <a:gd name="connsiteX5" fmla="*/ 931334 w 2328334"/>
              <a:gd name="connsiteY5" fmla="*/ 3081867 h 3081867"/>
              <a:gd name="connsiteX6" fmla="*/ 59267 w 2328334"/>
              <a:gd name="connsiteY6" fmla="*/ 1625600 h 3081867"/>
              <a:gd name="connsiteX0" fmla="*/ 0 w 2328334"/>
              <a:gd name="connsiteY0" fmla="*/ 1659467 h 3081867"/>
              <a:gd name="connsiteX1" fmla="*/ 1143000 w 2328334"/>
              <a:gd name="connsiteY1" fmla="*/ 0 h 3081867"/>
              <a:gd name="connsiteX2" fmla="*/ 2057400 w 2328334"/>
              <a:gd name="connsiteY2" fmla="*/ 1109133 h 3081867"/>
              <a:gd name="connsiteX3" fmla="*/ 1473200 w 2328334"/>
              <a:gd name="connsiteY3" fmla="*/ 1811867 h 3081867"/>
              <a:gd name="connsiteX4" fmla="*/ 2328334 w 2328334"/>
              <a:gd name="connsiteY4" fmla="*/ 2641600 h 3081867"/>
              <a:gd name="connsiteX5" fmla="*/ 931334 w 2328334"/>
              <a:gd name="connsiteY5" fmla="*/ 3081867 h 3081867"/>
              <a:gd name="connsiteX0" fmla="*/ 0 w 2328334"/>
              <a:gd name="connsiteY0" fmla="*/ 1659467 h 3081867"/>
              <a:gd name="connsiteX1" fmla="*/ 1143000 w 2328334"/>
              <a:gd name="connsiteY1" fmla="*/ 0 h 3081867"/>
              <a:gd name="connsiteX2" fmla="*/ 2057400 w 2328334"/>
              <a:gd name="connsiteY2" fmla="*/ 1109133 h 3081867"/>
              <a:gd name="connsiteX3" fmla="*/ 1473200 w 2328334"/>
              <a:gd name="connsiteY3" fmla="*/ 1811867 h 3081867"/>
              <a:gd name="connsiteX4" fmla="*/ 2328334 w 2328334"/>
              <a:gd name="connsiteY4" fmla="*/ 2641600 h 3081867"/>
              <a:gd name="connsiteX5" fmla="*/ 931334 w 2328334"/>
              <a:gd name="connsiteY5" fmla="*/ 3081867 h 3081867"/>
              <a:gd name="connsiteX6" fmla="*/ 0 w 2328334"/>
              <a:gd name="connsiteY6" fmla="*/ 1659467 h 3081867"/>
              <a:gd name="connsiteX0" fmla="*/ 1540 w 2329874"/>
              <a:gd name="connsiteY0" fmla="*/ 1659467 h 3081867"/>
              <a:gd name="connsiteX1" fmla="*/ 1144540 w 2329874"/>
              <a:gd name="connsiteY1" fmla="*/ 0 h 3081867"/>
              <a:gd name="connsiteX2" fmla="*/ 2058940 w 2329874"/>
              <a:gd name="connsiteY2" fmla="*/ 1109133 h 3081867"/>
              <a:gd name="connsiteX3" fmla="*/ 1474740 w 2329874"/>
              <a:gd name="connsiteY3" fmla="*/ 1811867 h 3081867"/>
              <a:gd name="connsiteX4" fmla="*/ 2329874 w 2329874"/>
              <a:gd name="connsiteY4" fmla="*/ 2641600 h 3081867"/>
              <a:gd name="connsiteX5" fmla="*/ 932874 w 2329874"/>
              <a:gd name="connsiteY5" fmla="*/ 3081867 h 3081867"/>
              <a:gd name="connsiteX6" fmla="*/ 1540 w 2329874"/>
              <a:gd name="connsiteY6" fmla="*/ 1659467 h 3081867"/>
              <a:gd name="connsiteX0" fmla="*/ 513 w 2328847"/>
              <a:gd name="connsiteY0" fmla="*/ 1659467 h 3081867"/>
              <a:gd name="connsiteX1" fmla="*/ 1143513 w 2328847"/>
              <a:gd name="connsiteY1" fmla="*/ 0 h 3081867"/>
              <a:gd name="connsiteX2" fmla="*/ 2057913 w 2328847"/>
              <a:gd name="connsiteY2" fmla="*/ 1109133 h 3081867"/>
              <a:gd name="connsiteX3" fmla="*/ 1473713 w 2328847"/>
              <a:gd name="connsiteY3" fmla="*/ 1811867 h 3081867"/>
              <a:gd name="connsiteX4" fmla="*/ 2328847 w 2328847"/>
              <a:gd name="connsiteY4" fmla="*/ 2641600 h 3081867"/>
              <a:gd name="connsiteX5" fmla="*/ 931847 w 2328847"/>
              <a:gd name="connsiteY5" fmla="*/ 3081867 h 3081867"/>
              <a:gd name="connsiteX6" fmla="*/ 513 w 2328847"/>
              <a:gd name="connsiteY6" fmla="*/ 1659467 h 3081867"/>
              <a:gd name="connsiteX0" fmla="*/ 491 w 2328825"/>
              <a:gd name="connsiteY0" fmla="*/ 1748815 h 3171215"/>
              <a:gd name="connsiteX1" fmla="*/ 1143491 w 2328825"/>
              <a:gd name="connsiteY1" fmla="*/ 89348 h 3171215"/>
              <a:gd name="connsiteX2" fmla="*/ 2057891 w 2328825"/>
              <a:gd name="connsiteY2" fmla="*/ 1198481 h 3171215"/>
              <a:gd name="connsiteX3" fmla="*/ 1473691 w 2328825"/>
              <a:gd name="connsiteY3" fmla="*/ 1901215 h 3171215"/>
              <a:gd name="connsiteX4" fmla="*/ 2328825 w 2328825"/>
              <a:gd name="connsiteY4" fmla="*/ 2730948 h 3171215"/>
              <a:gd name="connsiteX5" fmla="*/ 931825 w 2328825"/>
              <a:gd name="connsiteY5" fmla="*/ 3171215 h 3171215"/>
              <a:gd name="connsiteX6" fmla="*/ 491 w 2328825"/>
              <a:gd name="connsiteY6" fmla="*/ 1748815 h 3171215"/>
              <a:gd name="connsiteX0" fmla="*/ 1114 w 2329448"/>
              <a:gd name="connsiteY0" fmla="*/ 1684059 h 3106459"/>
              <a:gd name="connsiteX1" fmla="*/ 1144114 w 2329448"/>
              <a:gd name="connsiteY1" fmla="*/ 24592 h 3106459"/>
              <a:gd name="connsiteX2" fmla="*/ 2058514 w 2329448"/>
              <a:gd name="connsiteY2" fmla="*/ 1133725 h 3106459"/>
              <a:gd name="connsiteX3" fmla="*/ 1474314 w 2329448"/>
              <a:gd name="connsiteY3" fmla="*/ 1836459 h 3106459"/>
              <a:gd name="connsiteX4" fmla="*/ 2329448 w 2329448"/>
              <a:gd name="connsiteY4" fmla="*/ 2666192 h 3106459"/>
              <a:gd name="connsiteX5" fmla="*/ 932448 w 2329448"/>
              <a:gd name="connsiteY5" fmla="*/ 3106459 h 3106459"/>
              <a:gd name="connsiteX6" fmla="*/ 1114 w 2329448"/>
              <a:gd name="connsiteY6" fmla="*/ 1684059 h 3106459"/>
              <a:gd name="connsiteX0" fmla="*/ 460 w 2328794"/>
              <a:gd name="connsiteY0" fmla="*/ 1660427 h 3082827"/>
              <a:gd name="connsiteX1" fmla="*/ 1143460 w 2328794"/>
              <a:gd name="connsiteY1" fmla="*/ 960 h 3082827"/>
              <a:gd name="connsiteX2" fmla="*/ 1473660 w 2328794"/>
              <a:gd name="connsiteY2" fmla="*/ 1812827 h 3082827"/>
              <a:gd name="connsiteX3" fmla="*/ 2328794 w 2328794"/>
              <a:gd name="connsiteY3" fmla="*/ 2642560 h 3082827"/>
              <a:gd name="connsiteX4" fmla="*/ 931794 w 2328794"/>
              <a:gd name="connsiteY4" fmla="*/ 3082827 h 3082827"/>
              <a:gd name="connsiteX5" fmla="*/ 460 w 2328794"/>
              <a:gd name="connsiteY5" fmla="*/ 1660427 h 3082827"/>
              <a:gd name="connsiteX0" fmla="*/ 412 w 2328746"/>
              <a:gd name="connsiteY0" fmla="*/ 1659481 h 3081881"/>
              <a:gd name="connsiteX1" fmla="*/ 1143412 w 2328746"/>
              <a:gd name="connsiteY1" fmla="*/ 14 h 3081881"/>
              <a:gd name="connsiteX2" fmla="*/ 804745 w 2328746"/>
              <a:gd name="connsiteY2" fmla="*/ 1676415 h 3081881"/>
              <a:gd name="connsiteX3" fmla="*/ 2328746 w 2328746"/>
              <a:gd name="connsiteY3" fmla="*/ 2641614 h 3081881"/>
              <a:gd name="connsiteX4" fmla="*/ 931746 w 2328746"/>
              <a:gd name="connsiteY4" fmla="*/ 3081881 h 3081881"/>
              <a:gd name="connsiteX5" fmla="*/ 412 w 2328746"/>
              <a:gd name="connsiteY5" fmla="*/ 1659481 h 3081881"/>
              <a:gd name="connsiteX0" fmla="*/ 412 w 2328746"/>
              <a:gd name="connsiteY0" fmla="*/ 1659481 h 3081881"/>
              <a:gd name="connsiteX1" fmla="*/ 1143412 w 2328746"/>
              <a:gd name="connsiteY1" fmla="*/ 14 h 3081881"/>
              <a:gd name="connsiteX2" fmla="*/ 804745 w 2328746"/>
              <a:gd name="connsiteY2" fmla="*/ 1676415 h 3081881"/>
              <a:gd name="connsiteX3" fmla="*/ 2328746 w 2328746"/>
              <a:gd name="connsiteY3" fmla="*/ 2641614 h 3081881"/>
              <a:gd name="connsiteX4" fmla="*/ 931746 w 2328746"/>
              <a:gd name="connsiteY4" fmla="*/ 3081881 h 3081881"/>
              <a:gd name="connsiteX5" fmla="*/ 412 w 2328746"/>
              <a:gd name="connsiteY5" fmla="*/ 1659481 h 3081881"/>
              <a:gd name="connsiteX0" fmla="*/ 412 w 2328746"/>
              <a:gd name="connsiteY0" fmla="*/ 1659481 h 3081881"/>
              <a:gd name="connsiteX1" fmla="*/ 1143412 w 2328746"/>
              <a:gd name="connsiteY1" fmla="*/ 14 h 3081881"/>
              <a:gd name="connsiteX2" fmla="*/ 804745 w 2328746"/>
              <a:gd name="connsiteY2" fmla="*/ 1676415 h 3081881"/>
              <a:gd name="connsiteX3" fmla="*/ 2328746 w 2328746"/>
              <a:gd name="connsiteY3" fmla="*/ 2641614 h 3081881"/>
              <a:gd name="connsiteX4" fmla="*/ 931746 w 2328746"/>
              <a:gd name="connsiteY4" fmla="*/ 3081881 h 3081881"/>
              <a:gd name="connsiteX5" fmla="*/ 412 w 2328746"/>
              <a:gd name="connsiteY5" fmla="*/ 1659481 h 3081881"/>
              <a:gd name="connsiteX0" fmla="*/ 34804 w 2363138"/>
              <a:gd name="connsiteY0" fmla="*/ 1176875 h 2599275"/>
              <a:gd name="connsiteX1" fmla="*/ 2193804 w 2363138"/>
              <a:gd name="connsiteY1" fmla="*/ 8 h 2599275"/>
              <a:gd name="connsiteX2" fmla="*/ 839137 w 2363138"/>
              <a:gd name="connsiteY2" fmla="*/ 1193809 h 2599275"/>
              <a:gd name="connsiteX3" fmla="*/ 2363138 w 2363138"/>
              <a:gd name="connsiteY3" fmla="*/ 2159008 h 2599275"/>
              <a:gd name="connsiteX4" fmla="*/ 966138 w 2363138"/>
              <a:gd name="connsiteY4" fmla="*/ 2599275 h 2599275"/>
              <a:gd name="connsiteX5" fmla="*/ 34804 w 2363138"/>
              <a:gd name="connsiteY5" fmla="*/ 1176875 h 2599275"/>
              <a:gd name="connsiteX0" fmla="*/ 34804 w 2363138"/>
              <a:gd name="connsiteY0" fmla="*/ 1412542 h 2834942"/>
              <a:gd name="connsiteX1" fmla="*/ 2193804 w 2363138"/>
              <a:gd name="connsiteY1" fmla="*/ 235675 h 2834942"/>
              <a:gd name="connsiteX2" fmla="*/ 839137 w 2363138"/>
              <a:gd name="connsiteY2" fmla="*/ 1429476 h 2834942"/>
              <a:gd name="connsiteX3" fmla="*/ 2363138 w 2363138"/>
              <a:gd name="connsiteY3" fmla="*/ 2394675 h 2834942"/>
              <a:gd name="connsiteX4" fmla="*/ 966138 w 2363138"/>
              <a:gd name="connsiteY4" fmla="*/ 2834942 h 2834942"/>
              <a:gd name="connsiteX5" fmla="*/ 34804 w 2363138"/>
              <a:gd name="connsiteY5" fmla="*/ 1412542 h 2834942"/>
              <a:gd name="connsiteX0" fmla="*/ 2660 w 2330994"/>
              <a:gd name="connsiteY0" fmla="*/ 1685437 h 3107837"/>
              <a:gd name="connsiteX1" fmla="*/ 2161660 w 2330994"/>
              <a:gd name="connsiteY1" fmla="*/ 508570 h 3107837"/>
              <a:gd name="connsiteX2" fmla="*/ 806993 w 2330994"/>
              <a:gd name="connsiteY2" fmla="*/ 1702371 h 3107837"/>
              <a:gd name="connsiteX3" fmla="*/ 2330994 w 2330994"/>
              <a:gd name="connsiteY3" fmla="*/ 2667570 h 3107837"/>
              <a:gd name="connsiteX4" fmla="*/ 933994 w 2330994"/>
              <a:gd name="connsiteY4" fmla="*/ 3107837 h 3107837"/>
              <a:gd name="connsiteX5" fmla="*/ 2660 w 2330994"/>
              <a:gd name="connsiteY5" fmla="*/ 1685437 h 3107837"/>
              <a:gd name="connsiteX0" fmla="*/ 2660 w 2330994"/>
              <a:gd name="connsiteY0" fmla="*/ 1685437 h 3107837"/>
              <a:gd name="connsiteX1" fmla="*/ 2161660 w 2330994"/>
              <a:gd name="connsiteY1" fmla="*/ 508570 h 3107837"/>
              <a:gd name="connsiteX2" fmla="*/ 806993 w 2330994"/>
              <a:gd name="connsiteY2" fmla="*/ 1702371 h 3107837"/>
              <a:gd name="connsiteX3" fmla="*/ 2330994 w 2330994"/>
              <a:gd name="connsiteY3" fmla="*/ 2667570 h 3107837"/>
              <a:gd name="connsiteX4" fmla="*/ 933994 w 2330994"/>
              <a:gd name="connsiteY4" fmla="*/ 3107837 h 3107837"/>
              <a:gd name="connsiteX5" fmla="*/ 2660 w 2330994"/>
              <a:gd name="connsiteY5" fmla="*/ 1685437 h 3107837"/>
              <a:gd name="connsiteX0" fmla="*/ 2660 w 2330994"/>
              <a:gd name="connsiteY0" fmla="*/ 1685437 h 3107837"/>
              <a:gd name="connsiteX1" fmla="*/ 2161660 w 2330994"/>
              <a:gd name="connsiteY1" fmla="*/ 508570 h 3107837"/>
              <a:gd name="connsiteX2" fmla="*/ 806993 w 2330994"/>
              <a:gd name="connsiteY2" fmla="*/ 1702371 h 3107837"/>
              <a:gd name="connsiteX3" fmla="*/ 2330994 w 2330994"/>
              <a:gd name="connsiteY3" fmla="*/ 2667570 h 3107837"/>
              <a:gd name="connsiteX4" fmla="*/ 933994 w 2330994"/>
              <a:gd name="connsiteY4" fmla="*/ 3107837 h 3107837"/>
              <a:gd name="connsiteX5" fmla="*/ 2660 w 2330994"/>
              <a:gd name="connsiteY5" fmla="*/ 1685437 h 3107837"/>
              <a:gd name="connsiteX0" fmla="*/ 2253 w 2330587"/>
              <a:gd name="connsiteY0" fmla="*/ 1752069 h 3174469"/>
              <a:gd name="connsiteX1" fmla="*/ 2161253 w 2330587"/>
              <a:gd name="connsiteY1" fmla="*/ 575202 h 3174469"/>
              <a:gd name="connsiteX2" fmla="*/ 806586 w 2330587"/>
              <a:gd name="connsiteY2" fmla="*/ 1769003 h 3174469"/>
              <a:gd name="connsiteX3" fmla="*/ 2330587 w 2330587"/>
              <a:gd name="connsiteY3" fmla="*/ 2734202 h 3174469"/>
              <a:gd name="connsiteX4" fmla="*/ 933587 w 2330587"/>
              <a:gd name="connsiteY4" fmla="*/ 3174469 h 3174469"/>
              <a:gd name="connsiteX5" fmla="*/ 2253 w 2330587"/>
              <a:gd name="connsiteY5" fmla="*/ 1752069 h 3174469"/>
              <a:gd name="connsiteX0" fmla="*/ 2253 w 2330587"/>
              <a:gd name="connsiteY0" fmla="*/ 1752069 h 2734202"/>
              <a:gd name="connsiteX1" fmla="*/ 2161253 w 2330587"/>
              <a:gd name="connsiteY1" fmla="*/ 575202 h 2734202"/>
              <a:gd name="connsiteX2" fmla="*/ 806586 w 2330587"/>
              <a:gd name="connsiteY2" fmla="*/ 1769003 h 2734202"/>
              <a:gd name="connsiteX3" fmla="*/ 2330587 w 2330587"/>
              <a:gd name="connsiteY3" fmla="*/ 2734202 h 2734202"/>
              <a:gd name="connsiteX4" fmla="*/ 2253 w 2330587"/>
              <a:gd name="connsiteY4" fmla="*/ 1752069 h 2734202"/>
              <a:gd name="connsiteX0" fmla="*/ 2253 w 2489909"/>
              <a:gd name="connsiteY0" fmla="*/ 1752069 h 2900350"/>
              <a:gd name="connsiteX1" fmla="*/ 2161253 w 2489909"/>
              <a:gd name="connsiteY1" fmla="*/ 575202 h 2900350"/>
              <a:gd name="connsiteX2" fmla="*/ 806586 w 2489909"/>
              <a:gd name="connsiteY2" fmla="*/ 1769003 h 2900350"/>
              <a:gd name="connsiteX3" fmla="*/ 2330587 w 2489909"/>
              <a:gd name="connsiteY3" fmla="*/ 2734202 h 2900350"/>
              <a:gd name="connsiteX4" fmla="*/ 2253 w 2489909"/>
              <a:gd name="connsiteY4" fmla="*/ 1752069 h 2900350"/>
              <a:gd name="connsiteX0" fmla="*/ 2253 w 2369178"/>
              <a:gd name="connsiteY0" fmla="*/ 1752069 h 3256685"/>
              <a:gd name="connsiteX1" fmla="*/ 2161253 w 2369178"/>
              <a:gd name="connsiteY1" fmla="*/ 575202 h 3256685"/>
              <a:gd name="connsiteX2" fmla="*/ 806586 w 2369178"/>
              <a:gd name="connsiteY2" fmla="*/ 1769003 h 3256685"/>
              <a:gd name="connsiteX3" fmla="*/ 2330587 w 2369178"/>
              <a:gd name="connsiteY3" fmla="*/ 2734202 h 3256685"/>
              <a:gd name="connsiteX4" fmla="*/ 2253 w 2369178"/>
              <a:gd name="connsiteY4" fmla="*/ 1752069 h 3256685"/>
              <a:gd name="connsiteX0" fmla="*/ 292 w 2367217"/>
              <a:gd name="connsiteY0" fmla="*/ 1783628 h 3664134"/>
              <a:gd name="connsiteX1" fmla="*/ 2159292 w 2367217"/>
              <a:gd name="connsiteY1" fmla="*/ 606761 h 3664134"/>
              <a:gd name="connsiteX2" fmla="*/ 804625 w 2367217"/>
              <a:gd name="connsiteY2" fmla="*/ 1800562 h 3664134"/>
              <a:gd name="connsiteX3" fmla="*/ 2328626 w 2367217"/>
              <a:gd name="connsiteY3" fmla="*/ 2765761 h 3664134"/>
              <a:gd name="connsiteX4" fmla="*/ 292 w 2367217"/>
              <a:gd name="connsiteY4" fmla="*/ 1783628 h 3664134"/>
              <a:gd name="connsiteX0" fmla="*/ 263 w 2332899"/>
              <a:gd name="connsiteY0" fmla="*/ 1783628 h 3415674"/>
              <a:gd name="connsiteX1" fmla="*/ 2159263 w 2332899"/>
              <a:gd name="connsiteY1" fmla="*/ 606761 h 3415674"/>
              <a:gd name="connsiteX2" fmla="*/ 804596 w 2332899"/>
              <a:gd name="connsiteY2" fmla="*/ 1800562 h 3415674"/>
              <a:gd name="connsiteX3" fmla="*/ 2328597 w 2332899"/>
              <a:gd name="connsiteY3" fmla="*/ 2765761 h 3415674"/>
              <a:gd name="connsiteX4" fmla="*/ 263 w 2332899"/>
              <a:gd name="connsiteY4" fmla="*/ 1783628 h 3415674"/>
              <a:gd name="connsiteX0" fmla="*/ 95 w 2332805"/>
              <a:gd name="connsiteY0" fmla="*/ 828542 h 2081192"/>
              <a:gd name="connsiteX1" fmla="*/ 2226828 w 2332805"/>
              <a:gd name="connsiteY1" fmla="*/ 379809 h 2081192"/>
              <a:gd name="connsiteX2" fmla="*/ 804428 w 2332805"/>
              <a:gd name="connsiteY2" fmla="*/ 845476 h 2081192"/>
              <a:gd name="connsiteX3" fmla="*/ 2328429 w 2332805"/>
              <a:gd name="connsiteY3" fmla="*/ 1810675 h 2081192"/>
              <a:gd name="connsiteX4" fmla="*/ 95 w 2332805"/>
              <a:gd name="connsiteY4" fmla="*/ 828542 h 2081192"/>
              <a:gd name="connsiteX0" fmla="*/ 584 w 2333294"/>
              <a:gd name="connsiteY0" fmla="*/ 1190875 h 2681722"/>
              <a:gd name="connsiteX1" fmla="*/ 2227317 w 2333294"/>
              <a:gd name="connsiteY1" fmla="*/ 742142 h 2681722"/>
              <a:gd name="connsiteX2" fmla="*/ 804917 w 2333294"/>
              <a:gd name="connsiteY2" fmla="*/ 1207809 h 2681722"/>
              <a:gd name="connsiteX3" fmla="*/ 2328918 w 2333294"/>
              <a:gd name="connsiteY3" fmla="*/ 2173008 h 2681722"/>
              <a:gd name="connsiteX4" fmla="*/ 584 w 2333294"/>
              <a:gd name="connsiteY4" fmla="*/ 1190875 h 2681722"/>
              <a:gd name="connsiteX0" fmla="*/ 584 w 2333275"/>
              <a:gd name="connsiteY0" fmla="*/ 1190875 h 2681722"/>
              <a:gd name="connsiteX1" fmla="*/ 2227317 w 2333275"/>
              <a:gd name="connsiteY1" fmla="*/ 742142 h 2681722"/>
              <a:gd name="connsiteX2" fmla="*/ 804917 w 2333275"/>
              <a:gd name="connsiteY2" fmla="*/ 1207809 h 2681722"/>
              <a:gd name="connsiteX3" fmla="*/ 2328918 w 2333275"/>
              <a:gd name="connsiteY3" fmla="*/ 2173008 h 2681722"/>
              <a:gd name="connsiteX4" fmla="*/ 584 w 2333275"/>
              <a:gd name="connsiteY4" fmla="*/ 1190875 h 2681722"/>
              <a:gd name="connsiteX0" fmla="*/ 584 w 2333211"/>
              <a:gd name="connsiteY0" fmla="*/ 1190875 h 2681722"/>
              <a:gd name="connsiteX1" fmla="*/ 2227317 w 2333211"/>
              <a:gd name="connsiteY1" fmla="*/ 742142 h 2681722"/>
              <a:gd name="connsiteX2" fmla="*/ 804917 w 2333211"/>
              <a:gd name="connsiteY2" fmla="*/ 1207809 h 2681722"/>
              <a:gd name="connsiteX3" fmla="*/ 2328918 w 2333211"/>
              <a:gd name="connsiteY3" fmla="*/ 2173008 h 2681722"/>
              <a:gd name="connsiteX4" fmla="*/ 584 w 2333211"/>
              <a:gd name="connsiteY4" fmla="*/ 1190875 h 2681722"/>
              <a:gd name="connsiteX0" fmla="*/ 26 w 2226791"/>
              <a:gd name="connsiteY0" fmla="*/ 824434 h 1948102"/>
              <a:gd name="connsiteX1" fmla="*/ 2226759 w 2226791"/>
              <a:gd name="connsiteY1" fmla="*/ 375701 h 1948102"/>
              <a:gd name="connsiteX2" fmla="*/ 804359 w 2226791"/>
              <a:gd name="connsiteY2" fmla="*/ 841368 h 1948102"/>
              <a:gd name="connsiteX3" fmla="*/ 2175960 w 2226791"/>
              <a:gd name="connsiteY3" fmla="*/ 1662634 h 1948102"/>
              <a:gd name="connsiteX4" fmla="*/ 26 w 2226791"/>
              <a:gd name="connsiteY4" fmla="*/ 824434 h 1948102"/>
              <a:gd name="connsiteX0" fmla="*/ 403 w 2227169"/>
              <a:gd name="connsiteY0" fmla="*/ 1040853 h 2318405"/>
              <a:gd name="connsiteX1" fmla="*/ 2227136 w 2227169"/>
              <a:gd name="connsiteY1" fmla="*/ 592120 h 2318405"/>
              <a:gd name="connsiteX2" fmla="*/ 804736 w 2227169"/>
              <a:gd name="connsiteY2" fmla="*/ 1057787 h 2318405"/>
              <a:gd name="connsiteX3" fmla="*/ 2176337 w 2227169"/>
              <a:gd name="connsiteY3" fmla="*/ 1879053 h 2318405"/>
              <a:gd name="connsiteX4" fmla="*/ 403 w 2227169"/>
              <a:gd name="connsiteY4" fmla="*/ 1040853 h 2318405"/>
              <a:gd name="connsiteX0" fmla="*/ 403 w 2227169"/>
              <a:gd name="connsiteY0" fmla="*/ 1040853 h 2318405"/>
              <a:gd name="connsiteX1" fmla="*/ 2227136 w 2227169"/>
              <a:gd name="connsiteY1" fmla="*/ 592120 h 2318405"/>
              <a:gd name="connsiteX2" fmla="*/ 804736 w 2227169"/>
              <a:gd name="connsiteY2" fmla="*/ 1057787 h 2318405"/>
              <a:gd name="connsiteX3" fmla="*/ 2176337 w 2227169"/>
              <a:gd name="connsiteY3" fmla="*/ 1879053 h 2318405"/>
              <a:gd name="connsiteX4" fmla="*/ 403 w 2227169"/>
              <a:gd name="connsiteY4" fmla="*/ 1040853 h 2318405"/>
              <a:gd name="connsiteX0" fmla="*/ 403 w 2227169"/>
              <a:gd name="connsiteY0" fmla="*/ 1040853 h 2318405"/>
              <a:gd name="connsiteX1" fmla="*/ 2227136 w 2227169"/>
              <a:gd name="connsiteY1" fmla="*/ 592120 h 2318405"/>
              <a:gd name="connsiteX2" fmla="*/ 804736 w 2227169"/>
              <a:gd name="connsiteY2" fmla="*/ 1057787 h 2318405"/>
              <a:gd name="connsiteX3" fmla="*/ 2176337 w 2227169"/>
              <a:gd name="connsiteY3" fmla="*/ 1879053 h 2318405"/>
              <a:gd name="connsiteX4" fmla="*/ 403 w 2227169"/>
              <a:gd name="connsiteY4" fmla="*/ 1040853 h 2318405"/>
              <a:gd name="connsiteX0" fmla="*/ 7 w 2180716"/>
              <a:gd name="connsiteY0" fmla="*/ 953448 h 2080137"/>
              <a:gd name="connsiteX1" fmla="*/ 2150540 w 2180716"/>
              <a:gd name="connsiteY1" fmla="*/ 352315 h 2080137"/>
              <a:gd name="connsiteX2" fmla="*/ 804340 w 2180716"/>
              <a:gd name="connsiteY2" fmla="*/ 970382 h 2080137"/>
              <a:gd name="connsiteX3" fmla="*/ 2175941 w 2180716"/>
              <a:gd name="connsiteY3" fmla="*/ 1791648 h 2080137"/>
              <a:gd name="connsiteX4" fmla="*/ 7 w 2180716"/>
              <a:gd name="connsiteY4" fmla="*/ 953448 h 2080137"/>
              <a:gd name="connsiteX0" fmla="*/ 7 w 2180716"/>
              <a:gd name="connsiteY0" fmla="*/ 601150 h 1727839"/>
              <a:gd name="connsiteX1" fmla="*/ 2150540 w 2180716"/>
              <a:gd name="connsiteY1" fmla="*/ 17 h 1727839"/>
              <a:gd name="connsiteX2" fmla="*/ 804340 w 2180716"/>
              <a:gd name="connsiteY2" fmla="*/ 618084 h 1727839"/>
              <a:gd name="connsiteX3" fmla="*/ 2175941 w 2180716"/>
              <a:gd name="connsiteY3" fmla="*/ 1439350 h 1727839"/>
              <a:gd name="connsiteX4" fmla="*/ 7 w 2180716"/>
              <a:gd name="connsiteY4" fmla="*/ 601150 h 1727839"/>
              <a:gd name="connsiteX0" fmla="*/ 2255 w 2182964"/>
              <a:gd name="connsiteY0" fmla="*/ 1088885 h 2215556"/>
              <a:gd name="connsiteX1" fmla="*/ 2152788 w 2182964"/>
              <a:gd name="connsiteY1" fmla="*/ 487752 h 2215556"/>
              <a:gd name="connsiteX2" fmla="*/ 806588 w 2182964"/>
              <a:gd name="connsiteY2" fmla="*/ 1105819 h 2215556"/>
              <a:gd name="connsiteX3" fmla="*/ 2178189 w 2182964"/>
              <a:gd name="connsiteY3" fmla="*/ 1927085 h 2215556"/>
              <a:gd name="connsiteX4" fmla="*/ 2255 w 2182964"/>
              <a:gd name="connsiteY4" fmla="*/ 1088885 h 2215556"/>
              <a:gd name="connsiteX0" fmla="*/ 2255 w 2182964"/>
              <a:gd name="connsiteY0" fmla="*/ 1088885 h 2618813"/>
              <a:gd name="connsiteX1" fmla="*/ 2152788 w 2182964"/>
              <a:gd name="connsiteY1" fmla="*/ 487752 h 2618813"/>
              <a:gd name="connsiteX2" fmla="*/ 806588 w 2182964"/>
              <a:gd name="connsiteY2" fmla="*/ 1105819 h 2618813"/>
              <a:gd name="connsiteX3" fmla="*/ 2178189 w 2182964"/>
              <a:gd name="connsiteY3" fmla="*/ 1927085 h 2618813"/>
              <a:gd name="connsiteX4" fmla="*/ 2255 w 2182964"/>
              <a:gd name="connsiteY4" fmla="*/ 1088885 h 2618813"/>
              <a:gd name="connsiteX0" fmla="*/ 160 w 2180869"/>
              <a:gd name="connsiteY0" fmla="*/ 1114154 h 2664098"/>
              <a:gd name="connsiteX1" fmla="*/ 2150693 w 2180869"/>
              <a:gd name="connsiteY1" fmla="*/ 513021 h 2664098"/>
              <a:gd name="connsiteX2" fmla="*/ 804493 w 2180869"/>
              <a:gd name="connsiteY2" fmla="*/ 1131088 h 2664098"/>
              <a:gd name="connsiteX3" fmla="*/ 2176094 w 2180869"/>
              <a:gd name="connsiteY3" fmla="*/ 1952354 h 2664098"/>
              <a:gd name="connsiteX4" fmla="*/ 160 w 2180869"/>
              <a:gd name="connsiteY4" fmla="*/ 1114154 h 2664098"/>
              <a:gd name="connsiteX0" fmla="*/ 160 w 2180869"/>
              <a:gd name="connsiteY0" fmla="*/ 1449124 h 2999068"/>
              <a:gd name="connsiteX1" fmla="*/ 2150693 w 2180869"/>
              <a:gd name="connsiteY1" fmla="*/ 847991 h 2999068"/>
              <a:gd name="connsiteX2" fmla="*/ 804493 w 2180869"/>
              <a:gd name="connsiteY2" fmla="*/ 1466058 h 2999068"/>
              <a:gd name="connsiteX3" fmla="*/ 2176094 w 2180869"/>
              <a:gd name="connsiteY3" fmla="*/ 2287324 h 2999068"/>
              <a:gd name="connsiteX4" fmla="*/ 160 w 2180869"/>
              <a:gd name="connsiteY4" fmla="*/ 1449124 h 2999068"/>
              <a:gd name="connsiteX0" fmla="*/ 160 w 2180838"/>
              <a:gd name="connsiteY0" fmla="*/ 1449124 h 2999068"/>
              <a:gd name="connsiteX1" fmla="*/ 2150693 w 2180838"/>
              <a:gd name="connsiteY1" fmla="*/ 847991 h 2999068"/>
              <a:gd name="connsiteX2" fmla="*/ 804493 w 2180838"/>
              <a:gd name="connsiteY2" fmla="*/ 1466058 h 2999068"/>
              <a:gd name="connsiteX3" fmla="*/ 2176094 w 2180838"/>
              <a:gd name="connsiteY3" fmla="*/ 2287324 h 2999068"/>
              <a:gd name="connsiteX4" fmla="*/ 160 w 2180838"/>
              <a:gd name="connsiteY4" fmla="*/ 1449124 h 2999068"/>
              <a:gd name="connsiteX0" fmla="*/ 160 w 2180838"/>
              <a:gd name="connsiteY0" fmla="*/ 1449124 h 2999068"/>
              <a:gd name="connsiteX1" fmla="*/ 2150693 w 2180838"/>
              <a:gd name="connsiteY1" fmla="*/ 847991 h 2999068"/>
              <a:gd name="connsiteX2" fmla="*/ 804493 w 2180838"/>
              <a:gd name="connsiteY2" fmla="*/ 1466058 h 2999068"/>
              <a:gd name="connsiteX3" fmla="*/ 2176094 w 2180838"/>
              <a:gd name="connsiteY3" fmla="*/ 2287324 h 2999068"/>
              <a:gd name="connsiteX4" fmla="*/ 160 w 2180838"/>
              <a:gd name="connsiteY4" fmla="*/ 1449124 h 2999068"/>
              <a:gd name="connsiteX0" fmla="*/ 160 w 2180864"/>
              <a:gd name="connsiteY0" fmla="*/ 1449124 h 2999068"/>
              <a:gd name="connsiteX1" fmla="*/ 2150693 w 2180864"/>
              <a:gd name="connsiteY1" fmla="*/ 847991 h 2999068"/>
              <a:gd name="connsiteX2" fmla="*/ 804493 w 2180864"/>
              <a:gd name="connsiteY2" fmla="*/ 1466058 h 2999068"/>
              <a:gd name="connsiteX3" fmla="*/ 2176094 w 2180864"/>
              <a:gd name="connsiteY3" fmla="*/ 2287324 h 2999068"/>
              <a:gd name="connsiteX4" fmla="*/ 160 w 2180864"/>
              <a:gd name="connsiteY4" fmla="*/ 1449124 h 2999068"/>
              <a:gd name="connsiteX0" fmla="*/ 171 w 2150738"/>
              <a:gd name="connsiteY0" fmla="*/ 953021 h 2064681"/>
              <a:gd name="connsiteX1" fmla="*/ 2150704 w 2150738"/>
              <a:gd name="connsiteY1" fmla="*/ 351888 h 2064681"/>
              <a:gd name="connsiteX2" fmla="*/ 804504 w 2150738"/>
              <a:gd name="connsiteY2" fmla="*/ 969955 h 2064681"/>
              <a:gd name="connsiteX3" fmla="*/ 2023705 w 2150738"/>
              <a:gd name="connsiteY3" fmla="*/ 1774287 h 2064681"/>
              <a:gd name="connsiteX4" fmla="*/ 171 w 2150738"/>
              <a:gd name="connsiteY4" fmla="*/ 953021 h 206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0738" h="2064681">
                <a:moveTo>
                  <a:pt x="171" y="953021"/>
                </a:moveTo>
                <a:cubicBezTo>
                  <a:pt x="21337" y="715955"/>
                  <a:pt x="2160582" y="-624600"/>
                  <a:pt x="2150704" y="351888"/>
                </a:cubicBezTo>
                <a:cubicBezTo>
                  <a:pt x="2140826" y="1328376"/>
                  <a:pt x="825670" y="732889"/>
                  <a:pt x="804504" y="969955"/>
                </a:cubicBezTo>
                <a:cubicBezTo>
                  <a:pt x="783338" y="1207021"/>
                  <a:pt x="2122483" y="865532"/>
                  <a:pt x="2023705" y="1774287"/>
                </a:cubicBezTo>
                <a:cubicBezTo>
                  <a:pt x="1924927" y="2683042"/>
                  <a:pt x="-20995" y="1190087"/>
                  <a:pt x="171" y="953021"/>
                </a:cubicBezTo>
                <a:close/>
              </a:path>
            </a:pathLst>
          </a:custGeom>
          <a:solidFill>
            <a:srgbClr val="FC648F"/>
          </a:solidFill>
          <a:ln w="889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4DD5147-53B5-D846-A356-A9437A1B0E1E}"/>
              </a:ext>
            </a:extLst>
          </p:cNvPr>
          <p:cNvSpPr/>
          <p:nvPr/>
        </p:nvSpPr>
        <p:spPr>
          <a:xfrm>
            <a:off x="4461933" y="939800"/>
            <a:ext cx="1219200" cy="1219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889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13D3C85-BDB0-4C67-E951-95B12A1C5A7F}"/>
              </a:ext>
            </a:extLst>
          </p:cNvPr>
          <p:cNvSpPr/>
          <p:nvPr/>
        </p:nvSpPr>
        <p:spPr>
          <a:xfrm>
            <a:off x="4929978" y="1380068"/>
            <a:ext cx="283110" cy="28310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889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6604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24BB520-7C4C-E9D8-069F-9CE75A1ED4FA}"/>
              </a:ext>
            </a:extLst>
          </p:cNvPr>
          <p:cNvSpPr/>
          <p:nvPr/>
        </p:nvSpPr>
        <p:spPr>
          <a:xfrm>
            <a:off x="1230519" y="0"/>
            <a:ext cx="6751096" cy="6858000"/>
          </a:xfrm>
          <a:prstGeom prst="rect">
            <a:avLst/>
          </a:prstGeom>
          <a:solidFill>
            <a:srgbClr val="607B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C20325E-9546-92E6-0989-B93126177A4C}"/>
              </a:ext>
            </a:extLst>
          </p:cNvPr>
          <p:cNvSpPr/>
          <p:nvPr/>
        </p:nvSpPr>
        <p:spPr>
          <a:xfrm>
            <a:off x="2457239" y="1139472"/>
            <a:ext cx="3986129" cy="5833570"/>
          </a:xfrm>
          <a:custGeom>
            <a:avLst/>
            <a:gdLst>
              <a:gd name="connsiteX0" fmla="*/ 0 w 3568222"/>
              <a:gd name="connsiteY0" fmla="*/ 1636295 h 5486400"/>
              <a:gd name="connsiteX1" fmla="*/ 34376 w 3568222"/>
              <a:gd name="connsiteY1" fmla="*/ 735645 h 5486400"/>
              <a:gd name="connsiteX2" fmla="*/ 2866953 w 3568222"/>
              <a:gd name="connsiteY2" fmla="*/ 0 h 5486400"/>
              <a:gd name="connsiteX3" fmla="*/ 2344439 w 3568222"/>
              <a:gd name="connsiteY3" fmla="*/ 1608794 h 5486400"/>
              <a:gd name="connsiteX4" fmla="*/ 2523194 w 3568222"/>
              <a:gd name="connsiteY4" fmla="*/ 1608794 h 5486400"/>
              <a:gd name="connsiteX5" fmla="*/ 2633197 w 3568222"/>
              <a:gd name="connsiteY5" fmla="*/ 2805077 h 5486400"/>
              <a:gd name="connsiteX6" fmla="*/ 1876926 w 3568222"/>
              <a:gd name="connsiteY6" fmla="*/ 2791326 h 5486400"/>
              <a:gd name="connsiteX7" fmla="*/ 3568222 w 3568222"/>
              <a:gd name="connsiteY7" fmla="*/ 2708824 h 5486400"/>
              <a:gd name="connsiteX8" fmla="*/ 3348216 w 3568222"/>
              <a:gd name="connsiteY8" fmla="*/ 5486400 h 5486400"/>
              <a:gd name="connsiteX9" fmla="*/ 89377 w 3568222"/>
              <a:gd name="connsiteY9" fmla="*/ 5486400 h 5486400"/>
              <a:gd name="connsiteX10" fmla="*/ 89377 w 3568222"/>
              <a:gd name="connsiteY10" fmla="*/ 5486400 h 5486400"/>
              <a:gd name="connsiteX0" fmla="*/ 0 w 3568222"/>
              <a:gd name="connsiteY0" fmla="*/ 1636295 h 5486400"/>
              <a:gd name="connsiteX1" fmla="*/ 34376 w 3568222"/>
              <a:gd name="connsiteY1" fmla="*/ 735645 h 5486400"/>
              <a:gd name="connsiteX2" fmla="*/ 2866953 w 3568222"/>
              <a:gd name="connsiteY2" fmla="*/ 0 h 5486400"/>
              <a:gd name="connsiteX3" fmla="*/ 2344439 w 3568222"/>
              <a:gd name="connsiteY3" fmla="*/ 1608794 h 5486400"/>
              <a:gd name="connsiteX4" fmla="*/ 2523194 w 3568222"/>
              <a:gd name="connsiteY4" fmla="*/ 1608794 h 5486400"/>
              <a:gd name="connsiteX5" fmla="*/ 2633197 w 3568222"/>
              <a:gd name="connsiteY5" fmla="*/ 2805077 h 5486400"/>
              <a:gd name="connsiteX6" fmla="*/ 1876926 w 3568222"/>
              <a:gd name="connsiteY6" fmla="*/ 2791326 h 5486400"/>
              <a:gd name="connsiteX7" fmla="*/ 3568222 w 3568222"/>
              <a:gd name="connsiteY7" fmla="*/ 2708824 h 5486400"/>
              <a:gd name="connsiteX8" fmla="*/ 3348216 w 3568222"/>
              <a:gd name="connsiteY8" fmla="*/ 5486400 h 5486400"/>
              <a:gd name="connsiteX9" fmla="*/ 89377 w 3568222"/>
              <a:gd name="connsiteY9" fmla="*/ 5486400 h 5486400"/>
              <a:gd name="connsiteX10" fmla="*/ 89377 w 3568222"/>
              <a:gd name="connsiteY10" fmla="*/ 5486400 h 5486400"/>
              <a:gd name="connsiteX11" fmla="*/ 0 w 3568222"/>
              <a:gd name="connsiteY11" fmla="*/ 1636295 h 5486400"/>
              <a:gd name="connsiteX0" fmla="*/ 462257 w 4030479"/>
              <a:gd name="connsiteY0" fmla="*/ 1636295 h 5486400"/>
              <a:gd name="connsiteX1" fmla="*/ 496633 w 4030479"/>
              <a:gd name="connsiteY1" fmla="*/ 735645 h 5486400"/>
              <a:gd name="connsiteX2" fmla="*/ 3329210 w 4030479"/>
              <a:gd name="connsiteY2" fmla="*/ 0 h 5486400"/>
              <a:gd name="connsiteX3" fmla="*/ 2806696 w 4030479"/>
              <a:gd name="connsiteY3" fmla="*/ 1608794 h 5486400"/>
              <a:gd name="connsiteX4" fmla="*/ 2985451 w 4030479"/>
              <a:gd name="connsiteY4" fmla="*/ 1608794 h 5486400"/>
              <a:gd name="connsiteX5" fmla="*/ 3095454 w 4030479"/>
              <a:gd name="connsiteY5" fmla="*/ 2805077 h 5486400"/>
              <a:gd name="connsiteX6" fmla="*/ 2339183 w 4030479"/>
              <a:gd name="connsiteY6" fmla="*/ 2791326 h 5486400"/>
              <a:gd name="connsiteX7" fmla="*/ 4030479 w 4030479"/>
              <a:gd name="connsiteY7" fmla="*/ 2708824 h 5486400"/>
              <a:gd name="connsiteX8" fmla="*/ 3810473 w 4030479"/>
              <a:gd name="connsiteY8" fmla="*/ 5486400 h 5486400"/>
              <a:gd name="connsiteX9" fmla="*/ 551634 w 4030479"/>
              <a:gd name="connsiteY9" fmla="*/ 5486400 h 5486400"/>
              <a:gd name="connsiteX10" fmla="*/ 551634 w 4030479"/>
              <a:gd name="connsiteY10" fmla="*/ 5486400 h 5486400"/>
              <a:gd name="connsiteX11" fmla="*/ 462257 w 4030479"/>
              <a:gd name="connsiteY11" fmla="*/ 1636295 h 5486400"/>
              <a:gd name="connsiteX0" fmla="*/ 559630 w 4127852"/>
              <a:gd name="connsiteY0" fmla="*/ 1636295 h 5486400"/>
              <a:gd name="connsiteX1" fmla="*/ 594006 w 4127852"/>
              <a:gd name="connsiteY1" fmla="*/ 735645 h 5486400"/>
              <a:gd name="connsiteX2" fmla="*/ 3426583 w 4127852"/>
              <a:gd name="connsiteY2" fmla="*/ 0 h 5486400"/>
              <a:gd name="connsiteX3" fmla="*/ 2904069 w 4127852"/>
              <a:gd name="connsiteY3" fmla="*/ 1608794 h 5486400"/>
              <a:gd name="connsiteX4" fmla="*/ 3082824 w 4127852"/>
              <a:gd name="connsiteY4" fmla="*/ 1608794 h 5486400"/>
              <a:gd name="connsiteX5" fmla="*/ 3192827 w 4127852"/>
              <a:gd name="connsiteY5" fmla="*/ 2805077 h 5486400"/>
              <a:gd name="connsiteX6" fmla="*/ 2436556 w 4127852"/>
              <a:gd name="connsiteY6" fmla="*/ 2791326 h 5486400"/>
              <a:gd name="connsiteX7" fmla="*/ 4127852 w 4127852"/>
              <a:gd name="connsiteY7" fmla="*/ 2708824 h 5486400"/>
              <a:gd name="connsiteX8" fmla="*/ 3907846 w 4127852"/>
              <a:gd name="connsiteY8" fmla="*/ 5486400 h 5486400"/>
              <a:gd name="connsiteX9" fmla="*/ 649007 w 4127852"/>
              <a:gd name="connsiteY9" fmla="*/ 5486400 h 5486400"/>
              <a:gd name="connsiteX10" fmla="*/ 649007 w 4127852"/>
              <a:gd name="connsiteY10" fmla="*/ 5486400 h 5486400"/>
              <a:gd name="connsiteX11" fmla="*/ 559630 w 4127852"/>
              <a:gd name="connsiteY11" fmla="*/ 1636295 h 5486400"/>
              <a:gd name="connsiteX0" fmla="*/ 559630 w 4127852"/>
              <a:gd name="connsiteY0" fmla="*/ 1782160 h 5632265"/>
              <a:gd name="connsiteX1" fmla="*/ 594006 w 4127852"/>
              <a:gd name="connsiteY1" fmla="*/ 881510 h 5632265"/>
              <a:gd name="connsiteX2" fmla="*/ 3426583 w 4127852"/>
              <a:gd name="connsiteY2" fmla="*/ 145865 h 5632265"/>
              <a:gd name="connsiteX3" fmla="*/ 2904069 w 4127852"/>
              <a:gd name="connsiteY3" fmla="*/ 1754659 h 5632265"/>
              <a:gd name="connsiteX4" fmla="*/ 3082824 w 4127852"/>
              <a:gd name="connsiteY4" fmla="*/ 1754659 h 5632265"/>
              <a:gd name="connsiteX5" fmla="*/ 3192827 w 4127852"/>
              <a:gd name="connsiteY5" fmla="*/ 2950942 h 5632265"/>
              <a:gd name="connsiteX6" fmla="*/ 2436556 w 4127852"/>
              <a:gd name="connsiteY6" fmla="*/ 2937191 h 5632265"/>
              <a:gd name="connsiteX7" fmla="*/ 4127852 w 4127852"/>
              <a:gd name="connsiteY7" fmla="*/ 2854689 h 5632265"/>
              <a:gd name="connsiteX8" fmla="*/ 3907846 w 4127852"/>
              <a:gd name="connsiteY8" fmla="*/ 5632265 h 5632265"/>
              <a:gd name="connsiteX9" fmla="*/ 649007 w 4127852"/>
              <a:gd name="connsiteY9" fmla="*/ 5632265 h 5632265"/>
              <a:gd name="connsiteX10" fmla="*/ 649007 w 4127852"/>
              <a:gd name="connsiteY10" fmla="*/ 5632265 h 5632265"/>
              <a:gd name="connsiteX11" fmla="*/ 559630 w 4127852"/>
              <a:gd name="connsiteY11" fmla="*/ 1782160 h 5632265"/>
              <a:gd name="connsiteX0" fmla="*/ 559630 w 4127852"/>
              <a:gd name="connsiteY0" fmla="*/ 2074639 h 5924744"/>
              <a:gd name="connsiteX1" fmla="*/ 594006 w 4127852"/>
              <a:gd name="connsiteY1" fmla="*/ 1173989 h 5924744"/>
              <a:gd name="connsiteX2" fmla="*/ 3426583 w 4127852"/>
              <a:gd name="connsiteY2" fmla="*/ 438344 h 5924744"/>
              <a:gd name="connsiteX3" fmla="*/ 2904069 w 4127852"/>
              <a:gd name="connsiteY3" fmla="*/ 2047138 h 5924744"/>
              <a:gd name="connsiteX4" fmla="*/ 3082824 w 4127852"/>
              <a:gd name="connsiteY4" fmla="*/ 2047138 h 5924744"/>
              <a:gd name="connsiteX5" fmla="*/ 3192827 w 4127852"/>
              <a:gd name="connsiteY5" fmla="*/ 3243421 h 5924744"/>
              <a:gd name="connsiteX6" fmla="*/ 2436556 w 4127852"/>
              <a:gd name="connsiteY6" fmla="*/ 3229670 h 5924744"/>
              <a:gd name="connsiteX7" fmla="*/ 4127852 w 4127852"/>
              <a:gd name="connsiteY7" fmla="*/ 3147168 h 5924744"/>
              <a:gd name="connsiteX8" fmla="*/ 3907846 w 4127852"/>
              <a:gd name="connsiteY8" fmla="*/ 5924744 h 5924744"/>
              <a:gd name="connsiteX9" fmla="*/ 649007 w 4127852"/>
              <a:gd name="connsiteY9" fmla="*/ 5924744 h 5924744"/>
              <a:gd name="connsiteX10" fmla="*/ 649007 w 4127852"/>
              <a:gd name="connsiteY10" fmla="*/ 5924744 h 5924744"/>
              <a:gd name="connsiteX11" fmla="*/ 559630 w 4127852"/>
              <a:gd name="connsiteY11" fmla="*/ 2074639 h 5924744"/>
              <a:gd name="connsiteX0" fmla="*/ 559630 w 4127852"/>
              <a:gd name="connsiteY0" fmla="*/ 2024512 h 5874617"/>
              <a:gd name="connsiteX1" fmla="*/ 594006 w 4127852"/>
              <a:gd name="connsiteY1" fmla="*/ 1123862 h 5874617"/>
              <a:gd name="connsiteX2" fmla="*/ 3426583 w 4127852"/>
              <a:gd name="connsiteY2" fmla="*/ 388217 h 5874617"/>
              <a:gd name="connsiteX3" fmla="*/ 2904069 w 4127852"/>
              <a:gd name="connsiteY3" fmla="*/ 1997011 h 5874617"/>
              <a:gd name="connsiteX4" fmla="*/ 3082824 w 4127852"/>
              <a:gd name="connsiteY4" fmla="*/ 1997011 h 5874617"/>
              <a:gd name="connsiteX5" fmla="*/ 3192827 w 4127852"/>
              <a:gd name="connsiteY5" fmla="*/ 3193294 h 5874617"/>
              <a:gd name="connsiteX6" fmla="*/ 2436556 w 4127852"/>
              <a:gd name="connsiteY6" fmla="*/ 3179543 h 5874617"/>
              <a:gd name="connsiteX7" fmla="*/ 4127852 w 4127852"/>
              <a:gd name="connsiteY7" fmla="*/ 3097041 h 5874617"/>
              <a:gd name="connsiteX8" fmla="*/ 3907846 w 4127852"/>
              <a:gd name="connsiteY8" fmla="*/ 5874617 h 5874617"/>
              <a:gd name="connsiteX9" fmla="*/ 649007 w 4127852"/>
              <a:gd name="connsiteY9" fmla="*/ 5874617 h 5874617"/>
              <a:gd name="connsiteX10" fmla="*/ 649007 w 4127852"/>
              <a:gd name="connsiteY10" fmla="*/ 5874617 h 5874617"/>
              <a:gd name="connsiteX11" fmla="*/ 559630 w 4127852"/>
              <a:gd name="connsiteY11" fmla="*/ 2024512 h 5874617"/>
              <a:gd name="connsiteX0" fmla="*/ 559630 w 4127852"/>
              <a:gd name="connsiteY0" fmla="*/ 1948766 h 5798871"/>
              <a:gd name="connsiteX1" fmla="*/ 594006 w 4127852"/>
              <a:gd name="connsiteY1" fmla="*/ 1048116 h 5798871"/>
              <a:gd name="connsiteX2" fmla="*/ 3426583 w 4127852"/>
              <a:gd name="connsiteY2" fmla="*/ 312471 h 5798871"/>
              <a:gd name="connsiteX3" fmla="*/ 2904069 w 4127852"/>
              <a:gd name="connsiteY3" fmla="*/ 1921265 h 5798871"/>
              <a:gd name="connsiteX4" fmla="*/ 3082824 w 4127852"/>
              <a:gd name="connsiteY4" fmla="*/ 1921265 h 5798871"/>
              <a:gd name="connsiteX5" fmla="*/ 3192827 w 4127852"/>
              <a:gd name="connsiteY5" fmla="*/ 3117548 h 5798871"/>
              <a:gd name="connsiteX6" fmla="*/ 2436556 w 4127852"/>
              <a:gd name="connsiteY6" fmla="*/ 3103797 h 5798871"/>
              <a:gd name="connsiteX7" fmla="*/ 4127852 w 4127852"/>
              <a:gd name="connsiteY7" fmla="*/ 3021295 h 5798871"/>
              <a:gd name="connsiteX8" fmla="*/ 3907846 w 4127852"/>
              <a:gd name="connsiteY8" fmla="*/ 5798871 h 5798871"/>
              <a:gd name="connsiteX9" fmla="*/ 649007 w 4127852"/>
              <a:gd name="connsiteY9" fmla="*/ 5798871 h 5798871"/>
              <a:gd name="connsiteX10" fmla="*/ 649007 w 4127852"/>
              <a:gd name="connsiteY10" fmla="*/ 5798871 h 5798871"/>
              <a:gd name="connsiteX11" fmla="*/ 559630 w 4127852"/>
              <a:gd name="connsiteY11" fmla="*/ 1948766 h 5798871"/>
              <a:gd name="connsiteX0" fmla="*/ 527942 w 4096164"/>
              <a:gd name="connsiteY0" fmla="*/ 1948766 h 5798871"/>
              <a:gd name="connsiteX1" fmla="*/ 562318 w 4096164"/>
              <a:gd name="connsiteY1" fmla="*/ 1048116 h 5798871"/>
              <a:gd name="connsiteX2" fmla="*/ 3394895 w 4096164"/>
              <a:gd name="connsiteY2" fmla="*/ 312471 h 5798871"/>
              <a:gd name="connsiteX3" fmla="*/ 2872381 w 4096164"/>
              <a:gd name="connsiteY3" fmla="*/ 1921265 h 5798871"/>
              <a:gd name="connsiteX4" fmla="*/ 3051136 w 4096164"/>
              <a:gd name="connsiteY4" fmla="*/ 1921265 h 5798871"/>
              <a:gd name="connsiteX5" fmla="*/ 3161139 w 4096164"/>
              <a:gd name="connsiteY5" fmla="*/ 3117548 h 5798871"/>
              <a:gd name="connsiteX6" fmla="*/ 2404868 w 4096164"/>
              <a:gd name="connsiteY6" fmla="*/ 3103797 h 5798871"/>
              <a:gd name="connsiteX7" fmla="*/ 4096164 w 4096164"/>
              <a:gd name="connsiteY7" fmla="*/ 3021295 h 5798871"/>
              <a:gd name="connsiteX8" fmla="*/ 3876158 w 4096164"/>
              <a:gd name="connsiteY8" fmla="*/ 5798871 h 5798871"/>
              <a:gd name="connsiteX9" fmla="*/ 617319 w 4096164"/>
              <a:gd name="connsiteY9" fmla="*/ 5798871 h 5798871"/>
              <a:gd name="connsiteX10" fmla="*/ 617319 w 4096164"/>
              <a:gd name="connsiteY10" fmla="*/ 5798871 h 5798871"/>
              <a:gd name="connsiteX11" fmla="*/ 527942 w 4096164"/>
              <a:gd name="connsiteY11" fmla="*/ 1948766 h 5798871"/>
              <a:gd name="connsiteX0" fmla="*/ 404376 w 3972598"/>
              <a:gd name="connsiteY0" fmla="*/ 1948766 h 5798871"/>
              <a:gd name="connsiteX1" fmla="*/ 438752 w 3972598"/>
              <a:gd name="connsiteY1" fmla="*/ 1048116 h 5798871"/>
              <a:gd name="connsiteX2" fmla="*/ 3271329 w 3972598"/>
              <a:gd name="connsiteY2" fmla="*/ 312471 h 5798871"/>
              <a:gd name="connsiteX3" fmla="*/ 2748815 w 3972598"/>
              <a:gd name="connsiteY3" fmla="*/ 1921265 h 5798871"/>
              <a:gd name="connsiteX4" fmla="*/ 2927570 w 3972598"/>
              <a:gd name="connsiteY4" fmla="*/ 1921265 h 5798871"/>
              <a:gd name="connsiteX5" fmla="*/ 3037573 w 3972598"/>
              <a:gd name="connsiteY5" fmla="*/ 3117548 h 5798871"/>
              <a:gd name="connsiteX6" fmla="*/ 2281302 w 3972598"/>
              <a:gd name="connsiteY6" fmla="*/ 3103797 h 5798871"/>
              <a:gd name="connsiteX7" fmla="*/ 3972598 w 3972598"/>
              <a:gd name="connsiteY7" fmla="*/ 3021295 h 5798871"/>
              <a:gd name="connsiteX8" fmla="*/ 3752592 w 3972598"/>
              <a:gd name="connsiteY8" fmla="*/ 5798871 h 5798871"/>
              <a:gd name="connsiteX9" fmla="*/ 493753 w 3972598"/>
              <a:gd name="connsiteY9" fmla="*/ 5798871 h 5798871"/>
              <a:gd name="connsiteX10" fmla="*/ 493753 w 3972598"/>
              <a:gd name="connsiteY10" fmla="*/ 5798871 h 5798871"/>
              <a:gd name="connsiteX11" fmla="*/ 404376 w 3972598"/>
              <a:gd name="connsiteY11" fmla="*/ 1948766 h 5798871"/>
              <a:gd name="connsiteX0" fmla="*/ 438126 w 4006348"/>
              <a:gd name="connsiteY0" fmla="*/ 1948766 h 5798871"/>
              <a:gd name="connsiteX1" fmla="*/ 472502 w 4006348"/>
              <a:gd name="connsiteY1" fmla="*/ 1048116 h 5798871"/>
              <a:gd name="connsiteX2" fmla="*/ 3305079 w 4006348"/>
              <a:gd name="connsiteY2" fmla="*/ 312471 h 5798871"/>
              <a:gd name="connsiteX3" fmla="*/ 2782565 w 4006348"/>
              <a:gd name="connsiteY3" fmla="*/ 1921265 h 5798871"/>
              <a:gd name="connsiteX4" fmla="*/ 2961320 w 4006348"/>
              <a:gd name="connsiteY4" fmla="*/ 1921265 h 5798871"/>
              <a:gd name="connsiteX5" fmla="*/ 3071323 w 4006348"/>
              <a:gd name="connsiteY5" fmla="*/ 3117548 h 5798871"/>
              <a:gd name="connsiteX6" fmla="*/ 2315052 w 4006348"/>
              <a:gd name="connsiteY6" fmla="*/ 3103797 h 5798871"/>
              <a:gd name="connsiteX7" fmla="*/ 4006348 w 4006348"/>
              <a:gd name="connsiteY7" fmla="*/ 3021295 h 5798871"/>
              <a:gd name="connsiteX8" fmla="*/ 3786342 w 4006348"/>
              <a:gd name="connsiteY8" fmla="*/ 5798871 h 5798871"/>
              <a:gd name="connsiteX9" fmla="*/ 527503 w 4006348"/>
              <a:gd name="connsiteY9" fmla="*/ 5798871 h 5798871"/>
              <a:gd name="connsiteX10" fmla="*/ 527503 w 4006348"/>
              <a:gd name="connsiteY10" fmla="*/ 5798871 h 5798871"/>
              <a:gd name="connsiteX11" fmla="*/ 438126 w 4006348"/>
              <a:gd name="connsiteY11" fmla="*/ 1948766 h 5798871"/>
              <a:gd name="connsiteX0" fmla="*/ 417907 w 3986129"/>
              <a:gd name="connsiteY0" fmla="*/ 1948766 h 5798871"/>
              <a:gd name="connsiteX1" fmla="*/ 452283 w 3986129"/>
              <a:gd name="connsiteY1" fmla="*/ 1048116 h 5798871"/>
              <a:gd name="connsiteX2" fmla="*/ 3284860 w 3986129"/>
              <a:gd name="connsiteY2" fmla="*/ 312471 h 5798871"/>
              <a:gd name="connsiteX3" fmla="*/ 2762346 w 3986129"/>
              <a:gd name="connsiteY3" fmla="*/ 1921265 h 5798871"/>
              <a:gd name="connsiteX4" fmla="*/ 2941101 w 3986129"/>
              <a:gd name="connsiteY4" fmla="*/ 1921265 h 5798871"/>
              <a:gd name="connsiteX5" fmla="*/ 3051104 w 3986129"/>
              <a:gd name="connsiteY5" fmla="*/ 3117548 h 5798871"/>
              <a:gd name="connsiteX6" fmla="*/ 2294833 w 3986129"/>
              <a:gd name="connsiteY6" fmla="*/ 3103797 h 5798871"/>
              <a:gd name="connsiteX7" fmla="*/ 3986129 w 3986129"/>
              <a:gd name="connsiteY7" fmla="*/ 3021295 h 5798871"/>
              <a:gd name="connsiteX8" fmla="*/ 3766123 w 3986129"/>
              <a:gd name="connsiteY8" fmla="*/ 5798871 h 5798871"/>
              <a:gd name="connsiteX9" fmla="*/ 507284 w 3986129"/>
              <a:gd name="connsiteY9" fmla="*/ 5798871 h 5798871"/>
              <a:gd name="connsiteX10" fmla="*/ 507284 w 3986129"/>
              <a:gd name="connsiteY10" fmla="*/ 5798871 h 5798871"/>
              <a:gd name="connsiteX11" fmla="*/ 417907 w 3986129"/>
              <a:gd name="connsiteY11" fmla="*/ 1948766 h 5798871"/>
              <a:gd name="connsiteX0" fmla="*/ 417907 w 4001742"/>
              <a:gd name="connsiteY0" fmla="*/ 2373671 h 6223776"/>
              <a:gd name="connsiteX1" fmla="*/ 452283 w 4001742"/>
              <a:gd name="connsiteY1" fmla="*/ 1473021 h 6223776"/>
              <a:gd name="connsiteX2" fmla="*/ 3284860 w 4001742"/>
              <a:gd name="connsiteY2" fmla="*/ 737376 h 6223776"/>
              <a:gd name="connsiteX3" fmla="*/ 2762346 w 4001742"/>
              <a:gd name="connsiteY3" fmla="*/ 2346170 h 6223776"/>
              <a:gd name="connsiteX4" fmla="*/ 2941101 w 4001742"/>
              <a:gd name="connsiteY4" fmla="*/ 2346170 h 6223776"/>
              <a:gd name="connsiteX5" fmla="*/ 3051104 w 4001742"/>
              <a:gd name="connsiteY5" fmla="*/ 3542453 h 6223776"/>
              <a:gd name="connsiteX6" fmla="*/ 2294833 w 4001742"/>
              <a:gd name="connsiteY6" fmla="*/ 3528702 h 6223776"/>
              <a:gd name="connsiteX7" fmla="*/ 3986129 w 4001742"/>
              <a:gd name="connsiteY7" fmla="*/ 3446200 h 6223776"/>
              <a:gd name="connsiteX8" fmla="*/ 3766123 w 4001742"/>
              <a:gd name="connsiteY8" fmla="*/ 6223776 h 6223776"/>
              <a:gd name="connsiteX9" fmla="*/ 507284 w 4001742"/>
              <a:gd name="connsiteY9" fmla="*/ 6223776 h 6223776"/>
              <a:gd name="connsiteX10" fmla="*/ 507284 w 4001742"/>
              <a:gd name="connsiteY10" fmla="*/ 6223776 h 6223776"/>
              <a:gd name="connsiteX11" fmla="*/ 417907 w 4001742"/>
              <a:gd name="connsiteY11" fmla="*/ 2373671 h 6223776"/>
              <a:gd name="connsiteX0" fmla="*/ 417907 w 4001742"/>
              <a:gd name="connsiteY0" fmla="*/ 2373671 h 6223776"/>
              <a:gd name="connsiteX1" fmla="*/ 452283 w 4001742"/>
              <a:gd name="connsiteY1" fmla="*/ 1473021 h 6223776"/>
              <a:gd name="connsiteX2" fmla="*/ 3284860 w 4001742"/>
              <a:gd name="connsiteY2" fmla="*/ 737376 h 6223776"/>
              <a:gd name="connsiteX3" fmla="*/ 2762346 w 4001742"/>
              <a:gd name="connsiteY3" fmla="*/ 2346170 h 6223776"/>
              <a:gd name="connsiteX4" fmla="*/ 2941101 w 4001742"/>
              <a:gd name="connsiteY4" fmla="*/ 2346170 h 6223776"/>
              <a:gd name="connsiteX5" fmla="*/ 3051104 w 4001742"/>
              <a:gd name="connsiteY5" fmla="*/ 3542453 h 6223776"/>
              <a:gd name="connsiteX6" fmla="*/ 2294833 w 4001742"/>
              <a:gd name="connsiteY6" fmla="*/ 3528702 h 6223776"/>
              <a:gd name="connsiteX7" fmla="*/ 3986129 w 4001742"/>
              <a:gd name="connsiteY7" fmla="*/ 3446200 h 6223776"/>
              <a:gd name="connsiteX8" fmla="*/ 3766123 w 4001742"/>
              <a:gd name="connsiteY8" fmla="*/ 6223776 h 6223776"/>
              <a:gd name="connsiteX9" fmla="*/ 507284 w 4001742"/>
              <a:gd name="connsiteY9" fmla="*/ 6223776 h 6223776"/>
              <a:gd name="connsiteX10" fmla="*/ 507284 w 4001742"/>
              <a:gd name="connsiteY10" fmla="*/ 6223776 h 6223776"/>
              <a:gd name="connsiteX11" fmla="*/ 417907 w 4001742"/>
              <a:gd name="connsiteY11" fmla="*/ 2373671 h 6223776"/>
              <a:gd name="connsiteX0" fmla="*/ 417907 w 3986129"/>
              <a:gd name="connsiteY0" fmla="*/ 2180199 h 6030304"/>
              <a:gd name="connsiteX1" fmla="*/ 452283 w 3986129"/>
              <a:gd name="connsiteY1" fmla="*/ 1279549 h 6030304"/>
              <a:gd name="connsiteX2" fmla="*/ 3284860 w 3986129"/>
              <a:gd name="connsiteY2" fmla="*/ 543904 h 6030304"/>
              <a:gd name="connsiteX3" fmla="*/ 2762346 w 3986129"/>
              <a:gd name="connsiteY3" fmla="*/ 2152698 h 6030304"/>
              <a:gd name="connsiteX4" fmla="*/ 2941101 w 3986129"/>
              <a:gd name="connsiteY4" fmla="*/ 2152698 h 6030304"/>
              <a:gd name="connsiteX5" fmla="*/ 3051104 w 3986129"/>
              <a:gd name="connsiteY5" fmla="*/ 3348981 h 6030304"/>
              <a:gd name="connsiteX6" fmla="*/ 2294833 w 3986129"/>
              <a:gd name="connsiteY6" fmla="*/ 3335230 h 6030304"/>
              <a:gd name="connsiteX7" fmla="*/ 3986129 w 3986129"/>
              <a:gd name="connsiteY7" fmla="*/ 3252728 h 6030304"/>
              <a:gd name="connsiteX8" fmla="*/ 3766123 w 3986129"/>
              <a:gd name="connsiteY8" fmla="*/ 6030304 h 6030304"/>
              <a:gd name="connsiteX9" fmla="*/ 507284 w 3986129"/>
              <a:gd name="connsiteY9" fmla="*/ 6030304 h 6030304"/>
              <a:gd name="connsiteX10" fmla="*/ 507284 w 3986129"/>
              <a:gd name="connsiteY10" fmla="*/ 6030304 h 6030304"/>
              <a:gd name="connsiteX11" fmla="*/ 417907 w 3986129"/>
              <a:gd name="connsiteY11" fmla="*/ 2180199 h 6030304"/>
              <a:gd name="connsiteX0" fmla="*/ 417907 w 3986129"/>
              <a:gd name="connsiteY0" fmla="*/ 2180199 h 6030304"/>
              <a:gd name="connsiteX1" fmla="*/ 452283 w 3986129"/>
              <a:gd name="connsiteY1" fmla="*/ 1279549 h 6030304"/>
              <a:gd name="connsiteX2" fmla="*/ 3284860 w 3986129"/>
              <a:gd name="connsiteY2" fmla="*/ 543904 h 6030304"/>
              <a:gd name="connsiteX3" fmla="*/ 2762346 w 3986129"/>
              <a:gd name="connsiteY3" fmla="*/ 2152698 h 6030304"/>
              <a:gd name="connsiteX4" fmla="*/ 2941101 w 3986129"/>
              <a:gd name="connsiteY4" fmla="*/ 2152698 h 6030304"/>
              <a:gd name="connsiteX5" fmla="*/ 3051104 w 3986129"/>
              <a:gd name="connsiteY5" fmla="*/ 3348981 h 6030304"/>
              <a:gd name="connsiteX6" fmla="*/ 2294833 w 3986129"/>
              <a:gd name="connsiteY6" fmla="*/ 3335230 h 6030304"/>
              <a:gd name="connsiteX7" fmla="*/ 3986129 w 3986129"/>
              <a:gd name="connsiteY7" fmla="*/ 3252728 h 6030304"/>
              <a:gd name="connsiteX8" fmla="*/ 3766123 w 3986129"/>
              <a:gd name="connsiteY8" fmla="*/ 6030304 h 6030304"/>
              <a:gd name="connsiteX9" fmla="*/ 507284 w 3986129"/>
              <a:gd name="connsiteY9" fmla="*/ 6030304 h 6030304"/>
              <a:gd name="connsiteX10" fmla="*/ 507284 w 3986129"/>
              <a:gd name="connsiteY10" fmla="*/ 6030304 h 6030304"/>
              <a:gd name="connsiteX11" fmla="*/ 417907 w 3986129"/>
              <a:gd name="connsiteY11" fmla="*/ 2180199 h 6030304"/>
              <a:gd name="connsiteX0" fmla="*/ 417907 w 3986129"/>
              <a:gd name="connsiteY0" fmla="*/ 1988965 h 5839070"/>
              <a:gd name="connsiteX1" fmla="*/ 452283 w 3986129"/>
              <a:gd name="connsiteY1" fmla="*/ 1088315 h 5839070"/>
              <a:gd name="connsiteX2" fmla="*/ 3284860 w 3986129"/>
              <a:gd name="connsiteY2" fmla="*/ 352670 h 5839070"/>
              <a:gd name="connsiteX3" fmla="*/ 2762346 w 3986129"/>
              <a:gd name="connsiteY3" fmla="*/ 1961464 h 5839070"/>
              <a:gd name="connsiteX4" fmla="*/ 2941101 w 3986129"/>
              <a:gd name="connsiteY4" fmla="*/ 1961464 h 5839070"/>
              <a:gd name="connsiteX5" fmla="*/ 3051104 w 3986129"/>
              <a:gd name="connsiteY5" fmla="*/ 3157747 h 5839070"/>
              <a:gd name="connsiteX6" fmla="*/ 2294833 w 3986129"/>
              <a:gd name="connsiteY6" fmla="*/ 3143996 h 5839070"/>
              <a:gd name="connsiteX7" fmla="*/ 3986129 w 3986129"/>
              <a:gd name="connsiteY7" fmla="*/ 3061494 h 5839070"/>
              <a:gd name="connsiteX8" fmla="*/ 3766123 w 3986129"/>
              <a:gd name="connsiteY8" fmla="*/ 5839070 h 5839070"/>
              <a:gd name="connsiteX9" fmla="*/ 507284 w 3986129"/>
              <a:gd name="connsiteY9" fmla="*/ 5839070 h 5839070"/>
              <a:gd name="connsiteX10" fmla="*/ 507284 w 3986129"/>
              <a:gd name="connsiteY10" fmla="*/ 5839070 h 5839070"/>
              <a:gd name="connsiteX11" fmla="*/ 417907 w 3986129"/>
              <a:gd name="connsiteY11" fmla="*/ 1988965 h 5839070"/>
              <a:gd name="connsiteX0" fmla="*/ 417907 w 3986129"/>
              <a:gd name="connsiteY0" fmla="*/ 1870713 h 5720818"/>
              <a:gd name="connsiteX1" fmla="*/ 452283 w 3986129"/>
              <a:gd name="connsiteY1" fmla="*/ 970063 h 5720818"/>
              <a:gd name="connsiteX2" fmla="*/ 3284860 w 3986129"/>
              <a:gd name="connsiteY2" fmla="*/ 234418 h 5720818"/>
              <a:gd name="connsiteX3" fmla="*/ 2762346 w 3986129"/>
              <a:gd name="connsiteY3" fmla="*/ 1843212 h 5720818"/>
              <a:gd name="connsiteX4" fmla="*/ 2941101 w 3986129"/>
              <a:gd name="connsiteY4" fmla="*/ 1843212 h 5720818"/>
              <a:gd name="connsiteX5" fmla="*/ 3051104 w 3986129"/>
              <a:gd name="connsiteY5" fmla="*/ 3039495 h 5720818"/>
              <a:gd name="connsiteX6" fmla="*/ 2294833 w 3986129"/>
              <a:gd name="connsiteY6" fmla="*/ 3025744 h 5720818"/>
              <a:gd name="connsiteX7" fmla="*/ 3986129 w 3986129"/>
              <a:gd name="connsiteY7" fmla="*/ 2943242 h 5720818"/>
              <a:gd name="connsiteX8" fmla="*/ 3766123 w 3986129"/>
              <a:gd name="connsiteY8" fmla="*/ 5720818 h 5720818"/>
              <a:gd name="connsiteX9" fmla="*/ 507284 w 3986129"/>
              <a:gd name="connsiteY9" fmla="*/ 5720818 h 5720818"/>
              <a:gd name="connsiteX10" fmla="*/ 507284 w 3986129"/>
              <a:gd name="connsiteY10" fmla="*/ 5720818 h 5720818"/>
              <a:gd name="connsiteX11" fmla="*/ 417907 w 3986129"/>
              <a:gd name="connsiteY11" fmla="*/ 1870713 h 5720818"/>
              <a:gd name="connsiteX0" fmla="*/ 417907 w 3986129"/>
              <a:gd name="connsiteY0" fmla="*/ 1880779 h 5730884"/>
              <a:gd name="connsiteX1" fmla="*/ 452283 w 3986129"/>
              <a:gd name="connsiteY1" fmla="*/ 980129 h 5730884"/>
              <a:gd name="connsiteX2" fmla="*/ 3284860 w 3986129"/>
              <a:gd name="connsiteY2" fmla="*/ 244484 h 5730884"/>
              <a:gd name="connsiteX3" fmla="*/ 2762346 w 3986129"/>
              <a:gd name="connsiteY3" fmla="*/ 1853278 h 5730884"/>
              <a:gd name="connsiteX4" fmla="*/ 2941101 w 3986129"/>
              <a:gd name="connsiteY4" fmla="*/ 1853278 h 5730884"/>
              <a:gd name="connsiteX5" fmla="*/ 3051104 w 3986129"/>
              <a:gd name="connsiteY5" fmla="*/ 3049561 h 5730884"/>
              <a:gd name="connsiteX6" fmla="*/ 2294833 w 3986129"/>
              <a:gd name="connsiteY6" fmla="*/ 3035810 h 5730884"/>
              <a:gd name="connsiteX7" fmla="*/ 3986129 w 3986129"/>
              <a:gd name="connsiteY7" fmla="*/ 2953308 h 5730884"/>
              <a:gd name="connsiteX8" fmla="*/ 3766123 w 3986129"/>
              <a:gd name="connsiteY8" fmla="*/ 5730884 h 5730884"/>
              <a:gd name="connsiteX9" fmla="*/ 507284 w 3986129"/>
              <a:gd name="connsiteY9" fmla="*/ 5730884 h 5730884"/>
              <a:gd name="connsiteX10" fmla="*/ 507284 w 3986129"/>
              <a:gd name="connsiteY10" fmla="*/ 5730884 h 5730884"/>
              <a:gd name="connsiteX11" fmla="*/ 417907 w 3986129"/>
              <a:gd name="connsiteY11" fmla="*/ 1880779 h 5730884"/>
              <a:gd name="connsiteX0" fmla="*/ 417907 w 3991344"/>
              <a:gd name="connsiteY0" fmla="*/ 1880779 h 5730884"/>
              <a:gd name="connsiteX1" fmla="*/ 452283 w 3991344"/>
              <a:gd name="connsiteY1" fmla="*/ 980129 h 5730884"/>
              <a:gd name="connsiteX2" fmla="*/ 3284860 w 3991344"/>
              <a:gd name="connsiteY2" fmla="*/ 244484 h 5730884"/>
              <a:gd name="connsiteX3" fmla="*/ 2762346 w 3991344"/>
              <a:gd name="connsiteY3" fmla="*/ 1853278 h 5730884"/>
              <a:gd name="connsiteX4" fmla="*/ 2941101 w 3991344"/>
              <a:gd name="connsiteY4" fmla="*/ 1853278 h 5730884"/>
              <a:gd name="connsiteX5" fmla="*/ 3051104 w 3991344"/>
              <a:gd name="connsiteY5" fmla="*/ 3049561 h 5730884"/>
              <a:gd name="connsiteX6" fmla="*/ 2294833 w 3991344"/>
              <a:gd name="connsiteY6" fmla="*/ 3035810 h 5730884"/>
              <a:gd name="connsiteX7" fmla="*/ 3986129 w 3991344"/>
              <a:gd name="connsiteY7" fmla="*/ 2953308 h 5730884"/>
              <a:gd name="connsiteX8" fmla="*/ 3766123 w 3991344"/>
              <a:gd name="connsiteY8" fmla="*/ 5730884 h 5730884"/>
              <a:gd name="connsiteX9" fmla="*/ 507284 w 3991344"/>
              <a:gd name="connsiteY9" fmla="*/ 5730884 h 5730884"/>
              <a:gd name="connsiteX10" fmla="*/ 507284 w 3991344"/>
              <a:gd name="connsiteY10" fmla="*/ 5730884 h 5730884"/>
              <a:gd name="connsiteX11" fmla="*/ 417907 w 3991344"/>
              <a:gd name="connsiteY11" fmla="*/ 1880779 h 5730884"/>
              <a:gd name="connsiteX0" fmla="*/ 417907 w 3986129"/>
              <a:gd name="connsiteY0" fmla="*/ 1880779 h 5730884"/>
              <a:gd name="connsiteX1" fmla="*/ 452283 w 3986129"/>
              <a:gd name="connsiteY1" fmla="*/ 980129 h 5730884"/>
              <a:gd name="connsiteX2" fmla="*/ 3284860 w 3986129"/>
              <a:gd name="connsiteY2" fmla="*/ 244484 h 5730884"/>
              <a:gd name="connsiteX3" fmla="*/ 2762346 w 3986129"/>
              <a:gd name="connsiteY3" fmla="*/ 1853278 h 5730884"/>
              <a:gd name="connsiteX4" fmla="*/ 2941101 w 3986129"/>
              <a:gd name="connsiteY4" fmla="*/ 1853278 h 5730884"/>
              <a:gd name="connsiteX5" fmla="*/ 3051104 w 3986129"/>
              <a:gd name="connsiteY5" fmla="*/ 3049561 h 5730884"/>
              <a:gd name="connsiteX6" fmla="*/ 2294833 w 3986129"/>
              <a:gd name="connsiteY6" fmla="*/ 3035810 h 5730884"/>
              <a:gd name="connsiteX7" fmla="*/ 3986129 w 3986129"/>
              <a:gd name="connsiteY7" fmla="*/ 2953308 h 5730884"/>
              <a:gd name="connsiteX8" fmla="*/ 3766123 w 3986129"/>
              <a:gd name="connsiteY8" fmla="*/ 5730884 h 5730884"/>
              <a:gd name="connsiteX9" fmla="*/ 507284 w 3986129"/>
              <a:gd name="connsiteY9" fmla="*/ 5730884 h 5730884"/>
              <a:gd name="connsiteX10" fmla="*/ 507284 w 3986129"/>
              <a:gd name="connsiteY10" fmla="*/ 5730884 h 5730884"/>
              <a:gd name="connsiteX11" fmla="*/ 417907 w 3986129"/>
              <a:gd name="connsiteY11" fmla="*/ 1880779 h 5730884"/>
              <a:gd name="connsiteX0" fmla="*/ 417907 w 3986129"/>
              <a:gd name="connsiteY0" fmla="*/ 1880779 h 5730884"/>
              <a:gd name="connsiteX1" fmla="*/ 452283 w 3986129"/>
              <a:gd name="connsiteY1" fmla="*/ 980129 h 5730884"/>
              <a:gd name="connsiteX2" fmla="*/ 3284860 w 3986129"/>
              <a:gd name="connsiteY2" fmla="*/ 244484 h 5730884"/>
              <a:gd name="connsiteX3" fmla="*/ 2762346 w 3986129"/>
              <a:gd name="connsiteY3" fmla="*/ 1853278 h 5730884"/>
              <a:gd name="connsiteX4" fmla="*/ 2941101 w 3986129"/>
              <a:gd name="connsiteY4" fmla="*/ 1853278 h 5730884"/>
              <a:gd name="connsiteX5" fmla="*/ 3051104 w 3986129"/>
              <a:gd name="connsiteY5" fmla="*/ 3028935 h 5730884"/>
              <a:gd name="connsiteX6" fmla="*/ 2294833 w 3986129"/>
              <a:gd name="connsiteY6" fmla="*/ 3035810 h 5730884"/>
              <a:gd name="connsiteX7" fmla="*/ 3986129 w 3986129"/>
              <a:gd name="connsiteY7" fmla="*/ 2953308 h 5730884"/>
              <a:gd name="connsiteX8" fmla="*/ 3766123 w 3986129"/>
              <a:gd name="connsiteY8" fmla="*/ 5730884 h 5730884"/>
              <a:gd name="connsiteX9" fmla="*/ 507284 w 3986129"/>
              <a:gd name="connsiteY9" fmla="*/ 5730884 h 5730884"/>
              <a:gd name="connsiteX10" fmla="*/ 507284 w 3986129"/>
              <a:gd name="connsiteY10" fmla="*/ 5730884 h 5730884"/>
              <a:gd name="connsiteX11" fmla="*/ 417907 w 3986129"/>
              <a:gd name="connsiteY11" fmla="*/ 1880779 h 5730884"/>
              <a:gd name="connsiteX0" fmla="*/ 417907 w 3986129"/>
              <a:gd name="connsiteY0" fmla="*/ 1880779 h 5730884"/>
              <a:gd name="connsiteX1" fmla="*/ 452283 w 3986129"/>
              <a:gd name="connsiteY1" fmla="*/ 980129 h 5730884"/>
              <a:gd name="connsiteX2" fmla="*/ 3284860 w 3986129"/>
              <a:gd name="connsiteY2" fmla="*/ 244484 h 5730884"/>
              <a:gd name="connsiteX3" fmla="*/ 2762346 w 3986129"/>
              <a:gd name="connsiteY3" fmla="*/ 1853278 h 5730884"/>
              <a:gd name="connsiteX4" fmla="*/ 2941101 w 3986129"/>
              <a:gd name="connsiteY4" fmla="*/ 1853278 h 5730884"/>
              <a:gd name="connsiteX5" fmla="*/ 3051104 w 3986129"/>
              <a:gd name="connsiteY5" fmla="*/ 3008310 h 5730884"/>
              <a:gd name="connsiteX6" fmla="*/ 2294833 w 3986129"/>
              <a:gd name="connsiteY6" fmla="*/ 3035810 h 5730884"/>
              <a:gd name="connsiteX7" fmla="*/ 3986129 w 3986129"/>
              <a:gd name="connsiteY7" fmla="*/ 2953308 h 5730884"/>
              <a:gd name="connsiteX8" fmla="*/ 3766123 w 3986129"/>
              <a:gd name="connsiteY8" fmla="*/ 5730884 h 5730884"/>
              <a:gd name="connsiteX9" fmla="*/ 507284 w 3986129"/>
              <a:gd name="connsiteY9" fmla="*/ 5730884 h 5730884"/>
              <a:gd name="connsiteX10" fmla="*/ 507284 w 3986129"/>
              <a:gd name="connsiteY10" fmla="*/ 5730884 h 5730884"/>
              <a:gd name="connsiteX11" fmla="*/ 417907 w 3986129"/>
              <a:gd name="connsiteY11" fmla="*/ 1880779 h 5730884"/>
              <a:gd name="connsiteX0" fmla="*/ 417907 w 3986129"/>
              <a:gd name="connsiteY0" fmla="*/ 1880779 h 5730884"/>
              <a:gd name="connsiteX1" fmla="*/ 452283 w 3986129"/>
              <a:gd name="connsiteY1" fmla="*/ 980129 h 5730884"/>
              <a:gd name="connsiteX2" fmla="*/ 3284860 w 3986129"/>
              <a:gd name="connsiteY2" fmla="*/ 244484 h 5730884"/>
              <a:gd name="connsiteX3" fmla="*/ 2762346 w 3986129"/>
              <a:gd name="connsiteY3" fmla="*/ 1853278 h 5730884"/>
              <a:gd name="connsiteX4" fmla="*/ 2947976 w 3986129"/>
              <a:gd name="connsiteY4" fmla="*/ 1867029 h 5730884"/>
              <a:gd name="connsiteX5" fmla="*/ 3051104 w 3986129"/>
              <a:gd name="connsiteY5" fmla="*/ 3008310 h 5730884"/>
              <a:gd name="connsiteX6" fmla="*/ 2294833 w 3986129"/>
              <a:gd name="connsiteY6" fmla="*/ 3035810 h 5730884"/>
              <a:gd name="connsiteX7" fmla="*/ 3986129 w 3986129"/>
              <a:gd name="connsiteY7" fmla="*/ 2953308 h 5730884"/>
              <a:gd name="connsiteX8" fmla="*/ 3766123 w 3986129"/>
              <a:gd name="connsiteY8" fmla="*/ 5730884 h 5730884"/>
              <a:gd name="connsiteX9" fmla="*/ 507284 w 3986129"/>
              <a:gd name="connsiteY9" fmla="*/ 5730884 h 5730884"/>
              <a:gd name="connsiteX10" fmla="*/ 507284 w 3986129"/>
              <a:gd name="connsiteY10" fmla="*/ 5730884 h 5730884"/>
              <a:gd name="connsiteX11" fmla="*/ 417907 w 3986129"/>
              <a:gd name="connsiteY11" fmla="*/ 1880779 h 5730884"/>
              <a:gd name="connsiteX0" fmla="*/ 417907 w 3986129"/>
              <a:gd name="connsiteY0" fmla="*/ 1880779 h 5730884"/>
              <a:gd name="connsiteX1" fmla="*/ 452283 w 3986129"/>
              <a:gd name="connsiteY1" fmla="*/ 980129 h 5730884"/>
              <a:gd name="connsiteX2" fmla="*/ 3284860 w 3986129"/>
              <a:gd name="connsiteY2" fmla="*/ 244484 h 5730884"/>
              <a:gd name="connsiteX3" fmla="*/ 2762346 w 3986129"/>
              <a:gd name="connsiteY3" fmla="*/ 1853278 h 5730884"/>
              <a:gd name="connsiteX4" fmla="*/ 2947976 w 3986129"/>
              <a:gd name="connsiteY4" fmla="*/ 1867029 h 5730884"/>
              <a:gd name="connsiteX5" fmla="*/ 3057979 w 3986129"/>
              <a:gd name="connsiteY5" fmla="*/ 3001434 h 5730884"/>
              <a:gd name="connsiteX6" fmla="*/ 2294833 w 3986129"/>
              <a:gd name="connsiteY6" fmla="*/ 3035810 h 5730884"/>
              <a:gd name="connsiteX7" fmla="*/ 3986129 w 3986129"/>
              <a:gd name="connsiteY7" fmla="*/ 2953308 h 5730884"/>
              <a:gd name="connsiteX8" fmla="*/ 3766123 w 3986129"/>
              <a:gd name="connsiteY8" fmla="*/ 5730884 h 5730884"/>
              <a:gd name="connsiteX9" fmla="*/ 507284 w 3986129"/>
              <a:gd name="connsiteY9" fmla="*/ 5730884 h 5730884"/>
              <a:gd name="connsiteX10" fmla="*/ 507284 w 3986129"/>
              <a:gd name="connsiteY10" fmla="*/ 5730884 h 5730884"/>
              <a:gd name="connsiteX11" fmla="*/ 417907 w 3986129"/>
              <a:gd name="connsiteY11" fmla="*/ 1880779 h 5730884"/>
              <a:gd name="connsiteX0" fmla="*/ 417907 w 3986129"/>
              <a:gd name="connsiteY0" fmla="*/ 1880779 h 5730884"/>
              <a:gd name="connsiteX1" fmla="*/ 452283 w 3986129"/>
              <a:gd name="connsiteY1" fmla="*/ 980129 h 5730884"/>
              <a:gd name="connsiteX2" fmla="*/ 3284860 w 3986129"/>
              <a:gd name="connsiteY2" fmla="*/ 244484 h 5730884"/>
              <a:gd name="connsiteX3" fmla="*/ 2762346 w 3986129"/>
              <a:gd name="connsiteY3" fmla="*/ 1853278 h 5730884"/>
              <a:gd name="connsiteX4" fmla="*/ 2947976 w 3986129"/>
              <a:gd name="connsiteY4" fmla="*/ 1867029 h 5730884"/>
              <a:gd name="connsiteX5" fmla="*/ 3057979 w 3986129"/>
              <a:gd name="connsiteY5" fmla="*/ 3001434 h 5730884"/>
              <a:gd name="connsiteX6" fmla="*/ 2294833 w 3986129"/>
              <a:gd name="connsiteY6" fmla="*/ 3035810 h 5730884"/>
              <a:gd name="connsiteX7" fmla="*/ 3986129 w 3986129"/>
              <a:gd name="connsiteY7" fmla="*/ 2953308 h 5730884"/>
              <a:gd name="connsiteX8" fmla="*/ 3766123 w 3986129"/>
              <a:gd name="connsiteY8" fmla="*/ 5730884 h 5730884"/>
              <a:gd name="connsiteX9" fmla="*/ 507284 w 3986129"/>
              <a:gd name="connsiteY9" fmla="*/ 5730884 h 5730884"/>
              <a:gd name="connsiteX10" fmla="*/ 507284 w 3986129"/>
              <a:gd name="connsiteY10" fmla="*/ 5730884 h 5730884"/>
              <a:gd name="connsiteX11" fmla="*/ 417907 w 3986129"/>
              <a:gd name="connsiteY11" fmla="*/ 1880779 h 5730884"/>
              <a:gd name="connsiteX0" fmla="*/ 417907 w 3986129"/>
              <a:gd name="connsiteY0" fmla="*/ 1880779 h 5730884"/>
              <a:gd name="connsiteX1" fmla="*/ 452283 w 3986129"/>
              <a:gd name="connsiteY1" fmla="*/ 980129 h 5730884"/>
              <a:gd name="connsiteX2" fmla="*/ 3284860 w 3986129"/>
              <a:gd name="connsiteY2" fmla="*/ 244484 h 5730884"/>
              <a:gd name="connsiteX3" fmla="*/ 2762346 w 3986129"/>
              <a:gd name="connsiteY3" fmla="*/ 1853278 h 5730884"/>
              <a:gd name="connsiteX4" fmla="*/ 2947976 w 3986129"/>
              <a:gd name="connsiteY4" fmla="*/ 1867029 h 5730884"/>
              <a:gd name="connsiteX5" fmla="*/ 3057979 w 3986129"/>
              <a:gd name="connsiteY5" fmla="*/ 3001434 h 5730884"/>
              <a:gd name="connsiteX6" fmla="*/ 2294833 w 3986129"/>
              <a:gd name="connsiteY6" fmla="*/ 3035810 h 5730884"/>
              <a:gd name="connsiteX7" fmla="*/ 3986129 w 3986129"/>
              <a:gd name="connsiteY7" fmla="*/ 2953308 h 5730884"/>
              <a:gd name="connsiteX8" fmla="*/ 3766123 w 3986129"/>
              <a:gd name="connsiteY8" fmla="*/ 5730884 h 5730884"/>
              <a:gd name="connsiteX9" fmla="*/ 507284 w 3986129"/>
              <a:gd name="connsiteY9" fmla="*/ 5730884 h 5730884"/>
              <a:gd name="connsiteX10" fmla="*/ 507284 w 3986129"/>
              <a:gd name="connsiteY10" fmla="*/ 5730884 h 5730884"/>
              <a:gd name="connsiteX11" fmla="*/ 417907 w 3986129"/>
              <a:gd name="connsiteY11" fmla="*/ 1880779 h 5730884"/>
              <a:gd name="connsiteX0" fmla="*/ 417907 w 3986129"/>
              <a:gd name="connsiteY0" fmla="*/ 1880779 h 5730884"/>
              <a:gd name="connsiteX1" fmla="*/ 452283 w 3986129"/>
              <a:gd name="connsiteY1" fmla="*/ 980129 h 5730884"/>
              <a:gd name="connsiteX2" fmla="*/ 3284860 w 3986129"/>
              <a:gd name="connsiteY2" fmla="*/ 244484 h 5730884"/>
              <a:gd name="connsiteX3" fmla="*/ 2762346 w 3986129"/>
              <a:gd name="connsiteY3" fmla="*/ 1853278 h 5730884"/>
              <a:gd name="connsiteX4" fmla="*/ 2947976 w 3986129"/>
              <a:gd name="connsiteY4" fmla="*/ 1867029 h 5730884"/>
              <a:gd name="connsiteX5" fmla="*/ 3057979 w 3986129"/>
              <a:gd name="connsiteY5" fmla="*/ 3001434 h 5730884"/>
              <a:gd name="connsiteX6" fmla="*/ 2294833 w 3986129"/>
              <a:gd name="connsiteY6" fmla="*/ 3035810 h 5730884"/>
              <a:gd name="connsiteX7" fmla="*/ 3986129 w 3986129"/>
              <a:gd name="connsiteY7" fmla="*/ 2953308 h 5730884"/>
              <a:gd name="connsiteX8" fmla="*/ 3766123 w 3986129"/>
              <a:gd name="connsiteY8" fmla="*/ 5730884 h 5730884"/>
              <a:gd name="connsiteX9" fmla="*/ 507284 w 3986129"/>
              <a:gd name="connsiteY9" fmla="*/ 5730884 h 5730884"/>
              <a:gd name="connsiteX10" fmla="*/ 507284 w 3986129"/>
              <a:gd name="connsiteY10" fmla="*/ 5730884 h 5730884"/>
              <a:gd name="connsiteX11" fmla="*/ 417907 w 3986129"/>
              <a:gd name="connsiteY11" fmla="*/ 1880779 h 5730884"/>
              <a:gd name="connsiteX0" fmla="*/ 417907 w 3986129"/>
              <a:gd name="connsiteY0" fmla="*/ 1880779 h 5730884"/>
              <a:gd name="connsiteX1" fmla="*/ 452283 w 3986129"/>
              <a:gd name="connsiteY1" fmla="*/ 980129 h 5730884"/>
              <a:gd name="connsiteX2" fmla="*/ 3284860 w 3986129"/>
              <a:gd name="connsiteY2" fmla="*/ 244484 h 5730884"/>
              <a:gd name="connsiteX3" fmla="*/ 2762346 w 3986129"/>
              <a:gd name="connsiteY3" fmla="*/ 1853278 h 5730884"/>
              <a:gd name="connsiteX4" fmla="*/ 2947976 w 3986129"/>
              <a:gd name="connsiteY4" fmla="*/ 1867029 h 5730884"/>
              <a:gd name="connsiteX5" fmla="*/ 3057979 w 3986129"/>
              <a:gd name="connsiteY5" fmla="*/ 3001434 h 5730884"/>
              <a:gd name="connsiteX6" fmla="*/ 2294833 w 3986129"/>
              <a:gd name="connsiteY6" fmla="*/ 3035810 h 5730884"/>
              <a:gd name="connsiteX7" fmla="*/ 3986129 w 3986129"/>
              <a:gd name="connsiteY7" fmla="*/ 2953308 h 5730884"/>
              <a:gd name="connsiteX8" fmla="*/ 3766123 w 3986129"/>
              <a:gd name="connsiteY8" fmla="*/ 5730884 h 5730884"/>
              <a:gd name="connsiteX9" fmla="*/ 507284 w 3986129"/>
              <a:gd name="connsiteY9" fmla="*/ 5730884 h 5730884"/>
              <a:gd name="connsiteX10" fmla="*/ 507284 w 3986129"/>
              <a:gd name="connsiteY10" fmla="*/ 5730884 h 5730884"/>
              <a:gd name="connsiteX11" fmla="*/ 417907 w 3986129"/>
              <a:gd name="connsiteY11" fmla="*/ 1880779 h 5730884"/>
              <a:gd name="connsiteX0" fmla="*/ 417907 w 3986129"/>
              <a:gd name="connsiteY0" fmla="*/ 1880779 h 5730884"/>
              <a:gd name="connsiteX1" fmla="*/ 452283 w 3986129"/>
              <a:gd name="connsiteY1" fmla="*/ 980129 h 5730884"/>
              <a:gd name="connsiteX2" fmla="*/ 3284860 w 3986129"/>
              <a:gd name="connsiteY2" fmla="*/ 244484 h 5730884"/>
              <a:gd name="connsiteX3" fmla="*/ 2762346 w 3986129"/>
              <a:gd name="connsiteY3" fmla="*/ 1853278 h 5730884"/>
              <a:gd name="connsiteX4" fmla="*/ 2947976 w 3986129"/>
              <a:gd name="connsiteY4" fmla="*/ 1867029 h 5730884"/>
              <a:gd name="connsiteX5" fmla="*/ 3057979 w 3986129"/>
              <a:gd name="connsiteY5" fmla="*/ 3001434 h 5730884"/>
              <a:gd name="connsiteX6" fmla="*/ 2294833 w 3986129"/>
              <a:gd name="connsiteY6" fmla="*/ 3035810 h 5730884"/>
              <a:gd name="connsiteX7" fmla="*/ 3986129 w 3986129"/>
              <a:gd name="connsiteY7" fmla="*/ 2953308 h 5730884"/>
              <a:gd name="connsiteX8" fmla="*/ 3766123 w 3986129"/>
              <a:gd name="connsiteY8" fmla="*/ 5730884 h 5730884"/>
              <a:gd name="connsiteX9" fmla="*/ 507284 w 3986129"/>
              <a:gd name="connsiteY9" fmla="*/ 5730884 h 5730884"/>
              <a:gd name="connsiteX10" fmla="*/ 507284 w 3986129"/>
              <a:gd name="connsiteY10" fmla="*/ 5730884 h 5730884"/>
              <a:gd name="connsiteX11" fmla="*/ 417907 w 3986129"/>
              <a:gd name="connsiteY11" fmla="*/ 1880779 h 5730884"/>
              <a:gd name="connsiteX0" fmla="*/ 417907 w 3986129"/>
              <a:gd name="connsiteY0" fmla="*/ 1880779 h 5730884"/>
              <a:gd name="connsiteX1" fmla="*/ 452283 w 3986129"/>
              <a:gd name="connsiteY1" fmla="*/ 980129 h 5730884"/>
              <a:gd name="connsiteX2" fmla="*/ 3284860 w 3986129"/>
              <a:gd name="connsiteY2" fmla="*/ 244484 h 5730884"/>
              <a:gd name="connsiteX3" fmla="*/ 2762346 w 3986129"/>
              <a:gd name="connsiteY3" fmla="*/ 1853278 h 5730884"/>
              <a:gd name="connsiteX4" fmla="*/ 2947976 w 3986129"/>
              <a:gd name="connsiteY4" fmla="*/ 1867029 h 5730884"/>
              <a:gd name="connsiteX5" fmla="*/ 3057979 w 3986129"/>
              <a:gd name="connsiteY5" fmla="*/ 3001434 h 5730884"/>
              <a:gd name="connsiteX6" fmla="*/ 2294833 w 3986129"/>
              <a:gd name="connsiteY6" fmla="*/ 3035810 h 5730884"/>
              <a:gd name="connsiteX7" fmla="*/ 3986129 w 3986129"/>
              <a:gd name="connsiteY7" fmla="*/ 2953308 h 5730884"/>
              <a:gd name="connsiteX8" fmla="*/ 3766123 w 3986129"/>
              <a:gd name="connsiteY8" fmla="*/ 5730884 h 5730884"/>
              <a:gd name="connsiteX9" fmla="*/ 507284 w 3986129"/>
              <a:gd name="connsiteY9" fmla="*/ 5730884 h 5730884"/>
              <a:gd name="connsiteX10" fmla="*/ 507284 w 3986129"/>
              <a:gd name="connsiteY10" fmla="*/ 5730884 h 5730884"/>
              <a:gd name="connsiteX11" fmla="*/ 417907 w 3986129"/>
              <a:gd name="connsiteY11" fmla="*/ 1880779 h 5730884"/>
              <a:gd name="connsiteX0" fmla="*/ 417907 w 3986129"/>
              <a:gd name="connsiteY0" fmla="*/ 1880779 h 5730884"/>
              <a:gd name="connsiteX1" fmla="*/ 452283 w 3986129"/>
              <a:gd name="connsiteY1" fmla="*/ 980129 h 5730884"/>
              <a:gd name="connsiteX2" fmla="*/ 3284860 w 3986129"/>
              <a:gd name="connsiteY2" fmla="*/ 244484 h 5730884"/>
              <a:gd name="connsiteX3" fmla="*/ 2762346 w 3986129"/>
              <a:gd name="connsiteY3" fmla="*/ 1853278 h 5730884"/>
              <a:gd name="connsiteX4" fmla="*/ 2947976 w 3986129"/>
              <a:gd name="connsiteY4" fmla="*/ 1867029 h 5730884"/>
              <a:gd name="connsiteX5" fmla="*/ 3057979 w 3986129"/>
              <a:gd name="connsiteY5" fmla="*/ 3001434 h 5730884"/>
              <a:gd name="connsiteX6" fmla="*/ 2294833 w 3986129"/>
              <a:gd name="connsiteY6" fmla="*/ 3035810 h 5730884"/>
              <a:gd name="connsiteX7" fmla="*/ 3986129 w 3986129"/>
              <a:gd name="connsiteY7" fmla="*/ 2953308 h 5730884"/>
              <a:gd name="connsiteX8" fmla="*/ 3766123 w 3986129"/>
              <a:gd name="connsiteY8" fmla="*/ 5730884 h 5730884"/>
              <a:gd name="connsiteX9" fmla="*/ 507284 w 3986129"/>
              <a:gd name="connsiteY9" fmla="*/ 5730884 h 5730884"/>
              <a:gd name="connsiteX10" fmla="*/ 507284 w 3986129"/>
              <a:gd name="connsiteY10" fmla="*/ 5730884 h 5730884"/>
              <a:gd name="connsiteX11" fmla="*/ 417907 w 3986129"/>
              <a:gd name="connsiteY11" fmla="*/ 1880779 h 5730884"/>
              <a:gd name="connsiteX0" fmla="*/ 417907 w 3986129"/>
              <a:gd name="connsiteY0" fmla="*/ 1880779 h 5730884"/>
              <a:gd name="connsiteX1" fmla="*/ 452283 w 3986129"/>
              <a:gd name="connsiteY1" fmla="*/ 980129 h 5730884"/>
              <a:gd name="connsiteX2" fmla="*/ 3284860 w 3986129"/>
              <a:gd name="connsiteY2" fmla="*/ 244484 h 5730884"/>
              <a:gd name="connsiteX3" fmla="*/ 2762346 w 3986129"/>
              <a:gd name="connsiteY3" fmla="*/ 1853278 h 5730884"/>
              <a:gd name="connsiteX4" fmla="*/ 2947976 w 3986129"/>
              <a:gd name="connsiteY4" fmla="*/ 1867029 h 5730884"/>
              <a:gd name="connsiteX5" fmla="*/ 3092355 w 3986129"/>
              <a:gd name="connsiteY5" fmla="*/ 3042685 h 5730884"/>
              <a:gd name="connsiteX6" fmla="*/ 2294833 w 3986129"/>
              <a:gd name="connsiteY6" fmla="*/ 3035810 h 5730884"/>
              <a:gd name="connsiteX7" fmla="*/ 3986129 w 3986129"/>
              <a:gd name="connsiteY7" fmla="*/ 2953308 h 5730884"/>
              <a:gd name="connsiteX8" fmla="*/ 3766123 w 3986129"/>
              <a:gd name="connsiteY8" fmla="*/ 5730884 h 5730884"/>
              <a:gd name="connsiteX9" fmla="*/ 507284 w 3986129"/>
              <a:gd name="connsiteY9" fmla="*/ 5730884 h 5730884"/>
              <a:gd name="connsiteX10" fmla="*/ 507284 w 3986129"/>
              <a:gd name="connsiteY10" fmla="*/ 5730884 h 5730884"/>
              <a:gd name="connsiteX11" fmla="*/ 417907 w 3986129"/>
              <a:gd name="connsiteY11" fmla="*/ 1880779 h 5730884"/>
              <a:gd name="connsiteX0" fmla="*/ 417907 w 3986129"/>
              <a:gd name="connsiteY0" fmla="*/ 1880779 h 5730884"/>
              <a:gd name="connsiteX1" fmla="*/ 452283 w 3986129"/>
              <a:gd name="connsiteY1" fmla="*/ 980129 h 5730884"/>
              <a:gd name="connsiteX2" fmla="*/ 3284860 w 3986129"/>
              <a:gd name="connsiteY2" fmla="*/ 244484 h 5730884"/>
              <a:gd name="connsiteX3" fmla="*/ 2762346 w 3986129"/>
              <a:gd name="connsiteY3" fmla="*/ 1853278 h 5730884"/>
              <a:gd name="connsiteX4" fmla="*/ 2947976 w 3986129"/>
              <a:gd name="connsiteY4" fmla="*/ 1867029 h 5730884"/>
              <a:gd name="connsiteX5" fmla="*/ 3092355 w 3986129"/>
              <a:gd name="connsiteY5" fmla="*/ 3042685 h 5730884"/>
              <a:gd name="connsiteX6" fmla="*/ 2294833 w 3986129"/>
              <a:gd name="connsiteY6" fmla="*/ 3035810 h 5730884"/>
              <a:gd name="connsiteX7" fmla="*/ 3986129 w 3986129"/>
              <a:gd name="connsiteY7" fmla="*/ 2953308 h 5730884"/>
              <a:gd name="connsiteX8" fmla="*/ 3766123 w 3986129"/>
              <a:gd name="connsiteY8" fmla="*/ 5730884 h 5730884"/>
              <a:gd name="connsiteX9" fmla="*/ 507284 w 3986129"/>
              <a:gd name="connsiteY9" fmla="*/ 5730884 h 5730884"/>
              <a:gd name="connsiteX10" fmla="*/ 507284 w 3986129"/>
              <a:gd name="connsiteY10" fmla="*/ 5730884 h 5730884"/>
              <a:gd name="connsiteX11" fmla="*/ 417907 w 3986129"/>
              <a:gd name="connsiteY11" fmla="*/ 1880779 h 5730884"/>
              <a:gd name="connsiteX0" fmla="*/ 417907 w 3986129"/>
              <a:gd name="connsiteY0" fmla="*/ 1880779 h 5730884"/>
              <a:gd name="connsiteX1" fmla="*/ 452283 w 3986129"/>
              <a:gd name="connsiteY1" fmla="*/ 980129 h 5730884"/>
              <a:gd name="connsiteX2" fmla="*/ 3284860 w 3986129"/>
              <a:gd name="connsiteY2" fmla="*/ 244484 h 5730884"/>
              <a:gd name="connsiteX3" fmla="*/ 2762346 w 3986129"/>
              <a:gd name="connsiteY3" fmla="*/ 1853278 h 5730884"/>
              <a:gd name="connsiteX4" fmla="*/ 2947976 w 3986129"/>
              <a:gd name="connsiteY4" fmla="*/ 1886079 h 5730884"/>
              <a:gd name="connsiteX5" fmla="*/ 3092355 w 3986129"/>
              <a:gd name="connsiteY5" fmla="*/ 3042685 h 5730884"/>
              <a:gd name="connsiteX6" fmla="*/ 2294833 w 3986129"/>
              <a:gd name="connsiteY6" fmla="*/ 3035810 h 5730884"/>
              <a:gd name="connsiteX7" fmla="*/ 3986129 w 3986129"/>
              <a:gd name="connsiteY7" fmla="*/ 2953308 h 5730884"/>
              <a:gd name="connsiteX8" fmla="*/ 3766123 w 3986129"/>
              <a:gd name="connsiteY8" fmla="*/ 5730884 h 5730884"/>
              <a:gd name="connsiteX9" fmla="*/ 507284 w 3986129"/>
              <a:gd name="connsiteY9" fmla="*/ 5730884 h 5730884"/>
              <a:gd name="connsiteX10" fmla="*/ 507284 w 3986129"/>
              <a:gd name="connsiteY10" fmla="*/ 5730884 h 5730884"/>
              <a:gd name="connsiteX11" fmla="*/ 417907 w 3986129"/>
              <a:gd name="connsiteY11" fmla="*/ 1880779 h 5730884"/>
              <a:gd name="connsiteX0" fmla="*/ 417907 w 3986129"/>
              <a:gd name="connsiteY0" fmla="*/ 1880779 h 5794679"/>
              <a:gd name="connsiteX1" fmla="*/ 452283 w 3986129"/>
              <a:gd name="connsiteY1" fmla="*/ 980129 h 5794679"/>
              <a:gd name="connsiteX2" fmla="*/ 3284860 w 3986129"/>
              <a:gd name="connsiteY2" fmla="*/ 244484 h 5794679"/>
              <a:gd name="connsiteX3" fmla="*/ 2762346 w 3986129"/>
              <a:gd name="connsiteY3" fmla="*/ 1853278 h 5794679"/>
              <a:gd name="connsiteX4" fmla="*/ 2947976 w 3986129"/>
              <a:gd name="connsiteY4" fmla="*/ 1886079 h 5794679"/>
              <a:gd name="connsiteX5" fmla="*/ 3092355 w 3986129"/>
              <a:gd name="connsiteY5" fmla="*/ 3042685 h 5794679"/>
              <a:gd name="connsiteX6" fmla="*/ 2294833 w 3986129"/>
              <a:gd name="connsiteY6" fmla="*/ 3035810 h 5794679"/>
              <a:gd name="connsiteX7" fmla="*/ 3986129 w 3986129"/>
              <a:gd name="connsiteY7" fmla="*/ 2953308 h 5794679"/>
              <a:gd name="connsiteX8" fmla="*/ 3766123 w 3986129"/>
              <a:gd name="connsiteY8" fmla="*/ 5730884 h 5794679"/>
              <a:gd name="connsiteX9" fmla="*/ 507284 w 3986129"/>
              <a:gd name="connsiteY9" fmla="*/ 5730884 h 5794679"/>
              <a:gd name="connsiteX10" fmla="*/ 507284 w 3986129"/>
              <a:gd name="connsiteY10" fmla="*/ 5794679 h 5794679"/>
              <a:gd name="connsiteX11" fmla="*/ 417907 w 3986129"/>
              <a:gd name="connsiteY11" fmla="*/ 1880779 h 5794679"/>
              <a:gd name="connsiteX0" fmla="*/ 417907 w 3986129"/>
              <a:gd name="connsiteY0" fmla="*/ 1880779 h 5730884"/>
              <a:gd name="connsiteX1" fmla="*/ 452283 w 3986129"/>
              <a:gd name="connsiteY1" fmla="*/ 980129 h 5730884"/>
              <a:gd name="connsiteX2" fmla="*/ 3284860 w 3986129"/>
              <a:gd name="connsiteY2" fmla="*/ 244484 h 5730884"/>
              <a:gd name="connsiteX3" fmla="*/ 2762346 w 3986129"/>
              <a:gd name="connsiteY3" fmla="*/ 1853278 h 5730884"/>
              <a:gd name="connsiteX4" fmla="*/ 2947976 w 3986129"/>
              <a:gd name="connsiteY4" fmla="*/ 1886079 h 5730884"/>
              <a:gd name="connsiteX5" fmla="*/ 3092355 w 3986129"/>
              <a:gd name="connsiteY5" fmla="*/ 3042685 h 5730884"/>
              <a:gd name="connsiteX6" fmla="*/ 2294833 w 3986129"/>
              <a:gd name="connsiteY6" fmla="*/ 3035810 h 5730884"/>
              <a:gd name="connsiteX7" fmla="*/ 3986129 w 3986129"/>
              <a:gd name="connsiteY7" fmla="*/ 2953308 h 5730884"/>
              <a:gd name="connsiteX8" fmla="*/ 3766123 w 3986129"/>
              <a:gd name="connsiteY8" fmla="*/ 5730884 h 5730884"/>
              <a:gd name="connsiteX9" fmla="*/ 507284 w 3986129"/>
              <a:gd name="connsiteY9" fmla="*/ 5730884 h 5730884"/>
              <a:gd name="connsiteX10" fmla="*/ 417907 w 3986129"/>
              <a:gd name="connsiteY10" fmla="*/ 1880779 h 5730884"/>
              <a:gd name="connsiteX0" fmla="*/ 417907 w 3986129"/>
              <a:gd name="connsiteY0" fmla="*/ 1880779 h 5774892"/>
              <a:gd name="connsiteX1" fmla="*/ 452283 w 3986129"/>
              <a:gd name="connsiteY1" fmla="*/ 980129 h 5774892"/>
              <a:gd name="connsiteX2" fmla="*/ 3284860 w 3986129"/>
              <a:gd name="connsiteY2" fmla="*/ 244484 h 5774892"/>
              <a:gd name="connsiteX3" fmla="*/ 2762346 w 3986129"/>
              <a:gd name="connsiteY3" fmla="*/ 1853278 h 5774892"/>
              <a:gd name="connsiteX4" fmla="*/ 2947976 w 3986129"/>
              <a:gd name="connsiteY4" fmla="*/ 1886079 h 5774892"/>
              <a:gd name="connsiteX5" fmla="*/ 3092355 w 3986129"/>
              <a:gd name="connsiteY5" fmla="*/ 3042685 h 5774892"/>
              <a:gd name="connsiteX6" fmla="*/ 2294833 w 3986129"/>
              <a:gd name="connsiteY6" fmla="*/ 3035810 h 5774892"/>
              <a:gd name="connsiteX7" fmla="*/ 3986129 w 3986129"/>
              <a:gd name="connsiteY7" fmla="*/ 2953308 h 5774892"/>
              <a:gd name="connsiteX8" fmla="*/ 3766123 w 3986129"/>
              <a:gd name="connsiteY8" fmla="*/ 5730884 h 5774892"/>
              <a:gd name="connsiteX9" fmla="*/ 502394 w 3986129"/>
              <a:gd name="connsiteY9" fmla="*/ 5774892 h 5774892"/>
              <a:gd name="connsiteX10" fmla="*/ 417907 w 3986129"/>
              <a:gd name="connsiteY10" fmla="*/ 1880779 h 5774892"/>
              <a:gd name="connsiteX0" fmla="*/ 417907 w 3986129"/>
              <a:gd name="connsiteY0" fmla="*/ 1880779 h 5779782"/>
              <a:gd name="connsiteX1" fmla="*/ 452283 w 3986129"/>
              <a:gd name="connsiteY1" fmla="*/ 980129 h 5779782"/>
              <a:gd name="connsiteX2" fmla="*/ 3284860 w 3986129"/>
              <a:gd name="connsiteY2" fmla="*/ 244484 h 5779782"/>
              <a:gd name="connsiteX3" fmla="*/ 2762346 w 3986129"/>
              <a:gd name="connsiteY3" fmla="*/ 1853278 h 5779782"/>
              <a:gd name="connsiteX4" fmla="*/ 2947976 w 3986129"/>
              <a:gd name="connsiteY4" fmla="*/ 1886079 h 5779782"/>
              <a:gd name="connsiteX5" fmla="*/ 3092355 w 3986129"/>
              <a:gd name="connsiteY5" fmla="*/ 3042685 h 5779782"/>
              <a:gd name="connsiteX6" fmla="*/ 2294833 w 3986129"/>
              <a:gd name="connsiteY6" fmla="*/ 3035810 h 5779782"/>
              <a:gd name="connsiteX7" fmla="*/ 3986129 w 3986129"/>
              <a:gd name="connsiteY7" fmla="*/ 2953308 h 5779782"/>
              <a:gd name="connsiteX8" fmla="*/ 3766123 w 3986129"/>
              <a:gd name="connsiteY8" fmla="*/ 5779782 h 5779782"/>
              <a:gd name="connsiteX9" fmla="*/ 502394 w 3986129"/>
              <a:gd name="connsiteY9" fmla="*/ 5774892 h 5779782"/>
              <a:gd name="connsiteX10" fmla="*/ 417907 w 3986129"/>
              <a:gd name="connsiteY10" fmla="*/ 1880779 h 5779782"/>
              <a:gd name="connsiteX0" fmla="*/ 417907 w 3986129"/>
              <a:gd name="connsiteY0" fmla="*/ 1880779 h 5833570"/>
              <a:gd name="connsiteX1" fmla="*/ 452283 w 3986129"/>
              <a:gd name="connsiteY1" fmla="*/ 980129 h 5833570"/>
              <a:gd name="connsiteX2" fmla="*/ 3284860 w 3986129"/>
              <a:gd name="connsiteY2" fmla="*/ 244484 h 5833570"/>
              <a:gd name="connsiteX3" fmla="*/ 2762346 w 3986129"/>
              <a:gd name="connsiteY3" fmla="*/ 1853278 h 5833570"/>
              <a:gd name="connsiteX4" fmla="*/ 2947976 w 3986129"/>
              <a:gd name="connsiteY4" fmla="*/ 1886079 h 5833570"/>
              <a:gd name="connsiteX5" fmla="*/ 3092355 w 3986129"/>
              <a:gd name="connsiteY5" fmla="*/ 3042685 h 5833570"/>
              <a:gd name="connsiteX6" fmla="*/ 2294833 w 3986129"/>
              <a:gd name="connsiteY6" fmla="*/ 3035810 h 5833570"/>
              <a:gd name="connsiteX7" fmla="*/ 3986129 w 3986129"/>
              <a:gd name="connsiteY7" fmla="*/ 2953308 h 5833570"/>
              <a:gd name="connsiteX8" fmla="*/ 3766123 w 3986129"/>
              <a:gd name="connsiteY8" fmla="*/ 5779782 h 5833570"/>
              <a:gd name="connsiteX9" fmla="*/ 502394 w 3986129"/>
              <a:gd name="connsiteY9" fmla="*/ 5833570 h 5833570"/>
              <a:gd name="connsiteX10" fmla="*/ 417907 w 3986129"/>
              <a:gd name="connsiteY10" fmla="*/ 1880779 h 5833570"/>
              <a:gd name="connsiteX0" fmla="*/ 417907 w 3986129"/>
              <a:gd name="connsiteY0" fmla="*/ 1880779 h 5833570"/>
              <a:gd name="connsiteX1" fmla="*/ 452283 w 3986129"/>
              <a:gd name="connsiteY1" fmla="*/ 980129 h 5833570"/>
              <a:gd name="connsiteX2" fmla="*/ 3284860 w 3986129"/>
              <a:gd name="connsiteY2" fmla="*/ 244484 h 5833570"/>
              <a:gd name="connsiteX3" fmla="*/ 2762346 w 3986129"/>
              <a:gd name="connsiteY3" fmla="*/ 1853278 h 5833570"/>
              <a:gd name="connsiteX4" fmla="*/ 2947976 w 3986129"/>
              <a:gd name="connsiteY4" fmla="*/ 1886079 h 5833570"/>
              <a:gd name="connsiteX5" fmla="*/ 3092355 w 3986129"/>
              <a:gd name="connsiteY5" fmla="*/ 3042685 h 5833570"/>
              <a:gd name="connsiteX6" fmla="*/ 2294833 w 3986129"/>
              <a:gd name="connsiteY6" fmla="*/ 3035810 h 5833570"/>
              <a:gd name="connsiteX7" fmla="*/ 3986129 w 3986129"/>
              <a:gd name="connsiteY7" fmla="*/ 2953308 h 5833570"/>
              <a:gd name="connsiteX8" fmla="*/ 3775903 w 3986129"/>
              <a:gd name="connsiteY8" fmla="*/ 5818901 h 5833570"/>
              <a:gd name="connsiteX9" fmla="*/ 502394 w 3986129"/>
              <a:gd name="connsiteY9" fmla="*/ 5833570 h 5833570"/>
              <a:gd name="connsiteX10" fmla="*/ 417907 w 3986129"/>
              <a:gd name="connsiteY10" fmla="*/ 1880779 h 5833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86129" h="5833570">
                <a:moveTo>
                  <a:pt x="417907" y="1880779"/>
                </a:moveTo>
                <a:cubicBezTo>
                  <a:pt x="-354406" y="1704315"/>
                  <a:pt x="117690" y="929713"/>
                  <a:pt x="452283" y="980129"/>
                </a:cubicBezTo>
                <a:cubicBezTo>
                  <a:pt x="1073342" y="-282614"/>
                  <a:pt x="2744012" y="-78649"/>
                  <a:pt x="3284860" y="244484"/>
                </a:cubicBezTo>
                <a:cubicBezTo>
                  <a:pt x="4602604" y="1110756"/>
                  <a:pt x="3768415" y="2087034"/>
                  <a:pt x="2762346" y="1853278"/>
                </a:cubicBezTo>
                <a:lnTo>
                  <a:pt x="2947976" y="1886079"/>
                </a:lnTo>
                <a:lnTo>
                  <a:pt x="3092355" y="3042685"/>
                </a:lnTo>
                <a:cubicBezTo>
                  <a:pt x="2837973" y="3054144"/>
                  <a:pt x="2741720" y="3072477"/>
                  <a:pt x="2294833" y="3035810"/>
                </a:cubicBezTo>
                <a:cubicBezTo>
                  <a:pt x="2920474" y="3118312"/>
                  <a:pt x="3422364" y="3015185"/>
                  <a:pt x="3986129" y="2953308"/>
                </a:cubicBezTo>
                <a:cubicBezTo>
                  <a:pt x="3912794" y="3879167"/>
                  <a:pt x="3697984" y="4858666"/>
                  <a:pt x="3775903" y="5818901"/>
                </a:cubicBezTo>
                <a:lnTo>
                  <a:pt x="502394" y="5833570"/>
                </a:lnTo>
                <a:lnTo>
                  <a:pt x="417907" y="1880779"/>
                </a:lnTo>
                <a:close/>
              </a:path>
            </a:pathLst>
          </a:custGeom>
          <a:solidFill>
            <a:srgbClr val="7261B1"/>
          </a:solidFill>
          <a:ln w="76200">
            <a:solidFill>
              <a:srgbClr val="1B1E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3246F49-8A5D-8E0B-40CC-9C23381A22D7}"/>
              </a:ext>
            </a:extLst>
          </p:cNvPr>
          <p:cNvSpPr/>
          <p:nvPr/>
        </p:nvSpPr>
        <p:spPr>
          <a:xfrm>
            <a:off x="4156627" y="1447017"/>
            <a:ext cx="859205" cy="836165"/>
          </a:xfrm>
          <a:custGeom>
            <a:avLst/>
            <a:gdLst>
              <a:gd name="connsiteX0" fmla="*/ 68751 w 873148"/>
              <a:gd name="connsiteY0" fmla="*/ 123754 h 776896"/>
              <a:gd name="connsiteX1" fmla="*/ 68751 w 873148"/>
              <a:gd name="connsiteY1" fmla="*/ 226881 h 776896"/>
              <a:gd name="connsiteX2" fmla="*/ 742520 w 873148"/>
              <a:gd name="connsiteY2" fmla="*/ 0 h 776896"/>
              <a:gd name="connsiteX3" fmla="*/ 873148 w 873148"/>
              <a:gd name="connsiteY3" fmla="*/ 495014 h 776896"/>
              <a:gd name="connsiteX4" fmla="*/ 508764 w 873148"/>
              <a:gd name="connsiteY4" fmla="*/ 776896 h 776896"/>
              <a:gd name="connsiteX5" fmla="*/ 0 w 873148"/>
              <a:gd name="connsiteY5" fmla="*/ 199381 h 776896"/>
              <a:gd name="connsiteX0" fmla="*/ 350634 w 873148"/>
              <a:gd name="connsiteY0" fmla="*/ 0 h 838772"/>
              <a:gd name="connsiteX1" fmla="*/ 68751 w 873148"/>
              <a:gd name="connsiteY1" fmla="*/ 288757 h 838772"/>
              <a:gd name="connsiteX2" fmla="*/ 742520 w 873148"/>
              <a:gd name="connsiteY2" fmla="*/ 61876 h 838772"/>
              <a:gd name="connsiteX3" fmla="*/ 873148 w 873148"/>
              <a:gd name="connsiteY3" fmla="*/ 556890 h 838772"/>
              <a:gd name="connsiteX4" fmla="*/ 508764 w 873148"/>
              <a:gd name="connsiteY4" fmla="*/ 838772 h 838772"/>
              <a:gd name="connsiteX5" fmla="*/ 0 w 873148"/>
              <a:gd name="connsiteY5" fmla="*/ 261257 h 838772"/>
              <a:gd name="connsiteX0" fmla="*/ 721895 w 1244409"/>
              <a:gd name="connsiteY0" fmla="*/ 0 h 838772"/>
              <a:gd name="connsiteX1" fmla="*/ 440012 w 1244409"/>
              <a:gd name="connsiteY1" fmla="*/ 288757 h 838772"/>
              <a:gd name="connsiteX2" fmla="*/ 1113781 w 1244409"/>
              <a:gd name="connsiteY2" fmla="*/ 61876 h 838772"/>
              <a:gd name="connsiteX3" fmla="*/ 1244409 w 1244409"/>
              <a:gd name="connsiteY3" fmla="*/ 556890 h 838772"/>
              <a:gd name="connsiteX4" fmla="*/ 880025 w 1244409"/>
              <a:gd name="connsiteY4" fmla="*/ 838772 h 838772"/>
              <a:gd name="connsiteX5" fmla="*/ 0 w 1244409"/>
              <a:gd name="connsiteY5" fmla="*/ 605016 h 838772"/>
              <a:gd name="connsiteX0" fmla="*/ 721895 w 1244409"/>
              <a:gd name="connsiteY0" fmla="*/ 0 h 838772"/>
              <a:gd name="connsiteX1" fmla="*/ 440012 w 1244409"/>
              <a:gd name="connsiteY1" fmla="*/ 288757 h 838772"/>
              <a:gd name="connsiteX2" fmla="*/ 1113781 w 1244409"/>
              <a:gd name="connsiteY2" fmla="*/ 61876 h 838772"/>
              <a:gd name="connsiteX3" fmla="*/ 1244409 w 1244409"/>
              <a:gd name="connsiteY3" fmla="*/ 556890 h 838772"/>
              <a:gd name="connsiteX4" fmla="*/ 880025 w 1244409"/>
              <a:gd name="connsiteY4" fmla="*/ 838772 h 838772"/>
              <a:gd name="connsiteX5" fmla="*/ 0 w 1244409"/>
              <a:gd name="connsiteY5" fmla="*/ 605016 h 838772"/>
              <a:gd name="connsiteX0" fmla="*/ 721895 w 1244409"/>
              <a:gd name="connsiteY0" fmla="*/ 0 h 838772"/>
              <a:gd name="connsiteX1" fmla="*/ 440012 w 1244409"/>
              <a:gd name="connsiteY1" fmla="*/ 288757 h 838772"/>
              <a:gd name="connsiteX2" fmla="*/ 1113781 w 1244409"/>
              <a:gd name="connsiteY2" fmla="*/ 61876 h 838772"/>
              <a:gd name="connsiteX3" fmla="*/ 1244409 w 1244409"/>
              <a:gd name="connsiteY3" fmla="*/ 556890 h 838772"/>
              <a:gd name="connsiteX4" fmla="*/ 880025 w 1244409"/>
              <a:gd name="connsiteY4" fmla="*/ 838772 h 838772"/>
              <a:gd name="connsiteX5" fmla="*/ 0 w 1244409"/>
              <a:gd name="connsiteY5" fmla="*/ 605016 h 838772"/>
              <a:gd name="connsiteX6" fmla="*/ 721895 w 1244409"/>
              <a:gd name="connsiteY6" fmla="*/ 0 h 838772"/>
              <a:gd name="connsiteX0" fmla="*/ 721895 w 1244409"/>
              <a:gd name="connsiteY0" fmla="*/ 0 h 838772"/>
              <a:gd name="connsiteX1" fmla="*/ 1113781 w 1244409"/>
              <a:gd name="connsiteY1" fmla="*/ 61876 h 838772"/>
              <a:gd name="connsiteX2" fmla="*/ 1244409 w 1244409"/>
              <a:gd name="connsiteY2" fmla="*/ 556890 h 838772"/>
              <a:gd name="connsiteX3" fmla="*/ 880025 w 1244409"/>
              <a:gd name="connsiteY3" fmla="*/ 838772 h 838772"/>
              <a:gd name="connsiteX4" fmla="*/ 0 w 1244409"/>
              <a:gd name="connsiteY4" fmla="*/ 605016 h 838772"/>
              <a:gd name="connsiteX5" fmla="*/ 721895 w 1244409"/>
              <a:gd name="connsiteY5" fmla="*/ 0 h 838772"/>
              <a:gd name="connsiteX0" fmla="*/ 8078 w 530592"/>
              <a:gd name="connsiteY0" fmla="*/ 0 h 838772"/>
              <a:gd name="connsiteX1" fmla="*/ 399964 w 530592"/>
              <a:gd name="connsiteY1" fmla="*/ 61876 h 838772"/>
              <a:gd name="connsiteX2" fmla="*/ 530592 w 530592"/>
              <a:gd name="connsiteY2" fmla="*/ 556890 h 838772"/>
              <a:gd name="connsiteX3" fmla="*/ 166208 w 530592"/>
              <a:gd name="connsiteY3" fmla="*/ 838772 h 838772"/>
              <a:gd name="connsiteX4" fmla="*/ 8078 w 530592"/>
              <a:gd name="connsiteY4" fmla="*/ 0 h 838772"/>
              <a:gd name="connsiteX0" fmla="*/ 2904 w 779800"/>
              <a:gd name="connsiteY0" fmla="*/ 20626 h 776896"/>
              <a:gd name="connsiteX1" fmla="*/ 649172 w 779800"/>
              <a:gd name="connsiteY1" fmla="*/ 0 h 776896"/>
              <a:gd name="connsiteX2" fmla="*/ 779800 w 779800"/>
              <a:gd name="connsiteY2" fmla="*/ 495014 h 776896"/>
              <a:gd name="connsiteX3" fmla="*/ 415416 w 779800"/>
              <a:gd name="connsiteY3" fmla="*/ 776896 h 776896"/>
              <a:gd name="connsiteX4" fmla="*/ 2904 w 779800"/>
              <a:gd name="connsiteY4" fmla="*/ 20626 h 776896"/>
              <a:gd name="connsiteX0" fmla="*/ 3246 w 780142"/>
              <a:gd name="connsiteY0" fmla="*/ 88556 h 844826"/>
              <a:gd name="connsiteX1" fmla="*/ 649514 w 780142"/>
              <a:gd name="connsiteY1" fmla="*/ 67930 h 844826"/>
              <a:gd name="connsiteX2" fmla="*/ 780142 w 780142"/>
              <a:gd name="connsiteY2" fmla="*/ 562944 h 844826"/>
              <a:gd name="connsiteX3" fmla="*/ 415758 w 780142"/>
              <a:gd name="connsiteY3" fmla="*/ 844826 h 844826"/>
              <a:gd name="connsiteX4" fmla="*/ 3246 w 780142"/>
              <a:gd name="connsiteY4" fmla="*/ 88556 h 844826"/>
              <a:gd name="connsiteX0" fmla="*/ 3246 w 780142"/>
              <a:gd name="connsiteY0" fmla="*/ 122583 h 878853"/>
              <a:gd name="connsiteX1" fmla="*/ 649514 w 780142"/>
              <a:gd name="connsiteY1" fmla="*/ 101957 h 878853"/>
              <a:gd name="connsiteX2" fmla="*/ 780142 w 780142"/>
              <a:gd name="connsiteY2" fmla="*/ 596971 h 878853"/>
              <a:gd name="connsiteX3" fmla="*/ 415758 w 780142"/>
              <a:gd name="connsiteY3" fmla="*/ 878853 h 878853"/>
              <a:gd name="connsiteX4" fmla="*/ 3246 w 780142"/>
              <a:gd name="connsiteY4" fmla="*/ 122583 h 878853"/>
              <a:gd name="connsiteX0" fmla="*/ 3246 w 784715"/>
              <a:gd name="connsiteY0" fmla="*/ 122583 h 896940"/>
              <a:gd name="connsiteX1" fmla="*/ 649514 w 784715"/>
              <a:gd name="connsiteY1" fmla="*/ 101957 h 896940"/>
              <a:gd name="connsiteX2" fmla="*/ 780142 w 784715"/>
              <a:gd name="connsiteY2" fmla="*/ 596971 h 896940"/>
              <a:gd name="connsiteX3" fmla="*/ 415758 w 784715"/>
              <a:gd name="connsiteY3" fmla="*/ 878853 h 896940"/>
              <a:gd name="connsiteX4" fmla="*/ 3246 w 784715"/>
              <a:gd name="connsiteY4" fmla="*/ 122583 h 896940"/>
              <a:gd name="connsiteX0" fmla="*/ 3246 w 780142"/>
              <a:gd name="connsiteY0" fmla="*/ 122583 h 894933"/>
              <a:gd name="connsiteX1" fmla="*/ 649514 w 780142"/>
              <a:gd name="connsiteY1" fmla="*/ 101957 h 894933"/>
              <a:gd name="connsiteX2" fmla="*/ 780142 w 780142"/>
              <a:gd name="connsiteY2" fmla="*/ 596971 h 894933"/>
              <a:gd name="connsiteX3" fmla="*/ 415758 w 780142"/>
              <a:gd name="connsiteY3" fmla="*/ 878853 h 894933"/>
              <a:gd name="connsiteX4" fmla="*/ 3246 w 780142"/>
              <a:gd name="connsiteY4" fmla="*/ 122583 h 894933"/>
              <a:gd name="connsiteX0" fmla="*/ 15014 w 791910"/>
              <a:gd name="connsiteY0" fmla="*/ 122583 h 894933"/>
              <a:gd name="connsiteX1" fmla="*/ 661282 w 791910"/>
              <a:gd name="connsiteY1" fmla="*/ 101957 h 894933"/>
              <a:gd name="connsiteX2" fmla="*/ 791910 w 791910"/>
              <a:gd name="connsiteY2" fmla="*/ 596971 h 894933"/>
              <a:gd name="connsiteX3" fmla="*/ 427526 w 791910"/>
              <a:gd name="connsiteY3" fmla="*/ 878853 h 894933"/>
              <a:gd name="connsiteX4" fmla="*/ 15014 w 791910"/>
              <a:gd name="connsiteY4" fmla="*/ 122583 h 894933"/>
              <a:gd name="connsiteX0" fmla="*/ 3432 w 897206"/>
              <a:gd name="connsiteY0" fmla="*/ 78879 h 840055"/>
              <a:gd name="connsiteX1" fmla="*/ 649700 w 897206"/>
              <a:gd name="connsiteY1" fmla="*/ 58253 h 840055"/>
              <a:gd name="connsiteX2" fmla="*/ 897206 w 897206"/>
              <a:gd name="connsiteY2" fmla="*/ 388262 h 840055"/>
              <a:gd name="connsiteX3" fmla="*/ 415944 w 897206"/>
              <a:gd name="connsiteY3" fmla="*/ 835149 h 840055"/>
              <a:gd name="connsiteX4" fmla="*/ 3432 w 897206"/>
              <a:gd name="connsiteY4" fmla="*/ 78879 h 840055"/>
              <a:gd name="connsiteX0" fmla="*/ 3062 w 663683"/>
              <a:gd name="connsiteY0" fmla="*/ 106659 h 862943"/>
              <a:gd name="connsiteX1" fmla="*/ 649330 w 663683"/>
              <a:gd name="connsiteY1" fmla="*/ 86033 h 862943"/>
              <a:gd name="connsiteX2" fmla="*/ 415574 w 663683"/>
              <a:gd name="connsiteY2" fmla="*/ 862929 h 862943"/>
              <a:gd name="connsiteX3" fmla="*/ 3062 w 663683"/>
              <a:gd name="connsiteY3" fmla="*/ 106659 h 862943"/>
              <a:gd name="connsiteX0" fmla="*/ 5453 w 745485"/>
              <a:gd name="connsiteY0" fmla="*/ 59206 h 815682"/>
              <a:gd name="connsiteX1" fmla="*/ 734223 w 745485"/>
              <a:gd name="connsiteY1" fmla="*/ 134833 h 815682"/>
              <a:gd name="connsiteX2" fmla="*/ 417965 w 745485"/>
              <a:gd name="connsiteY2" fmla="*/ 815476 h 815682"/>
              <a:gd name="connsiteX3" fmla="*/ 5453 w 745485"/>
              <a:gd name="connsiteY3" fmla="*/ 59206 h 815682"/>
              <a:gd name="connsiteX0" fmla="*/ 5453 w 764608"/>
              <a:gd name="connsiteY0" fmla="*/ 106143 h 862688"/>
              <a:gd name="connsiteX1" fmla="*/ 734223 w 764608"/>
              <a:gd name="connsiteY1" fmla="*/ 181770 h 862688"/>
              <a:gd name="connsiteX2" fmla="*/ 417965 w 764608"/>
              <a:gd name="connsiteY2" fmla="*/ 862413 h 862688"/>
              <a:gd name="connsiteX3" fmla="*/ 5453 w 764608"/>
              <a:gd name="connsiteY3" fmla="*/ 106143 h 862688"/>
              <a:gd name="connsiteX0" fmla="*/ 5004 w 788421"/>
              <a:gd name="connsiteY0" fmla="*/ 159736 h 717292"/>
              <a:gd name="connsiteX1" fmla="*/ 775025 w 788421"/>
              <a:gd name="connsiteY1" fmla="*/ 35983 h 717292"/>
              <a:gd name="connsiteX2" fmla="*/ 458767 w 788421"/>
              <a:gd name="connsiteY2" fmla="*/ 716626 h 717292"/>
              <a:gd name="connsiteX3" fmla="*/ 5004 w 788421"/>
              <a:gd name="connsiteY3" fmla="*/ 159736 h 717292"/>
              <a:gd name="connsiteX0" fmla="*/ 24587 w 808004"/>
              <a:gd name="connsiteY0" fmla="*/ 240102 h 798468"/>
              <a:gd name="connsiteX1" fmla="*/ 794608 w 808004"/>
              <a:gd name="connsiteY1" fmla="*/ 116349 h 798468"/>
              <a:gd name="connsiteX2" fmla="*/ 478350 w 808004"/>
              <a:gd name="connsiteY2" fmla="*/ 796992 h 798468"/>
              <a:gd name="connsiteX3" fmla="*/ 24587 w 808004"/>
              <a:gd name="connsiteY3" fmla="*/ 240102 h 798468"/>
              <a:gd name="connsiteX0" fmla="*/ 24587 w 855894"/>
              <a:gd name="connsiteY0" fmla="*/ 315184 h 873550"/>
              <a:gd name="connsiteX1" fmla="*/ 794608 w 855894"/>
              <a:gd name="connsiteY1" fmla="*/ 191431 h 873550"/>
              <a:gd name="connsiteX2" fmla="*/ 478350 w 855894"/>
              <a:gd name="connsiteY2" fmla="*/ 872074 h 873550"/>
              <a:gd name="connsiteX3" fmla="*/ 24587 w 855894"/>
              <a:gd name="connsiteY3" fmla="*/ 315184 h 873550"/>
              <a:gd name="connsiteX0" fmla="*/ 42995 w 914018"/>
              <a:gd name="connsiteY0" fmla="*/ 315184 h 872411"/>
              <a:gd name="connsiteX1" fmla="*/ 813016 w 914018"/>
              <a:gd name="connsiteY1" fmla="*/ 191431 h 872411"/>
              <a:gd name="connsiteX2" fmla="*/ 496758 w 914018"/>
              <a:gd name="connsiteY2" fmla="*/ 872074 h 872411"/>
              <a:gd name="connsiteX3" fmla="*/ 42995 w 914018"/>
              <a:gd name="connsiteY3" fmla="*/ 315184 h 872411"/>
              <a:gd name="connsiteX0" fmla="*/ 36426 w 894281"/>
              <a:gd name="connsiteY0" fmla="*/ 315184 h 872411"/>
              <a:gd name="connsiteX1" fmla="*/ 806447 w 894281"/>
              <a:gd name="connsiteY1" fmla="*/ 191431 h 872411"/>
              <a:gd name="connsiteX2" fmla="*/ 490189 w 894281"/>
              <a:gd name="connsiteY2" fmla="*/ 872074 h 872411"/>
              <a:gd name="connsiteX3" fmla="*/ 36426 w 894281"/>
              <a:gd name="connsiteY3" fmla="*/ 315184 h 872411"/>
              <a:gd name="connsiteX0" fmla="*/ 36426 w 894281"/>
              <a:gd name="connsiteY0" fmla="*/ 315184 h 872411"/>
              <a:gd name="connsiteX1" fmla="*/ 806447 w 894281"/>
              <a:gd name="connsiteY1" fmla="*/ 191431 h 872411"/>
              <a:gd name="connsiteX2" fmla="*/ 490189 w 894281"/>
              <a:gd name="connsiteY2" fmla="*/ 872074 h 872411"/>
              <a:gd name="connsiteX3" fmla="*/ 36426 w 894281"/>
              <a:gd name="connsiteY3" fmla="*/ 315184 h 872411"/>
              <a:gd name="connsiteX0" fmla="*/ 21550 w 905087"/>
              <a:gd name="connsiteY0" fmla="*/ 219223 h 831959"/>
              <a:gd name="connsiteX1" fmla="*/ 886261 w 905087"/>
              <a:gd name="connsiteY1" fmla="*/ 150931 h 831959"/>
              <a:gd name="connsiteX2" fmla="*/ 570003 w 905087"/>
              <a:gd name="connsiteY2" fmla="*/ 831574 h 831959"/>
              <a:gd name="connsiteX3" fmla="*/ 21550 w 905087"/>
              <a:gd name="connsiteY3" fmla="*/ 219223 h 831959"/>
              <a:gd name="connsiteX0" fmla="*/ 23087 w 852624"/>
              <a:gd name="connsiteY0" fmla="*/ 231867 h 810516"/>
              <a:gd name="connsiteX1" fmla="*/ 836811 w 852624"/>
              <a:gd name="connsiteY1" fmla="*/ 128912 h 810516"/>
              <a:gd name="connsiteX2" fmla="*/ 520553 w 852624"/>
              <a:gd name="connsiteY2" fmla="*/ 809555 h 810516"/>
              <a:gd name="connsiteX3" fmla="*/ 23087 w 852624"/>
              <a:gd name="connsiteY3" fmla="*/ 231867 h 810516"/>
              <a:gd name="connsiteX0" fmla="*/ 32175 w 876199"/>
              <a:gd name="connsiteY0" fmla="*/ 231867 h 810516"/>
              <a:gd name="connsiteX1" fmla="*/ 845899 w 876199"/>
              <a:gd name="connsiteY1" fmla="*/ 128912 h 810516"/>
              <a:gd name="connsiteX2" fmla="*/ 529641 w 876199"/>
              <a:gd name="connsiteY2" fmla="*/ 809555 h 810516"/>
              <a:gd name="connsiteX3" fmla="*/ 32175 w 876199"/>
              <a:gd name="connsiteY3" fmla="*/ 231867 h 810516"/>
              <a:gd name="connsiteX0" fmla="*/ 32175 w 910280"/>
              <a:gd name="connsiteY0" fmla="*/ 264487 h 843136"/>
              <a:gd name="connsiteX1" fmla="*/ 845899 w 910280"/>
              <a:gd name="connsiteY1" fmla="*/ 161532 h 843136"/>
              <a:gd name="connsiteX2" fmla="*/ 529641 w 910280"/>
              <a:gd name="connsiteY2" fmla="*/ 842175 h 843136"/>
              <a:gd name="connsiteX3" fmla="*/ 32175 w 910280"/>
              <a:gd name="connsiteY3" fmla="*/ 264487 h 843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0280" h="843136">
                <a:moveTo>
                  <a:pt x="32175" y="264487"/>
                </a:moveTo>
                <a:cubicBezTo>
                  <a:pt x="167388" y="-117086"/>
                  <a:pt x="682865" y="-24872"/>
                  <a:pt x="845899" y="161532"/>
                </a:cubicBezTo>
                <a:cubicBezTo>
                  <a:pt x="1008933" y="347936"/>
                  <a:pt x="847360" y="825016"/>
                  <a:pt x="529641" y="842175"/>
                </a:cubicBezTo>
                <a:cubicBezTo>
                  <a:pt x="211922" y="859334"/>
                  <a:pt x="-103038" y="646060"/>
                  <a:pt x="32175" y="264487"/>
                </a:cubicBezTo>
                <a:close/>
              </a:path>
            </a:pathLst>
          </a:custGeom>
          <a:solidFill>
            <a:srgbClr val="51A2CD"/>
          </a:solidFill>
          <a:ln w="76200">
            <a:solidFill>
              <a:srgbClr val="1B1E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858A82-A021-892D-26A6-72BF9B05DC7D}"/>
              </a:ext>
            </a:extLst>
          </p:cNvPr>
          <p:cNvSpPr/>
          <p:nvPr/>
        </p:nvSpPr>
        <p:spPr>
          <a:xfrm>
            <a:off x="4524445" y="1785666"/>
            <a:ext cx="163244" cy="158866"/>
          </a:xfrm>
          <a:custGeom>
            <a:avLst/>
            <a:gdLst>
              <a:gd name="connsiteX0" fmla="*/ 68751 w 873148"/>
              <a:gd name="connsiteY0" fmla="*/ 123754 h 776896"/>
              <a:gd name="connsiteX1" fmla="*/ 68751 w 873148"/>
              <a:gd name="connsiteY1" fmla="*/ 226881 h 776896"/>
              <a:gd name="connsiteX2" fmla="*/ 742520 w 873148"/>
              <a:gd name="connsiteY2" fmla="*/ 0 h 776896"/>
              <a:gd name="connsiteX3" fmla="*/ 873148 w 873148"/>
              <a:gd name="connsiteY3" fmla="*/ 495014 h 776896"/>
              <a:gd name="connsiteX4" fmla="*/ 508764 w 873148"/>
              <a:gd name="connsiteY4" fmla="*/ 776896 h 776896"/>
              <a:gd name="connsiteX5" fmla="*/ 0 w 873148"/>
              <a:gd name="connsiteY5" fmla="*/ 199381 h 776896"/>
              <a:gd name="connsiteX0" fmla="*/ 350634 w 873148"/>
              <a:gd name="connsiteY0" fmla="*/ 0 h 838772"/>
              <a:gd name="connsiteX1" fmla="*/ 68751 w 873148"/>
              <a:gd name="connsiteY1" fmla="*/ 288757 h 838772"/>
              <a:gd name="connsiteX2" fmla="*/ 742520 w 873148"/>
              <a:gd name="connsiteY2" fmla="*/ 61876 h 838772"/>
              <a:gd name="connsiteX3" fmla="*/ 873148 w 873148"/>
              <a:gd name="connsiteY3" fmla="*/ 556890 h 838772"/>
              <a:gd name="connsiteX4" fmla="*/ 508764 w 873148"/>
              <a:gd name="connsiteY4" fmla="*/ 838772 h 838772"/>
              <a:gd name="connsiteX5" fmla="*/ 0 w 873148"/>
              <a:gd name="connsiteY5" fmla="*/ 261257 h 838772"/>
              <a:gd name="connsiteX0" fmla="*/ 721895 w 1244409"/>
              <a:gd name="connsiteY0" fmla="*/ 0 h 838772"/>
              <a:gd name="connsiteX1" fmla="*/ 440012 w 1244409"/>
              <a:gd name="connsiteY1" fmla="*/ 288757 h 838772"/>
              <a:gd name="connsiteX2" fmla="*/ 1113781 w 1244409"/>
              <a:gd name="connsiteY2" fmla="*/ 61876 h 838772"/>
              <a:gd name="connsiteX3" fmla="*/ 1244409 w 1244409"/>
              <a:gd name="connsiteY3" fmla="*/ 556890 h 838772"/>
              <a:gd name="connsiteX4" fmla="*/ 880025 w 1244409"/>
              <a:gd name="connsiteY4" fmla="*/ 838772 h 838772"/>
              <a:gd name="connsiteX5" fmla="*/ 0 w 1244409"/>
              <a:gd name="connsiteY5" fmla="*/ 605016 h 838772"/>
              <a:gd name="connsiteX0" fmla="*/ 721895 w 1244409"/>
              <a:gd name="connsiteY0" fmla="*/ 0 h 838772"/>
              <a:gd name="connsiteX1" fmla="*/ 440012 w 1244409"/>
              <a:gd name="connsiteY1" fmla="*/ 288757 h 838772"/>
              <a:gd name="connsiteX2" fmla="*/ 1113781 w 1244409"/>
              <a:gd name="connsiteY2" fmla="*/ 61876 h 838772"/>
              <a:gd name="connsiteX3" fmla="*/ 1244409 w 1244409"/>
              <a:gd name="connsiteY3" fmla="*/ 556890 h 838772"/>
              <a:gd name="connsiteX4" fmla="*/ 880025 w 1244409"/>
              <a:gd name="connsiteY4" fmla="*/ 838772 h 838772"/>
              <a:gd name="connsiteX5" fmla="*/ 0 w 1244409"/>
              <a:gd name="connsiteY5" fmla="*/ 605016 h 838772"/>
              <a:gd name="connsiteX0" fmla="*/ 721895 w 1244409"/>
              <a:gd name="connsiteY0" fmla="*/ 0 h 838772"/>
              <a:gd name="connsiteX1" fmla="*/ 440012 w 1244409"/>
              <a:gd name="connsiteY1" fmla="*/ 288757 h 838772"/>
              <a:gd name="connsiteX2" fmla="*/ 1113781 w 1244409"/>
              <a:gd name="connsiteY2" fmla="*/ 61876 h 838772"/>
              <a:gd name="connsiteX3" fmla="*/ 1244409 w 1244409"/>
              <a:gd name="connsiteY3" fmla="*/ 556890 h 838772"/>
              <a:gd name="connsiteX4" fmla="*/ 880025 w 1244409"/>
              <a:gd name="connsiteY4" fmla="*/ 838772 h 838772"/>
              <a:gd name="connsiteX5" fmla="*/ 0 w 1244409"/>
              <a:gd name="connsiteY5" fmla="*/ 605016 h 838772"/>
              <a:gd name="connsiteX6" fmla="*/ 721895 w 1244409"/>
              <a:gd name="connsiteY6" fmla="*/ 0 h 838772"/>
              <a:gd name="connsiteX0" fmla="*/ 721895 w 1244409"/>
              <a:gd name="connsiteY0" fmla="*/ 0 h 838772"/>
              <a:gd name="connsiteX1" fmla="*/ 1113781 w 1244409"/>
              <a:gd name="connsiteY1" fmla="*/ 61876 h 838772"/>
              <a:gd name="connsiteX2" fmla="*/ 1244409 w 1244409"/>
              <a:gd name="connsiteY2" fmla="*/ 556890 h 838772"/>
              <a:gd name="connsiteX3" fmla="*/ 880025 w 1244409"/>
              <a:gd name="connsiteY3" fmla="*/ 838772 h 838772"/>
              <a:gd name="connsiteX4" fmla="*/ 0 w 1244409"/>
              <a:gd name="connsiteY4" fmla="*/ 605016 h 838772"/>
              <a:gd name="connsiteX5" fmla="*/ 721895 w 1244409"/>
              <a:gd name="connsiteY5" fmla="*/ 0 h 838772"/>
              <a:gd name="connsiteX0" fmla="*/ 8078 w 530592"/>
              <a:gd name="connsiteY0" fmla="*/ 0 h 838772"/>
              <a:gd name="connsiteX1" fmla="*/ 399964 w 530592"/>
              <a:gd name="connsiteY1" fmla="*/ 61876 h 838772"/>
              <a:gd name="connsiteX2" fmla="*/ 530592 w 530592"/>
              <a:gd name="connsiteY2" fmla="*/ 556890 h 838772"/>
              <a:gd name="connsiteX3" fmla="*/ 166208 w 530592"/>
              <a:gd name="connsiteY3" fmla="*/ 838772 h 838772"/>
              <a:gd name="connsiteX4" fmla="*/ 8078 w 530592"/>
              <a:gd name="connsiteY4" fmla="*/ 0 h 838772"/>
              <a:gd name="connsiteX0" fmla="*/ 2904 w 779800"/>
              <a:gd name="connsiteY0" fmla="*/ 20626 h 776896"/>
              <a:gd name="connsiteX1" fmla="*/ 649172 w 779800"/>
              <a:gd name="connsiteY1" fmla="*/ 0 h 776896"/>
              <a:gd name="connsiteX2" fmla="*/ 779800 w 779800"/>
              <a:gd name="connsiteY2" fmla="*/ 495014 h 776896"/>
              <a:gd name="connsiteX3" fmla="*/ 415416 w 779800"/>
              <a:gd name="connsiteY3" fmla="*/ 776896 h 776896"/>
              <a:gd name="connsiteX4" fmla="*/ 2904 w 779800"/>
              <a:gd name="connsiteY4" fmla="*/ 20626 h 776896"/>
              <a:gd name="connsiteX0" fmla="*/ 3246 w 780142"/>
              <a:gd name="connsiteY0" fmla="*/ 88556 h 844826"/>
              <a:gd name="connsiteX1" fmla="*/ 649514 w 780142"/>
              <a:gd name="connsiteY1" fmla="*/ 67930 h 844826"/>
              <a:gd name="connsiteX2" fmla="*/ 780142 w 780142"/>
              <a:gd name="connsiteY2" fmla="*/ 562944 h 844826"/>
              <a:gd name="connsiteX3" fmla="*/ 415758 w 780142"/>
              <a:gd name="connsiteY3" fmla="*/ 844826 h 844826"/>
              <a:gd name="connsiteX4" fmla="*/ 3246 w 780142"/>
              <a:gd name="connsiteY4" fmla="*/ 88556 h 844826"/>
              <a:gd name="connsiteX0" fmla="*/ 3246 w 780142"/>
              <a:gd name="connsiteY0" fmla="*/ 122583 h 878853"/>
              <a:gd name="connsiteX1" fmla="*/ 649514 w 780142"/>
              <a:gd name="connsiteY1" fmla="*/ 101957 h 878853"/>
              <a:gd name="connsiteX2" fmla="*/ 780142 w 780142"/>
              <a:gd name="connsiteY2" fmla="*/ 596971 h 878853"/>
              <a:gd name="connsiteX3" fmla="*/ 415758 w 780142"/>
              <a:gd name="connsiteY3" fmla="*/ 878853 h 878853"/>
              <a:gd name="connsiteX4" fmla="*/ 3246 w 780142"/>
              <a:gd name="connsiteY4" fmla="*/ 122583 h 878853"/>
              <a:gd name="connsiteX0" fmla="*/ 3246 w 784715"/>
              <a:gd name="connsiteY0" fmla="*/ 122583 h 896940"/>
              <a:gd name="connsiteX1" fmla="*/ 649514 w 784715"/>
              <a:gd name="connsiteY1" fmla="*/ 101957 h 896940"/>
              <a:gd name="connsiteX2" fmla="*/ 780142 w 784715"/>
              <a:gd name="connsiteY2" fmla="*/ 596971 h 896940"/>
              <a:gd name="connsiteX3" fmla="*/ 415758 w 784715"/>
              <a:gd name="connsiteY3" fmla="*/ 878853 h 896940"/>
              <a:gd name="connsiteX4" fmla="*/ 3246 w 784715"/>
              <a:gd name="connsiteY4" fmla="*/ 122583 h 896940"/>
              <a:gd name="connsiteX0" fmla="*/ 3246 w 780142"/>
              <a:gd name="connsiteY0" fmla="*/ 122583 h 894933"/>
              <a:gd name="connsiteX1" fmla="*/ 649514 w 780142"/>
              <a:gd name="connsiteY1" fmla="*/ 101957 h 894933"/>
              <a:gd name="connsiteX2" fmla="*/ 780142 w 780142"/>
              <a:gd name="connsiteY2" fmla="*/ 596971 h 894933"/>
              <a:gd name="connsiteX3" fmla="*/ 415758 w 780142"/>
              <a:gd name="connsiteY3" fmla="*/ 878853 h 894933"/>
              <a:gd name="connsiteX4" fmla="*/ 3246 w 780142"/>
              <a:gd name="connsiteY4" fmla="*/ 122583 h 894933"/>
              <a:gd name="connsiteX0" fmla="*/ 15014 w 791910"/>
              <a:gd name="connsiteY0" fmla="*/ 122583 h 894933"/>
              <a:gd name="connsiteX1" fmla="*/ 661282 w 791910"/>
              <a:gd name="connsiteY1" fmla="*/ 101957 h 894933"/>
              <a:gd name="connsiteX2" fmla="*/ 791910 w 791910"/>
              <a:gd name="connsiteY2" fmla="*/ 596971 h 894933"/>
              <a:gd name="connsiteX3" fmla="*/ 427526 w 791910"/>
              <a:gd name="connsiteY3" fmla="*/ 878853 h 894933"/>
              <a:gd name="connsiteX4" fmla="*/ 15014 w 791910"/>
              <a:gd name="connsiteY4" fmla="*/ 122583 h 894933"/>
              <a:gd name="connsiteX0" fmla="*/ 3432 w 897206"/>
              <a:gd name="connsiteY0" fmla="*/ 78879 h 840055"/>
              <a:gd name="connsiteX1" fmla="*/ 649700 w 897206"/>
              <a:gd name="connsiteY1" fmla="*/ 58253 h 840055"/>
              <a:gd name="connsiteX2" fmla="*/ 897206 w 897206"/>
              <a:gd name="connsiteY2" fmla="*/ 388262 h 840055"/>
              <a:gd name="connsiteX3" fmla="*/ 415944 w 897206"/>
              <a:gd name="connsiteY3" fmla="*/ 835149 h 840055"/>
              <a:gd name="connsiteX4" fmla="*/ 3432 w 897206"/>
              <a:gd name="connsiteY4" fmla="*/ 78879 h 840055"/>
              <a:gd name="connsiteX0" fmla="*/ 3062 w 663683"/>
              <a:gd name="connsiteY0" fmla="*/ 106659 h 862943"/>
              <a:gd name="connsiteX1" fmla="*/ 649330 w 663683"/>
              <a:gd name="connsiteY1" fmla="*/ 86033 h 862943"/>
              <a:gd name="connsiteX2" fmla="*/ 415574 w 663683"/>
              <a:gd name="connsiteY2" fmla="*/ 862929 h 862943"/>
              <a:gd name="connsiteX3" fmla="*/ 3062 w 663683"/>
              <a:gd name="connsiteY3" fmla="*/ 106659 h 862943"/>
              <a:gd name="connsiteX0" fmla="*/ 5453 w 745485"/>
              <a:gd name="connsiteY0" fmla="*/ 59206 h 815682"/>
              <a:gd name="connsiteX1" fmla="*/ 734223 w 745485"/>
              <a:gd name="connsiteY1" fmla="*/ 134833 h 815682"/>
              <a:gd name="connsiteX2" fmla="*/ 417965 w 745485"/>
              <a:gd name="connsiteY2" fmla="*/ 815476 h 815682"/>
              <a:gd name="connsiteX3" fmla="*/ 5453 w 745485"/>
              <a:gd name="connsiteY3" fmla="*/ 59206 h 815682"/>
              <a:gd name="connsiteX0" fmla="*/ 5453 w 764608"/>
              <a:gd name="connsiteY0" fmla="*/ 106143 h 862688"/>
              <a:gd name="connsiteX1" fmla="*/ 734223 w 764608"/>
              <a:gd name="connsiteY1" fmla="*/ 181770 h 862688"/>
              <a:gd name="connsiteX2" fmla="*/ 417965 w 764608"/>
              <a:gd name="connsiteY2" fmla="*/ 862413 h 862688"/>
              <a:gd name="connsiteX3" fmla="*/ 5453 w 764608"/>
              <a:gd name="connsiteY3" fmla="*/ 106143 h 862688"/>
              <a:gd name="connsiteX0" fmla="*/ 5004 w 788421"/>
              <a:gd name="connsiteY0" fmla="*/ 159736 h 717292"/>
              <a:gd name="connsiteX1" fmla="*/ 775025 w 788421"/>
              <a:gd name="connsiteY1" fmla="*/ 35983 h 717292"/>
              <a:gd name="connsiteX2" fmla="*/ 458767 w 788421"/>
              <a:gd name="connsiteY2" fmla="*/ 716626 h 717292"/>
              <a:gd name="connsiteX3" fmla="*/ 5004 w 788421"/>
              <a:gd name="connsiteY3" fmla="*/ 159736 h 717292"/>
              <a:gd name="connsiteX0" fmla="*/ 24587 w 808004"/>
              <a:gd name="connsiteY0" fmla="*/ 240102 h 798468"/>
              <a:gd name="connsiteX1" fmla="*/ 794608 w 808004"/>
              <a:gd name="connsiteY1" fmla="*/ 116349 h 798468"/>
              <a:gd name="connsiteX2" fmla="*/ 478350 w 808004"/>
              <a:gd name="connsiteY2" fmla="*/ 796992 h 798468"/>
              <a:gd name="connsiteX3" fmla="*/ 24587 w 808004"/>
              <a:gd name="connsiteY3" fmla="*/ 240102 h 798468"/>
              <a:gd name="connsiteX0" fmla="*/ 24587 w 855894"/>
              <a:gd name="connsiteY0" fmla="*/ 315184 h 873550"/>
              <a:gd name="connsiteX1" fmla="*/ 794608 w 855894"/>
              <a:gd name="connsiteY1" fmla="*/ 191431 h 873550"/>
              <a:gd name="connsiteX2" fmla="*/ 478350 w 855894"/>
              <a:gd name="connsiteY2" fmla="*/ 872074 h 873550"/>
              <a:gd name="connsiteX3" fmla="*/ 24587 w 855894"/>
              <a:gd name="connsiteY3" fmla="*/ 315184 h 873550"/>
              <a:gd name="connsiteX0" fmla="*/ 42995 w 914018"/>
              <a:gd name="connsiteY0" fmla="*/ 315184 h 872411"/>
              <a:gd name="connsiteX1" fmla="*/ 813016 w 914018"/>
              <a:gd name="connsiteY1" fmla="*/ 191431 h 872411"/>
              <a:gd name="connsiteX2" fmla="*/ 496758 w 914018"/>
              <a:gd name="connsiteY2" fmla="*/ 872074 h 872411"/>
              <a:gd name="connsiteX3" fmla="*/ 42995 w 914018"/>
              <a:gd name="connsiteY3" fmla="*/ 315184 h 872411"/>
              <a:gd name="connsiteX0" fmla="*/ 36426 w 894281"/>
              <a:gd name="connsiteY0" fmla="*/ 315184 h 872411"/>
              <a:gd name="connsiteX1" fmla="*/ 806447 w 894281"/>
              <a:gd name="connsiteY1" fmla="*/ 191431 h 872411"/>
              <a:gd name="connsiteX2" fmla="*/ 490189 w 894281"/>
              <a:gd name="connsiteY2" fmla="*/ 872074 h 872411"/>
              <a:gd name="connsiteX3" fmla="*/ 36426 w 894281"/>
              <a:gd name="connsiteY3" fmla="*/ 315184 h 872411"/>
              <a:gd name="connsiteX0" fmla="*/ 36426 w 894281"/>
              <a:gd name="connsiteY0" fmla="*/ 315184 h 872411"/>
              <a:gd name="connsiteX1" fmla="*/ 806447 w 894281"/>
              <a:gd name="connsiteY1" fmla="*/ 191431 h 872411"/>
              <a:gd name="connsiteX2" fmla="*/ 490189 w 894281"/>
              <a:gd name="connsiteY2" fmla="*/ 872074 h 872411"/>
              <a:gd name="connsiteX3" fmla="*/ 36426 w 894281"/>
              <a:gd name="connsiteY3" fmla="*/ 315184 h 872411"/>
              <a:gd name="connsiteX0" fmla="*/ 21550 w 905087"/>
              <a:gd name="connsiteY0" fmla="*/ 219223 h 831959"/>
              <a:gd name="connsiteX1" fmla="*/ 886261 w 905087"/>
              <a:gd name="connsiteY1" fmla="*/ 150931 h 831959"/>
              <a:gd name="connsiteX2" fmla="*/ 570003 w 905087"/>
              <a:gd name="connsiteY2" fmla="*/ 831574 h 831959"/>
              <a:gd name="connsiteX3" fmla="*/ 21550 w 905087"/>
              <a:gd name="connsiteY3" fmla="*/ 219223 h 831959"/>
              <a:gd name="connsiteX0" fmla="*/ 23087 w 852624"/>
              <a:gd name="connsiteY0" fmla="*/ 231867 h 810516"/>
              <a:gd name="connsiteX1" fmla="*/ 836811 w 852624"/>
              <a:gd name="connsiteY1" fmla="*/ 128912 h 810516"/>
              <a:gd name="connsiteX2" fmla="*/ 520553 w 852624"/>
              <a:gd name="connsiteY2" fmla="*/ 809555 h 810516"/>
              <a:gd name="connsiteX3" fmla="*/ 23087 w 852624"/>
              <a:gd name="connsiteY3" fmla="*/ 231867 h 810516"/>
              <a:gd name="connsiteX0" fmla="*/ 32175 w 876199"/>
              <a:gd name="connsiteY0" fmla="*/ 231867 h 810516"/>
              <a:gd name="connsiteX1" fmla="*/ 845899 w 876199"/>
              <a:gd name="connsiteY1" fmla="*/ 128912 h 810516"/>
              <a:gd name="connsiteX2" fmla="*/ 529641 w 876199"/>
              <a:gd name="connsiteY2" fmla="*/ 809555 h 810516"/>
              <a:gd name="connsiteX3" fmla="*/ 32175 w 876199"/>
              <a:gd name="connsiteY3" fmla="*/ 231867 h 810516"/>
              <a:gd name="connsiteX0" fmla="*/ 32175 w 910280"/>
              <a:gd name="connsiteY0" fmla="*/ 264487 h 843136"/>
              <a:gd name="connsiteX1" fmla="*/ 845899 w 910280"/>
              <a:gd name="connsiteY1" fmla="*/ 161532 h 843136"/>
              <a:gd name="connsiteX2" fmla="*/ 529641 w 910280"/>
              <a:gd name="connsiteY2" fmla="*/ 842175 h 843136"/>
              <a:gd name="connsiteX3" fmla="*/ 32175 w 910280"/>
              <a:gd name="connsiteY3" fmla="*/ 264487 h 843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0280" h="843136">
                <a:moveTo>
                  <a:pt x="32175" y="264487"/>
                </a:moveTo>
                <a:cubicBezTo>
                  <a:pt x="167388" y="-117086"/>
                  <a:pt x="682865" y="-24872"/>
                  <a:pt x="845899" y="161532"/>
                </a:cubicBezTo>
                <a:cubicBezTo>
                  <a:pt x="1008933" y="347936"/>
                  <a:pt x="847360" y="825016"/>
                  <a:pt x="529641" y="842175"/>
                </a:cubicBezTo>
                <a:cubicBezTo>
                  <a:pt x="211922" y="859334"/>
                  <a:pt x="-103038" y="646060"/>
                  <a:pt x="32175" y="264487"/>
                </a:cubicBezTo>
                <a:close/>
              </a:path>
            </a:pathLst>
          </a:custGeom>
          <a:noFill/>
          <a:ln w="76200">
            <a:solidFill>
              <a:srgbClr val="1B1E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56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Data Model</vt:lpstr>
      <vt:lpstr>Task Workflow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Foulkes</dc:creator>
  <cp:lastModifiedBy>Chris Foulkes</cp:lastModifiedBy>
  <cp:revision>7</cp:revision>
  <dcterms:created xsi:type="dcterms:W3CDTF">2021-12-28T17:11:47Z</dcterms:created>
  <dcterms:modified xsi:type="dcterms:W3CDTF">2022-06-07T10:21:27Z</dcterms:modified>
</cp:coreProperties>
</file>