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1" r:id="rId5"/>
    <p:sldId id="280" r:id="rId6"/>
    <p:sldId id="282" r:id="rId7"/>
    <p:sldId id="288" r:id="rId8"/>
    <p:sldId id="284" r:id="rId9"/>
    <p:sldId id="287" r:id="rId10"/>
    <p:sldId id="290" r:id="rId11"/>
    <p:sldId id="291" r:id="rId12"/>
    <p:sldId id="292" r:id="rId13"/>
    <p:sldId id="286" r:id="rId14"/>
    <p:sldId id="285" r:id="rId15"/>
    <p:sldId id="275" r:id="rId16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indent="0" algn="l" defTabSz="685800" rtl="0" eaLnBrk="1" latinLnBrk="0" hangingPunct="1">
      <a:lnSpc>
        <a:spcPct val="100000"/>
      </a:lnSpc>
      <a:spcBef>
        <a:spcPts val="3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169200" indent="-180000" algn="l" defTabSz="685800" rtl="0" eaLnBrk="1" latinLnBrk="0" hangingPunct="1">
      <a:lnSpc>
        <a:spcPct val="100000"/>
      </a:lnSpc>
      <a:spcBef>
        <a:spcPts val="432"/>
      </a:spcBef>
      <a:buClr>
        <a:schemeClr val="tx2"/>
      </a:buClr>
      <a:buFont typeface="Arial" panose="020B0604020202020204" pitchFamily="34" charset="0"/>
      <a:buChar char="•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360000" indent="-180000" algn="l" defTabSz="685800" rtl="0" eaLnBrk="1" latinLnBrk="0" hangingPunct="1">
      <a:lnSpc>
        <a:spcPct val="100000"/>
      </a:lnSpc>
      <a:spcBef>
        <a:spcPts val="400"/>
      </a:spcBef>
      <a:buClr>
        <a:schemeClr val="tx2"/>
      </a:buClr>
      <a:buFont typeface="Arial" panose="020B0604020202020204" pitchFamily="34" charset="0"/>
      <a:buChar char="–"/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684000" indent="-180000" algn="l" defTabSz="685800" rtl="0" eaLnBrk="1" latinLnBrk="0" hangingPunct="1">
      <a:lnSpc>
        <a:spcPct val="100000"/>
      </a:lnSpc>
      <a:spcBef>
        <a:spcPts val="400"/>
      </a:spcBef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972000" indent="-180000" algn="l" defTabSz="685800" rtl="0" eaLnBrk="1" latinLnBrk="0" hangingPunct="1">
      <a:lnSpc>
        <a:spcPct val="100000"/>
      </a:lnSpc>
      <a:spcBef>
        <a:spcPts val="300"/>
      </a:spcBef>
      <a:buClr>
        <a:schemeClr val="tx2"/>
      </a:buClr>
      <a:buFont typeface="Arial" panose="020B0604020202020204" pitchFamily="34" charset="0"/>
      <a:buChar char="–"/>
      <a:defRPr sz="1000" kern="1200">
        <a:solidFill>
          <a:schemeClr val="tx2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2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A7815-BEBA-4311-93E1-2969697514F6}" v="48" dt="2020-10-20T08:14:11.094"/>
    <p1510:client id="{79549357-F9EC-7061-B2AC-8051F1390CBC}" v="61" dt="2020-10-20T02:18:17.730"/>
  </p1510:revLst>
</p1510:revInfo>
</file>

<file path=ppt/tableStyles.xml><?xml version="1.0" encoding="utf-8"?>
<a:tblStyleLst xmlns:a="http://schemas.openxmlformats.org/drawingml/2006/main" def="{A16AEE43-F4D6-4E29-BE72-89A31115956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rgbClr val="82A2AD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rgbClr val="82A2AD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rgbClr val="82A2AD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16AEE43-F4D6-4E29-BE72-89A311159569}" styleName="Software AG Standard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2"/>
              </a:solidFill>
            </a:ln>
          </a:left>
          <a:right>
            <a:ln w="0" cmpd="sng">
              <a:solidFill>
                <a:schemeClr val="lt2"/>
              </a:solidFill>
            </a:ln>
          </a:right>
          <a:top>
            <a:ln w="0" cmpd="sng">
              <a:solidFill>
                <a:schemeClr val="lt2"/>
              </a:solidFill>
            </a:ln>
          </a:top>
          <a:bottom>
            <a:ln w="0" cmpd="sng">
              <a:solidFill>
                <a:schemeClr val="lt2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2"/>
      </a:tcTxStyle>
      <a:tcStyle>
        <a:tcBdr/>
        <a:fill>
          <a:solidFill>
            <a:srgbClr val="82A2AD"/>
          </a:solidFill>
        </a:fill>
      </a:tcStyle>
    </a:lastCol>
    <a:firstCol>
      <a:tcTxStyle b="on">
        <a:fontRef idx="minor">
          <a:prstClr val="black"/>
        </a:fontRef>
        <a:schemeClr val="lt2"/>
      </a:tcTxStyle>
      <a:tcStyle>
        <a:tcBdr/>
        <a:fill>
          <a:solidFill>
            <a:srgbClr val="82A2AD"/>
          </a:solidFill>
        </a:fill>
      </a:tcStyle>
    </a:firstCol>
    <a:lastRow>
      <a:tcTxStyle b="on">
        <a:fontRef idx="minor">
          <a:prstClr val="black"/>
        </a:fontRef>
        <a:schemeClr val="lt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rgbClr val="82A2AD"/>
          </a:solidFill>
        </a:fill>
      </a:tcStyle>
    </a:lastRow>
    <a:firstRow>
      <a:tcTxStyle b="on">
        <a:fontRef idx="minor">
          <a:prstClr val="black"/>
        </a:fontRef>
        <a:schemeClr val="lt2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  <a:tblStyle styleId="{E2FD084D-617F-4632-A001-82C3342337EF}" styleName="Software AG Standard Bright puls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2"/>
      </a:tcTxStyle>
      <a:tcStyle>
        <a:tcBdr/>
        <a:fill>
          <a:solidFill>
            <a:srgbClr val="C89FFB"/>
          </a:solidFill>
        </a:fill>
      </a:tcStyle>
    </a:lastCol>
    <a:firstCol>
      <a:tcTxStyle b="on">
        <a:fontRef idx="minor">
          <a:prstClr val="black"/>
        </a:fontRef>
        <a:schemeClr val="lt2"/>
      </a:tcTxStyle>
      <a:tcStyle>
        <a:tcBdr/>
        <a:fill>
          <a:solidFill>
            <a:srgbClr val="C89FFB"/>
          </a:solidFill>
        </a:fill>
      </a:tcStyle>
    </a:firstCol>
    <a:lastRow>
      <a:tcTxStyle b="on">
        <a:fontRef idx="minor">
          <a:prstClr val="black"/>
        </a:fontRef>
        <a:schemeClr val="lt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rgbClr val="C89FFB"/>
          </a:solidFill>
        </a:fill>
      </a:tcStyle>
    </a:lastRow>
    <a:firstRow>
      <a:tcTxStyle b="on">
        <a:fontRef idx="minor">
          <a:prstClr val="black"/>
        </a:fontRef>
        <a:schemeClr val="lt2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D1D5107-2099-4B57-A3EB-CEFF1DB81227}" styleName="Software AG Standard Bright sens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2"/>
      </a:tcTxStyle>
      <a:tcStyle>
        <a:tcBdr/>
        <a:fill>
          <a:solidFill>
            <a:srgbClr val="94DDD7"/>
          </a:solidFill>
        </a:fill>
      </a:tcStyle>
    </a:lastCol>
    <a:firstCol>
      <a:tcTxStyle b="on">
        <a:fontRef idx="minor">
          <a:prstClr val="black"/>
        </a:fontRef>
        <a:schemeClr val="dk2"/>
      </a:tcTxStyle>
      <a:tcStyle>
        <a:tcBdr/>
        <a:fill>
          <a:solidFill>
            <a:srgbClr val="94DDD7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rgbClr val="94DDD7"/>
          </a:solidFill>
        </a:fill>
      </a:tcStyle>
    </a:lastRow>
    <a:firstRow>
      <a:tcTxStyle b="on">
        <a:fontRef idx="minor">
          <a:prstClr val="black"/>
        </a:fontRef>
        <a:schemeClr val="dk2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F20EA8-D2BB-4C41-9F59-0B0C2306DBB8}" styleName="Software AG Standard Bright lif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2"/>
      </a:tcTxStyle>
      <a:tcStyle>
        <a:tcBdr/>
        <a:fill>
          <a:solidFill>
            <a:srgbClr val="EAF588"/>
          </a:solidFill>
        </a:fill>
      </a:tcStyle>
    </a:lastCol>
    <a:firstCol>
      <a:tcTxStyle b="on">
        <a:fontRef idx="minor">
          <a:prstClr val="black"/>
        </a:fontRef>
        <a:schemeClr val="dk2"/>
      </a:tcTxStyle>
      <a:tcStyle>
        <a:tcBdr/>
        <a:fill>
          <a:solidFill>
            <a:srgbClr val="EAF588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rgbClr val="EAF588"/>
          </a:solidFill>
        </a:fill>
      </a:tcStyle>
    </a:lastRow>
    <a:firstRow>
      <a:tcTxStyle b="on">
        <a:fontRef idx="minor">
          <a:prstClr val="black"/>
        </a:fontRef>
        <a:schemeClr val="dk2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4EBB96-9029-484D-9E7E-1666E709D619}" styleName="Software AG Standard Deep puls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2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2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2"/>
      </a:tcTxStyle>
      <a:tcStyle>
        <a:tcBdr>
          <a:bottom>
            <a:ln w="0" cmpd="sng">
              <a:solidFill>
                <a:schemeClr val="lt2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8594DD-534D-4114-8277-25E7630CE91A}" styleName="Software AG Standard sens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2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2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2"/>
      </a:tcTxStyle>
      <a:tcStyle>
        <a:tcBdr>
          <a:bottom>
            <a:ln w="127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, Chee Guan" userId="S::chea@softwareag.com::c6c2ceea-6c6e-4423-a11a-46c11d0843c9" providerId="AD" clId="Web-{79549357-F9EC-7061-B2AC-8051F1390CBC}"/>
    <pc:docChg chg="addSld modSld">
      <pc:chgData name="Ang, Chee Guan" userId="S::chea@softwareag.com::c6c2ceea-6c6e-4423-a11a-46c11d0843c9" providerId="AD" clId="Web-{79549357-F9EC-7061-B2AC-8051F1390CBC}" dt="2020-10-20T02:18:17.730" v="56" actId="20577"/>
      <pc:docMkLst>
        <pc:docMk/>
      </pc:docMkLst>
      <pc:sldChg chg="modSp new">
        <pc:chgData name="Ang, Chee Guan" userId="S::chea@softwareag.com::c6c2ceea-6c6e-4423-a11a-46c11d0843c9" providerId="AD" clId="Web-{79549357-F9EC-7061-B2AC-8051F1390CBC}" dt="2020-10-20T02:18:17.730" v="56" actId="20577"/>
        <pc:sldMkLst>
          <pc:docMk/>
          <pc:sldMk cId="400596667" sldId="290"/>
        </pc:sldMkLst>
        <pc:spChg chg="mod">
          <ac:chgData name="Ang, Chee Guan" userId="S::chea@softwareag.com::c6c2ceea-6c6e-4423-a11a-46c11d0843c9" providerId="AD" clId="Web-{79549357-F9EC-7061-B2AC-8051F1390CBC}" dt="2020-10-20T02:03:52.377" v="9" actId="20577"/>
          <ac:spMkLst>
            <pc:docMk/>
            <pc:sldMk cId="400596667" sldId="290"/>
            <ac:spMk id="2" creationId="{32210A63-BAFA-487E-A27D-318BE61F0657}"/>
          </ac:spMkLst>
        </pc:spChg>
        <pc:spChg chg="mod">
          <ac:chgData name="Ang, Chee Guan" userId="S::chea@softwareag.com::c6c2ceea-6c6e-4423-a11a-46c11d0843c9" providerId="AD" clId="Web-{79549357-F9EC-7061-B2AC-8051F1390CBC}" dt="2020-10-20T02:18:17.730" v="56" actId="20577"/>
          <ac:spMkLst>
            <pc:docMk/>
            <pc:sldMk cId="400596667" sldId="290"/>
            <ac:spMk id="3" creationId="{7C22971C-9A5E-436E-B872-6A5F632E4EDC}"/>
          </ac:spMkLst>
        </pc:spChg>
        <pc:spChg chg="mod">
          <ac:chgData name="Ang, Chee Guan" userId="S::chea@softwareag.com::c6c2ceea-6c6e-4423-a11a-46c11d0843c9" providerId="AD" clId="Web-{79549357-F9EC-7061-B2AC-8051F1390CBC}" dt="2020-10-20T02:04:28.707" v="37" actId="20577"/>
          <ac:spMkLst>
            <pc:docMk/>
            <pc:sldMk cId="400596667" sldId="290"/>
            <ac:spMk id="6" creationId="{B81E813C-E075-4E35-B052-9A15D397912A}"/>
          </ac:spMkLst>
        </pc:spChg>
      </pc:sldChg>
    </pc:docChg>
  </pc:docChgLst>
  <pc:docChgLst>
    <pc:chgData name="Ang, Chee Guan" userId="c6c2ceea-6c6e-4423-a11a-46c11d0843c9" providerId="ADAL" clId="{72AA7815-BEBA-4311-93E1-2969697514F6}"/>
    <pc:docChg chg="addSld modSld">
      <pc:chgData name="Ang, Chee Guan" userId="c6c2ceea-6c6e-4423-a11a-46c11d0843c9" providerId="ADAL" clId="{72AA7815-BEBA-4311-93E1-2969697514F6}" dt="2020-10-20T08:14:11.094" v="38"/>
      <pc:docMkLst>
        <pc:docMk/>
      </pc:docMkLst>
      <pc:sldChg chg="modSp">
        <pc:chgData name="Ang, Chee Guan" userId="c6c2ceea-6c6e-4423-a11a-46c11d0843c9" providerId="ADAL" clId="{72AA7815-BEBA-4311-93E1-2969697514F6}" dt="2020-10-20T02:30:21.330" v="29" actId="207"/>
        <pc:sldMkLst>
          <pc:docMk/>
          <pc:sldMk cId="3964228685" sldId="287"/>
        </pc:sldMkLst>
        <pc:spChg chg="mod">
          <ac:chgData name="Ang, Chee Guan" userId="c6c2ceea-6c6e-4423-a11a-46c11d0843c9" providerId="ADAL" clId="{72AA7815-BEBA-4311-93E1-2969697514F6}" dt="2020-10-20T02:30:21.330" v="29" actId="207"/>
          <ac:spMkLst>
            <pc:docMk/>
            <pc:sldMk cId="3964228685" sldId="287"/>
            <ac:spMk id="3" creationId="{8D803DBE-F0A9-482B-B4A3-B12E408814F8}"/>
          </ac:spMkLst>
        </pc:spChg>
      </pc:sldChg>
      <pc:sldChg chg="addSp delSp modSp">
        <pc:chgData name="Ang, Chee Guan" userId="c6c2ceea-6c6e-4423-a11a-46c11d0843c9" providerId="ADAL" clId="{72AA7815-BEBA-4311-93E1-2969697514F6}" dt="2020-10-20T02:27:07.170" v="28"/>
        <pc:sldMkLst>
          <pc:docMk/>
          <pc:sldMk cId="400596667" sldId="290"/>
        </pc:sldMkLst>
        <pc:spChg chg="mod">
          <ac:chgData name="Ang, Chee Guan" userId="c6c2ceea-6c6e-4423-a11a-46c11d0843c9" providerId="ADAL" clId="{72AA7815-BEBA-4311-93E1-2969697514F6}" dt="2020-10-20T02:27:07.170" v="28"/>
          <ac:spMkLst>
            <pc:docMk/>
            <pc:sldMk cId="400596667" sldId="290"/>
            <ac:spMk id="3" creationId="{7C22971C-9A5E-436E-B872-6A5F632E4EDC}"/>
          </ac:spMkLst>
        </pc:spChg>
        <pc:spChg chg="add del">
          <ac:chgData name="Ang, Chee Guan" userId="c6c2ceea-6c6e-4423-a11a-46c11d0843c9" providerId="ADAL" clId="{72AA7815-BEBA-4311-93E1-2969697514F6}" dt="2020-10-20T02:21:13.351" v="2"/>
          <ac:spMkLst>
            <pc:docMk/>
            <pc:sldMk cId="400596667" sldId="290"/>
            <ac:spMk id="9" creationId="{D10A6B93-6A41-45AE-921A-352D77972E44}"/>
          </ac:spMkLst>
        </pc:spChg>
        <pc:spChg chg="add del">
          <ac:chgData name="Ang, Chee Guan" userId="c6c2ceea-6c6e-4423-a11a-46c11d0843c9" providerId="ADAL" clId="{72AA7815-BEBA-4311-93E1-2969697514F6}" dt="2020-10-20T02:21:16.620" v="4"/>
          <ac:spMkLst>
            <pc:docMk/>
            <pc:sldMk cId="400596667" sldId="290"/>
            <ac:spMk id="10" creationId="{F2EEAEC0-AE64-42EF-8370-979F903314B0}"/>
          </ac:spMkLst>
        </pc:spChg>
        <pc:spChg chg="add del">
          <ac:chgData name="Ang, Chee Guan" userId="c6c2ceea-6c6e-4423-a11a-46c11d0843c9" providerId="ADAL" clId="{72AA7815-BEBA-4311-93E1-2969697514F6}" dt="2020-10-20T02:21:19.771" v="6"/>
          <ac:spMkLst>
            <pc:docMk/>
            <pc:sldMk cId="400596667" sldId="290"/>
            <ac:spMk id="11" creationId="{9E7B1E58-215C-4D10-AD42-0A9CD09CC4CE}"/>
          </ac:spMkLst>
        </pc:spChg>
      </pc:sldChg>
      <pc:sldChg chg="addSp delSp modSp add">
        <pc:chgData name="Ang, Chee Guan" userId="c6c2ceea-6c6e-4423-a11a-46c11d0843c9" providerId="ADAL" clId="{72AA7815-BEBA-4311-93E1-2969697514F6}" dt="2020-10-20T02:25:24.973" v="26"/>
        <pc:sldMkLst>
          <pc:docMk/>
          <pc:sldMk cId="2687791503" sldId="291"/>
        </pc:sldMkLst>
        <pc:spChg chg="mod">
          <ac:chgData name="Ang, Chee Guan" userId="c6c2ceea-6c6e-4423-a11a-46c11d0843c9" providerId="ADAL" clId="{72AA7815-BEBA-4311-93E1-2969697514F6}" dt="2020-10-20T02:25:23.822" v="25"/>
          <ac:spMkLst>
            <pc:docMk/>
            <pc:sldMk cId="2687791503" sldId="291"/>
            <ac:spMk id="3" creationId="{7C22971C-9A5E-436E-B872-6A5F632E4EDC}"/>
          </ac:spMkLst>
        </pc:spChg>
        <pc:spChg chg="add del">
          <ac:chgData name="Ang, Chee Guan" userId="c6c2ceea-6c6e-4423-a11a-46c11d0843c9" providerId="ADAL" clId="{72AA7815-BEBA-4311-93E1-2969697514F6}" dt="2020-10-20T02:22:51.702" v="10"/>
          <ac:spMkLst>
            <pc:docMk/>
            <pc:sldMk cId="2687791503" sldId="291"/>
            <ac:spMk id="7" creationId="{406FFB59-3A28-4B97-8A45-42B044B86E19}"/>
          </ac:spMkLst>
        </pc:spChg>
        <pc:graphicFrameChg chg="add mod">
          <ac:chgData name="Ang, Chee Guan" userId="c6c2ceea-6c6e-4423-a11a-46c11d0843c9" providerId="ADAL" clId="{72AA7815-BEBA-4311-93E1-2969697514F6}" dt="2020-10-20T02:25:24.973" v="26"/>
          <ac:graphicFrameMkLst>
            <pc:docMk/>
            <pc:sldMk cId="2687791503" sldId="291"/>
            <ac:graphicFrameMk id="8" creationId="{445719FA-D4A0-4DF3-8953-1A274A7902F9}"/>
          </ac:graphicFrameMkLst>
        </pc:graphicFrameChg>
      </pc:sldChg>
      <pc:sldChg chg="addSp delSp modSp add">
        <pc:chgData name="Ang, Chee Guan" userId="c6c2ceea-6c6e-4423-a11a-46c11d0843c9" providerId="ADAL" clId="{72AA7815-BEBA-4311-93E1-2969697514F6}" dt="2020-10-20T08:14:11.094" v="38"/>
        <pc:sldMkLst>
          <pc:docMk/>
          <pc:sldMk cId="2876174752" sldId="292"/>
        </pc:sldMkLst>
        <pc:spChg chg="add del mod">
          <ac:chgData name="Ang, Chee Guan" userId="c6c2ceea-6c6e-4423-a11a-46c11d0843c9" providerId="ADAL" clId="{72AA7815-BEBA-4311-93E1-2969697514F6}" dt="2020-10-20T08:11:20.530" v="37"/>
          <ac:spMkLst>
            <pc:docMk/>
            <pc:sldMk cId="2876174752" sldId="292"/>
            <ac:spMk id="3" creationId="{ABC42A92-3D6D-4B88-99FE-929F91B64D06}"/>
          </ac:spMkLst>
        </pc:spChg>
        <pc:spChg chg="add del">
          <ac:chgData name="Ang, Chee Guan" userId="c6c2ceea-6c6e-4423-a11a-46c11d0843c9" providerId="ADAL" clId="{72AA7815-BEBA-4311-93E1-2969697514F6}" dt="2020-10-20T08:09:25.487" v="32"/>
          <ac:spMkLst>
            <pc:docMk/>
            <pc:sldMk cId="2876174752" sldId="292"/>
            <ac:spMk id="7" creationId="{DA1234C2-68E5-4403-BAE1-1B91C5F795C2}"/>
          </ac:spMkLst>
        </pc:spChg>
        <pc:picChg chg="add">
          <ac:chgData name="Ang, Chee Guan" userId="c6c2ceea-6c6e-4423-a11a-46c11d0843c9" providerId="ADAL" clId="{72AA7815-BEBA-4311-93E1-2969697514F6}" dt="2020-10-20T08:14:11.094" v="38"/>
          <ac:picMkLst>
            <pc:docMk/>
            <pc:sldMk cId="2876174752" sldId="292"/>
            <ac:picMk id="8" creationId="{F7E39195-AA42-4981-84C3-B952FB3F6373}"/>
          </ac:picMkLst>
        </pc:picChg>
      </pc:sldChg>
    </pc:docChg>
  </pc:docChgLst>
  <pc:docChgLst>
    <pc:chgData name="Ang, Chee Guan" userId="S::chea@softwareag.com::c6c2ceea-6c6e-4423-a11a-46c11d0843c9" providerId="AD" clId="Web-{6CDCCDE9-85A8-02A2-E345-9747CA9A88C2}"/>
    <pc:docChg chg="modSld">
      <pc:chgData name="Ang, Chee Guan" userId="S::chea@softwareag.com::c6c2ceea-6c6e-4423-a11a-46c11d0843c9" providerId="AD" clId="Web-{6CDCCDE9-85A8-02A2-E345-9747CA9A88C2}" dt="2020-10-08T07:28:34.796" v="29" actId="20577"/>
      <pc:docMkLst>
        <pc:docMk/>
      </pc:docMkLst>
      <pc:sldChg chg="modSp">
        <pc:chgData name="Ang, Chee Guan" userId="S::chea@softwareag.com::c6c2ceea-6c6e-4423-a11a-46c11d0843c9" providerId="AD" clId="Web-{6CDCCDE9-85A8-02A2-E345-9747CA9A88C2}" dt="2020-10-08T07:28:34.796" v="29" actId="20577"/>
        <pc:sldMkLst>
          <pc:docMk/>
          <pc:sldMk cId="2111655126" sldId="280"/>
        </pc:sldMkLst>
        <pc:spChg chg="mod">
          <ac:chgData name="Ang, Chee Guan" userId="S::chea@softwareag.com::c6c2ceea-6c6e-4423-a11a-46c11d0843c9" providerId="AD" clId="Web-{6CDCCDE9-85A8-02A2-E345-9747CA9A88C2}" dt="2020-10-08T07:08:56.346" v="6" actId="20577"/>
          <ac:spMkLst>
            <pc:docMk/>
            <pc:sldMk cId="2111655126" sldId="280"/>
            <ac:spMk id="2" creationId="{94EAC117-5A7C-4383-894C-961F93EEEDDC}"/>
          </ac:spMkLst>
        </pc:spChg>
        <pc:spChg chg="mod">
          <ac:chgData name="Ang, Chee Guan" userId="S::chea@softwareag.com::c6c2ceea-6c6e-4423-a11a-46c11d0843c9" providerId="AD" clId="Web-{6CDCCDE9-85A8-02A2-E345-9747CA9A88C2}" dt="2020-10-08T07:28:34.796" v="29" actId="20577"/>
          <ac:spMkLst>
            <pc:docMk/>
            <pc:sldMk cId="2111655126" sldId="280"/>
            <ac:spMk id="3" creationId="{AF5F9107-3DE5-4181-941F-6942204A7326}"/>
          </ac:spMkLst>
        </pc:spChg>
      </pc:sldChg>
      <pc:sldChg chg="modSp">
        <pc:chgData name="Ang, Chee Guan" userId="S::chea@softwareag.com::c6c2ceea-6c6e-4423-a11a-46c11d0843c9" providerId="AD" clId="Web-{6CDCCDE9-85A8-02A2-E345-9747CA9A88C2}" dt="2020-10-08T07:08:48.456" v="0" actId="20577"/>
        <pc:sldMkLst>
          <pc:docMk/>
          <pc:sldMk cId="440905034" sldId="281"/>
        </pc:sldMkLst>
        <pc:spChg chg="mod">
          <ac:chgData name="Ang, Chee Guan" userId="S::chea@softwareag.com::c6c2ceea-6c6e-4423-a11a-46c11d0843c9" providerId="AD" clId="Web-{6CDCCDE9-85A8-02A2-E345-9747CA9A88C2}" dt="2020-10-08T07:08:48.456" v="0" actId="20577"/>
          <ac:spMkLst>
            <pc:docMk/>
            <pc:sldMk cId="440905034" sldId="281"/>
            <ac:spMk id="7" creationId="{9FBD8263-2BD8-464A-AB19-498F1BCFA01B}"/>
          </ac:spMkLst>
        </pc:spChg>
      </pc:sldChg>
    </pc:docChg>
  </pc:docChgLst>
  <pc:docChgLst>
    <pc:chgData name="Ang, Chee Guan" userId="S::chea@softwareag.com::c6c2ceea-6c6e-4423-a11a-46c11d0843c9" providerId="AD" clId="Web-{1541F506-B5CC-4A96-C719-771D89C6C8BA}"/>
    <pc:docChg chg="modSld">
      <pc:chgData name="Ang, Chee Guan" userId="S::chea@softwareag.com::c6c2ceea-6c6e-4423-a11a-46c11d0843c9" providerId="AD" clId="Web-{1541F506-B5CC-4A96-C719-771D89C6C8BA}" dt="2020-10-19T05:18:34.011" v="62" actId="1076"/>
      <pc:docMkLst>
        <pc:docMk/>
      </pc:docMkLst>
      <pc:sldChg chg="addSp delSp modSp">
        <pc:chgData name="Ang, Chee Guan" userId="S::chea@softwareag.com::c6c2ceea-6c6e-4423-a11a-46c11d0843c9" providerId="AD" clId="Web-{1541F506-B5CC-4A96-C719-771D89C6C8BA}" dt="2020-10-19T05:18:34.011" v="62" actId="1076"/>
        <pc:sldMkLst>
          <pc:docMk/>
          <pc:sldMk cId="1109005434" sldId="288"/>
        </pc:sldMkLst>
        <pc:spChg chg="mod">
          <ac:chgData name="Ang, Chee Guan" userId="S::chea@softwareag.com::c6c2ceea-6c6e-4423-a11a-46c11d0843c9" providerId="AD" clId="Web-{1541F506-B5CC-4A96-C719-771D89C6C8BA}" dt="2020-10-19T05:16:02.674" v="57" actId="20577"/>
          <ac:spMkLst>
            <pc:docMk/>
            <pc:sldMk cId="1109005434" sldId="288"/>
            <ac:spMk id="3" creationId="{E9D2D8EB-B102-4AD2-9849-4DB1CD242A9A}"/>
          </ac:spMkLst>
        </pc:spChg>
        <pc:picChg chg="add mod">
          <ac:chgData name="Ang, Chee Guan" userId="S::chea@softwareag.com::c6c2ceea-6c6e-4423-a11a-46c11d0843c9" providerId="AD" clId="Web-{1541F506-B5CC-4A96-C719-771D89C6C8BA}" dt="2020-10-19T05:13:00.258" v="35" actId="1076"/>
          <ac:picMkLst>
            <pc:docMk/>
            <pc:sldMk cId="1109005434" sldId="288"/>
            <ac:picMk id="7" creationId="{E4F729B2-7041-477F-8C77-71C2341B4291}"/>
          </ac:picMkLst>
        </pc:picChg>
        <pc:picChg chg="add del mod">
          <ac:chgData name="Ang, Chee Guan" userId="S::chea@softwareag.com::c6c2ceea-6c6e-4423-a11a-46c11d0843c9" providerId="AD" clId="Web-{1541F506-B5CC-4A96-C719-771D89C6C8BA}" dt="2020-10-19T05:18:26.729" v="60"/>
          <ac:picMkLst>
            <pc:docMk/>
            <pc:sldMk cId="1109005434" sldId="288"/>
            <ac:picMk id="8" creationId="{6B8840D0-BAC6-4FDF-A578-EE5085B8ED6F}"/>
          </ac:picMkLst>
        </pc:picChg>
        <pc:picChg chg="add del mod">
          <ac:chgData name="Ang, Chee Guan" userId="S::chea@softwareag.com::c6c2ceea-6c6e-4423-a11a-46c11d0843c9" providerId="AD" clId="Web-{1541F506-B5CC-4A96-C719-771D89C6C8BA}" dt="2020-10-19T05:15:22.406" v="49"/>
          <ac:picMkLst>
            <pc:docMk/>
            <pc:sldMk cId="1109005434" sldId="288"/>
            <ac:picMk id="9" creationId="{3C0020EC-3C49-47A2-8417-8082ABB302FD}"/>
          </ac:picMkLst>
        </pc:picChg>
        <pc:picChg chg="add mod">
          <ac:chgData name="Ang, Chee Guan" userId="S::chea@softwareag.com::c6c2ceea-6c6e-4423-a11a-46c11d0843c9" providerId="AD" clId="Web-{1541F506-B5CC-4A96-C719-771D89C6C8BA}" dt="2020-10-19T05:18:34.011" v="62" actId="1076"/>
          <ac:picMkLst>
            <pc:docMk/>
            <pc:sldMk cId="1109005434" sldId="288"/>
            <ac:picMk id="10" creationId="{49371DBF-C4F4-459D-A98F-4430A815B2C7}"/>
          </ac:picMkLst>
        </pc:picChg>
      </pc:sldChg>
    </pc:docChg>
  </pc:docChgLst>
  <pc:docChgLst>
    <pc:chgData name="Ang, Chee Guan" userId="S::chea@softwareag.com::c6c2ceea-6c6e-4423-a11a-46c11d0843c9" providerId="AD" clId="Web-{6B2263D2-6D82-EFA2-D453-29CBC5B948F7}"/>
    <pc:docChg chg="addSld delSld modSld sldOrd">
      <pc:chgData name="Ang, Chee Guan" userId="S::chea@softwareag.com::c6c2ceea-6c6e-4423-a11a-46c11d0843c9" providerId="AD" clId="Web-{6B2263D2-6D82-EFA2-D453-29CBC5B948F7}" dt="2020-10-08T08:19:34.693" v="455" actId="20577"/>
      <pc:docMkLst>
        <pc:docMk/>
      </pc:docMkLst>
      <pc:sldChg chg="addSp modSp">
        <pc:chgData name="Ang, Chee Guan" userId="S::chea@softwareag.com::c6c2ceea-6c6e-4423-a11a-46c11d0843c9" providerId="AD" clId="Web-{6B2263D2-6D82-EFA2-D453-29CBC5B948F7}" dt="2020-10-08T07:39:54.709" v="65" actId="20577"/>
        <pc:sldMkLst>
          <pc:docMk/>
          <pc:sldMk cId="2111655126" sldId="280"/>
        </pc:sldMkLst>
        <pc:spChg chg="mod">
          <ac:chgData name="Ang, Chee Guan" userId="S::chea@softwareag.com::c6c2ceea-6c6e-4423-a11a-46c11d0843c9" providerId="AD" clId="Web-{6B2263D2-6D82-EFA2-D453-29CBC5B948F7}" dt="2020-10-08T07:39:54.709" v="65" actId="20577"/>
          <ac:spMkLst>
            <pc:docMk/>
            <pc:sldMk cId="2111655126" sldId="280"/>
            <ac:spMk id="3" creationId="{AF5F9107-3DE5-4181-941F-6942204A7326}"/>
          </ac:spMkLst>
        </pc:spChg>
        <pc:picChg chg="add mod">
          <ac:chgData name="Ang, Chee Guan" userId="S::chea@softwareag.com::c6c2ceea-6c6e-4423-a11a-46c11d0843c9" providerId="AD" clId="Web-{6B2263D2-6D82-EFA2-D453-29CBC5B948F7}" dt="2020-10-08T07:38:48.599" v="53" actId="1076"/>
          <ac:picMkLst>
            <pc:docMk/>
            <pc:sldMk cId="2111655126" sldId="280"/>
            <ac:picMk id="7" creationId="{A79C527F-6395-46AF-B190-23283FA2F9DF}"/>
          </ac:picMkLst>
        </pc:picChg>
      </pc:sldChg>
      <pc:sldChg chg="modSp">
        <pc:chgData name="Ang, Chee Guan" userId="S::chea@softwareag.com::c6c2ceea-6c6e-4423-a11a-46c11d0843c9" providerId="AD" clId="Web-{6B2263D2-6D82-EFA2-D453-29CBC5B948F7}" dt="2020-10-08T08:15:08.236" v="359" actId="20577"/>
        <pc:sldMkLst>
          <pc:docMk/>
          <pc:sldMk cId="339086603" sldId="282"/>
        </pc:sldMkLst>
        <pc:spChg chg="mod">
          <ac:chgData name="Ang, Chee Guan" userId="S::chea@softwareag.com::c6c2ceea-6c6e-4423-a11a-46c11d0843c9" providerId="AD" clId="Web-{6B2263D2-6D82-EFA2-D453-29CBC5B948F7}" dt="2020-10-08T07:40:13.694" v="79" actId="20577"/>
          <ac:spMkLst>
            <pc:docMk/>
            <pc:sldMk cId="339086603" sldId="282"/>
            <ac:spMk id="2" creationId="{94EAC117-5A7C-4383-894C-961F93EEEDDC}"/>
          </ac:spMkLst>
        </pc:spChg>
        <pc:spChg chg="mod">
          <ac:chgData name="Ang, Chee Guan" userId="S::chea@softwareag.com::c6c2ceea-6c6e-4423-a11a-46c11d0843c9" providerId="AD" clId="Web-{6B2263D2-6D82-EFA2-D453-29CBC5B948F7}" dt="2020-10-08T08:15:08.236" v="359" actId="20577"/>
          <ac:spMkLst>
            <pc:docMk/>
            <pc:sldMk cId="339086603" sldId="282"/>
            <ac:spMk id="3" creationId="{AF5F9107-3DE5-4181-941F-6942204A7326}"/>
          </ac:spMkLst>
        </pc:spChg>
        <pc:spChg chg="mod">
          <ac:chgData name="Ang, Chee Guan" userId="S::chea@softwareag.com::c6c2ceea-6c6e-4423-a11a-46c11d0843c9" providerId="AD" clId="Web-{6B2263D2-6D82-EFA2-D453-29CBC5B948F7}" dt="2020-10-08T07:53:16.361" v="297" actId="20577"/>
          <ac:spMkLst>
            <pc:docMk/>
            <pc:sldMk cId="339086603" sldId="282"/>
            <ac:spMk id="6" creationId="{D4E5163F-F40C-4DC1-A019-E764F79A8214}"/>
          </ac:spMkLst>
        </pc:spChg>
      </pc:sldChg>
      <pc:sldChg chg="del">
        <pc:chgData name="Ang, Chee Guan" userId="S::chea@softwareag.com::c6c2ceea-6c6e-4423-a11a-46c11d0843c9" providerId="AD" clId="Web-{6B2263D2-6D82-EFA2-D453-29CBC5B948F7}" dt="2020-10-08T07:51:46.079" v="259"/>
        <pc:sldMkLst>
          <pc:docMk/>
          <pc:sldMk cId="106573738" sldId="283"/>
        </pc:sldMkLst>
      </pc:sldChg>
      <pc:sldChg chg="modSp ord">
        <pc:chgData name="Ang, Chee Guan" userId="S::chea@softwareag.com::c6c2ceea-6c6e-4423-a11a-46c11d0843c9" providerId="AD" clId="Web-{6B2263D2-6D82-EFA2-D453-29CBC5B948F7}" dt="2020-10-08T08:15:48.784" v="381" actId="20577"/>
        <pc:sldMkLst>
          <pc:docMk/>
          <pc:sldMk cId="2694128272" sldId="284"/>
        </pc:sldMkLst>
        <pc:spChg chg="mod">
          <ac:chgData name="Ang, Chee Guan" userId="S::chea@softwareag.com::c6c2ceea-6c6e-4423-a11a-46c11d0843c9" providerId="AD" clId="Web-{6B2263D2-6D82-EFA2-D453-29CBC5B948F7}" dt="2020-10-08T08:15:34.440" v="365" actId="20577"/>
          <ac:spMkLst>
            <pc:docMk/>
            <pc:sldMk cId="2694128272" sldId="284"/>
            <ac:spMk id="2" creationId="{8EA82089-7573-47C9-AA46-99074F671EA8}"/>
          </ac:spMkLst>
        </pc:spChg>
        <pc:spChg chg="mod">
          <ac:chgData name="Ang, Chee Guan" userId="S::chea@softwareag.com::c6c2ceea-6c6e-4423-a11a-46c11d0843c9" providerId="AD" clId="Web-{6B2263D2-6D82-EFA2-D453-29CBC5B948F7}" dt="2020-10-08T08:15:48.784" v="381" actId="20577"/>
          <ac:spMkLst>
            <pc:docMk/>
            <pc:sldMk cId="2694128272" sldId="284"/>
            <ac:spMk id="6" creationId="{F89823BF-A92D-458F-B03F-ABE24E16825C}"/>
          </ac:spMkLst>
        </pc:spChg>
      </pc:sldChg>
      <pc:sldChg chg="modSp">
        <pc:chgData name="Ang, Chee Guan" userId="S::chea@softwareag.com::c6c2ceea-6c6e-4423-a11a-46c11d0843c9" providerId="AD" clId="Web-{6B2263D2-6D82-EFA2-D453-29CBC5B948F7}" dt="2020-10-08T08:16:11.581" v="408" actId="20577"/>
        <pc:sldMkLst>
          <pc:docMk/>
          <pc:sldMk cId="3243041322" sldId="285"/>
        </pc:sldMkLst>
        <pc:spChg chg="mod">
          <ac:chgData name="Ang, Chee Guan" userId="S::chea@softwareag.com::c6c2ceea-6c6e-4423-a11a-46c11d0843c9" providerId="AD" clId="Web-{6B2263D2-6D82-EFA2-D453-29CBC5B948F7}" dt="2020-10-08T08:16:11.581" v="408" actId="20577"/>
          <ac:spMkLst>
            <pc:docMk/>
            <pc:sldMk cId="3243041322" sldId="285"/>
            <ac:spMk id="2" creationId="{8EA82089-7573-47C9-AA46-99074F671EA8}"/>
          </ac:spMkLst>
        </pc:spChg>
      </pc:sldChg>
      <pc:sldChg chg="modSp">
        <pc:chgData name="Ang, Chee Guan" userId="S::chea@softwareag.com::c6c2ceea-6c6e-4423-a11a-46c11d0843c9" providerId="AD" clId="Web-{6B2263D2-6D82-EFA2-D453-29CBC5B948F7}" dt="2020-10-08T08:16:04.503" v="404" actId="20577"/>
        <pc:sldMkLst>
          <pc:docMk/>
          <pc:sldMk cId="1685069793" sldId="286"/>
        </pc:sldMkLst>
        <pc:spChg chg="mod">
          <ac:chgData name="Ang, Chee Guan" userId="S::chea@softwareag.com::c6c2ceea-6c6e-4423-a11a-46c11d0843c9" providerId="AD" clId="Web-{6B2263D2-6D82-EFA2-D453-29CBC5B948F7}" dt="2020-10-08T08:15:53.690" v="385" actId="20577"/>
          <ac:spMkLst>
            <pc:docMk/>
            <pc:sldMk cId="1685069793" sldId="286"/>
            <ac:spMk id="2" creationId="{8EA82089-7573-47C9-AA46-99074F671EA8}"/>
          </ac:spMkLst>
        </pc:spChg>
        <pc:spChg chg="mod">
          <ac:chgData name="Ang, Chee Guan" userId="S::chea@softwareag.com::c6c2ceea-6c6e-4423-a11a-46c11d0843c9" providerId="AD" clId="Web-{6B2263D2-6D82-EFA2-D453-29CBC5B948F7}" dt="2020-10-08T08:16:04.503" v="404" actId="20577"/>
          <ac:spMkLst>
            <pc:docMk/>
            <pc:sldMk cId="1685069793" sldId="286"/>
            <ac:spMk id="6" creationId="{F89823BF-A92D-458F-B03F-ABE24E16825C}"/>
          </ac:spMkLst>
        </pc:spChg>
      </pc:sldChg>
      <pc:sldChg chg="addSp delSp modSp new">
        <pc:chgData name="Ang, Chee Guan" userId="S::chea@softwareag.com::c6c2ceea-6c6e-4423-a11a-46c11d0843c9" providerId="AD" clId="Web-{6B2263D2-6D82-EFA2-D453-29CBC5B948F7}" dt="2020-10-08T08:14:42.111" v="353" actId="20577"/>
        <pc:sldMkLst>
          <pc:docMk/>
          <pc:sldMk cId="3964228685" sldId="287"/>
        </pc:sldMkLst>
        <pc:spChg chg="mod">
          <ac:chgData name="Ang, Chee Guan" userId="S::chea@softwareag.com::c6c2ceea-6c6e-4423-a11a-46c11d0843c9" providerId="AD" clId="Web-{6B2263D2-6D82-EFA2-D453-29CBC5B948F7}" dt="2020-10-08T07:52:37.923" v="278" actId="20577"/>
          <ac:spMkLst>
            <pc:docMk/>
            <pc:sldMk cId="3964228685" sldId="287"/>
            <ac:spMk id="2" creationId="{E0D6D1D1-1E52-48B1-A2CB-54674E1524C5}"/>
          </ac:spMkLst>
        </pc:spChg>
        <pc:spChg chg="mod">
          <ac:chgData name="Ang, Chee Guan" userId="S::chea@softwareag.com::c6c2ceea-6c6e-4423-a11a-46c11d0843c9" providerId="AD" clId="Web-{6B2263D2-6D82-EFA2-D453-29CBC5B948F7}" dt="2020-10-08T08:14:42.111" v="353" actId="20577"/>
          <ac:spMkLst>
            <pc:docMk/>
            <pc:sldMk cId="3964228685" sldId="287"/>
            <ac:spMk id="3" creationId="{8D803DBE-F0A9-482B-B4A3-B12E408814F8}"/>
          </ac:spMkLst>
        </pc:spChg>
        <pc:spChg chg="mod">
          <ac:chgData name="Ang, Chee Guan" userId="S::chea@softwareag.com::c6c2ceea-6c6e-4423-a11a-46c11d0843c9" providerId="AD" clId="Web-{6B2263D2-6D82-EFA2-D453-29CBC5B948F7}" dt="2020-10-08T07:52:52.736" v="294" actId="20577"/>
          <ac:spMkLst>
            <pc:docMk/>
            <pc:sldMk cId="3964228685" sldId="287"/>
            <ac:spMk id="6" creationId="{2734DAE1-F1D0-4AF8-AF4B-D917D245E28D}"/>
          </ac:spMkLst>
        </pc:spChg>
        <pc:spChg chg="add del mod">
          <ac:chgData name="Ang, Chee Guan" userId="S::chea@softwareag.com::c6c2ceea-6c6e-4423-a11a-46c11d0843c9" providerId="AD" clId="Web-{6B2263D2-6D82-EFA2-D453-29CBC5B948F7}" dt="2020-10-08T08:10:07.873" v="303"/>
          <ac:spMkLst>
            <pc:docMk/>
            <pc:sldMk cId="3964228685" sldId="287"/>
            <ac:spMk id="7" creationId="{70C81E13-0B8C-4651-A9CC-7FCB78163E5F}"/>
          </ac:spMkLst>
        </pc:spChg>
      </pc:sldChg>
      <pc:sldChg chg="modSp new">
        <pc:chgData name="Ang, Chee Guan" userId="S::chea@softwareag.com::c6c2ceea-6c6e-4423-a11a-46c11d0843c9" providerId="AD" clId="Web-{6B2263D2-6D82-EFA2-D453-29CBC5B948F7}" dt="2020-10-08T08:19:16.083" v="449" actId="20577"/>
        <pc:sldMkLst>
          <pc:docMk/>
          <pc:sldMk cId="1109005434" sldId="288"/>
        </pc:sldMkLst>
        <pc:spChg chg="mod">
          <ac:chgData name="Ang, Chee Guan" userId="S::chea@softwareag.com::c6c2ceea-6c6e-4423-a11a-46c11d0843c9" providerId="AD" clId="Web-{6B2263D2-6D82-EFA2-D453-29CBC5B948F7}" dt="2020-10-08T08:18:43.161" v="425" actId="20577"/>
          <ac:spMkLst>
            <pc:docMk/>
            <pc:sldMk cId="1109005434" sldId="288"/>
            <ac:spMk id="2" creationId="{897DA036-9FA2-49DF-BF14-75CB9FE38559}"/>
          </ac:spMkLst>
        </pc:spChg>
        <pc:spChg chg="mod">
          <ac:chgData name="Ang, Chee Guan" userId="S::chea@softwareag.com::c6c2ceea-6c6e-4423-a11a-46c11d0843c9" providerId="AD" clId="Web-{6B2263D2-6D82-EFA2-D453-29CBC5B948F7}" dt="2020-10-08T08:19:16.083" v="449" actId="20577"/>
          <ac:spMkLst>
            <pc:docMk/>
            <pc:sldMk cId="1109005434" sldId="288"/>
            <ac:spMk id="6" creationId="{EA5D451B-F4FF-4259-A7A2-ABCE0DDABD70}"/>
          </ac:spMkLst>
        </pc:spChg>
      </pc:sldChg>
      <pc:sldChg chg="modSp add ord replId">
        <pc:chgData name="Ang, Chee Guan" userId="S::chea@softwareag.com::c6c2ceea-6c6e-4423-a11a-46c11d0843c9" providerId="AD" clId="Web-{6B2263D2-6D82-EFA2-D453-29CBC5B948F7}" dt="2020-10-08T08:19:34.693" v="455" actId="20577"/>
        <pc:sldMkLst>
          <pc:docMk/>
          <pc:sldMk cId="3340071913" sldId="289"/>
        </pc:sldMkLst>
        <pc:spChg chg="mod">
          <ac:chgData name="Ang, Chee Guan" userId="S::chea@softwareag.com::c6c2ceea-6c6e-4423-a11a-46c11d0843c9" providerId="AD" clId="Web-{6B2263D2-6D82-EFA2-D453-29CBC5B948F7}" dt="2020-10-08T08:19:34.693" v="455" actId="20577"/>
          <ac:spMkLst>
            <pc:docMk/>
            <pc:sldMk cId="3340071913" sldId="289"/>
            <ac:spMk id="6" creationId="{EA5D451B-F4FF-4259-A7A2-ABCE0DDABD7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2C2CEB-9DAF-414B-ACDA-FA64B9BED9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E5627-7E9D-4745-A374-5CCB0FACE4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FC25D-1D75-464B-AB16-0EDBEA02B2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EC0F0-9B8D-41E2-9ADC-AC299429D1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E4172-E82C-4E11-953C-C38ACF160F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1DA9-A23B-4A2C-8527-1AA9327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7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01389-B57E-4A09-9472-E1391BF433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ABFEB-FE4F-4DFF-815C-8F78B6D7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ABFEB-FE4F-4DFF-815C-8F78B6D794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 -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>
            <a:extLst>
              <a:ext uri="{FF2B5EF4-FFF2-40B4-BE49-F238E27FC236}">
                <a16:creationId xmlns:a16="http://schemas.microsoft.com/office/drawing/2014/main" id="{D9C2CDC7-0C95-4DB7-886D-1B1E142086D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-1"/>
            <a:ext cx="9144000" cy="514350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AC5A24-CA5B-47A1-A041-D1119963CA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bg2"/>
          </a:solidFill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9AB9407-1A62-459E-8B39-08401494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3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4613859-FEDA-40DE-AFB0-101D8E7522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303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/>
              <a:t>Presenter Name –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D8C2CE3-905C-40EB-8526-097F9F5054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303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/>
              <a:t>Presenter Title –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00904253-5910-4A60-B4D2-96EC668D94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03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/>
              <a:t>Date –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890352-E309-45C7-A3EC-DB654D740B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19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Bright lif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15BDB9-BC41-4166-9D63-84BB94336BE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err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FD9736-4939-44D0-A156-7D80D08A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A4606A1-A78B-43F7-835D-D4CA0CE8BD50}"/>
              </a:ext>
            </a:extLst>
          </p:cNvPr>
          <p:cNvSpPr>
            <a:spLocks noEditPoints="1"/>
          </p:cNvSpPr>
          <p:nvPr/>
        </p:nvSpPr>
        <p:spPr bwMode="auto">
          <a:xfrm>
            <a:off x="7854983" y="4784532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11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blank -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32F883E-C793-402B-89DA-E462285538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71437-8BAC-419E-9A66-FFBB6163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198434"/>
            <a:ext cx="3810003" cy="2990851"/>
          </a:xfrm>
          <a:solidFill>
            <a:schemeClr val="bg2"/>
          </a:solidFill>
        </p:spPr>
        <p:txBody>
          <a:bodyPr lIns="216000" bIns="648000" anchor="b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8763C81-3F86-424C-9E4A-127D0CED62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267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blank -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885B5BF-F4F3-40DA-8092-3A74A4DC90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72DA9B-78AF-46FB-9998-CD89CB9D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196657"/>
            <a:ext cx="3810003" cy="2990851"/>
          </a:xfrm>
          <a:solidFill>
            <a:schemeClr val="tx2"/>
          </a:solidFill>
        </p:spPr>
        <p:txBody>
          <a:bodyPr lIns="216000" bIns="648000" anchor="b"/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74895DF-D5A2-4C75-AF46-1018705EBD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7612" y="559542"/>
            <a:ext cx="1307728" cy="19968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598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5CF9-FFE6-4648-BEE2-D6136E7B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2C51-4445-4D93-BACE-4CFDCCB7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87E9-3B31-4BBA-9208-9968E031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95CF-B38E-40B2-BA5E-70A3D16D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6A739-E69D-4C67-9F5D-0C25BD28FC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39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CD5C-00B9-478F-8031-ACE7B3DE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196850"/>
            <a:ext cx="8712000" cy="36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F82FC-C35F-46ED-AD87-89B261465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13FB6-9905-465B-9833-AF58E1A3D4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3F4E569-E7EF-4B7D-A893-F2E38E7A5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0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268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59253-450D-4234-A5AF-24D980F9AE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FB15D-F74D-4DBD-A1A0-439A46FB6D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019-6590-46C6-88EF-E4D665D3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F7D27-B8CB-4095-BFC7-B455915022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1458F-9C9B-415B-BBFA-307D00C16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72E452-B1AB-41CD-9D9F-BD0B444BC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900" y="1166814"/>
            <a:ext cx="4176100" cy="3421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19FB648-DE14-45A5-9341-F57AEA10F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000" y="1166813"/>
            <a:ext cx="4177688" cy="342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816CC8D-B8CA-4FA3-85AF-DD78AF597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21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2 content w.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BF1A-12FF-4D86-9EB2-02ACA0AA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16CDA-F1F2-4208-94F3-F26885118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84E1D-1D5C-445E-AADF-B124C7901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82FA900A-93E9-4914-A1D4-9AE2FC4949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1356DE-EC24-4D90-ADE6-C9F51841E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7612" y="1487055"/>
            <a:ext cx="4174388" cy="31071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C5CE721-3B3A-4271-AAB3-DC3103040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000" y="1487055"/>
            <a:ext cx="4177688" cy="3099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C53D2C-F5A8-465B-9C51-0A1F58DE18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7612" y="1167993"/>
            <a:ext cx="4174388" cy="198259"/>
          </a:xfrm>
        </p:spPr>
        <p:txBody>
          <a:bodyPr>
            <a:noAutofit/>
          </a:bodyPr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26E846-140F-4882-9323-8C28375B65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52000" y="1169184"/>
            <a:ext cx="4174388" cy="198259"/>
          </a:xfrm>
        </p:spPr>
        <p:txBody>
          <a:bodyPr>
            <a:noAutofit/>
          </a:bodyPr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80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, big picture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313D63A-A936-44E5-94CD-4F2057306BD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7200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38119-9F70-498B-A240-B89F427F2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9B041-296C-4EFA-A015-75498EE985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D3899E-4164-44A1-821A-A34F88A7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196850"/>
            <a:ext cx="4176000" cy="36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A599FB72-5AFC-4AD2-9BFD-26B43C844F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5901" y="1166813"/>
            <a:ext cx="4176000" cy="342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6E1C6B-A689-4837-BB5A-F956EFC8CC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5901" y="628595"/>
            <a:ext cx="4176000" cy="198000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42BC387-CF1D-4809-9237-02B1FD596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56907" y="4784670"/>
            <a:ext cx="1071193" cy="16356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136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, big picture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6BE726-A0AD-4CDC-BC58-F6C10BBA8C3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7200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DBCF1-E3A3-4C30-968C-CFD49D84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196850"/>
            <a:ext cx="4176000" cy="36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55C7B-E316-4E16-B76D-ECEF793CC2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09904-C84B-4228-8500-CF0411E2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473AA665-70E7-4B12-B888-A42E9490E2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5901" y="1166813"/>
            <a:ext cx="4176000" cy="342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DAD492D-D62C-4965-9746-CDA3DD812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5901" y="628595"/>
            <a:ext cx="4176000" cy="198000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04BC9FB-6ABB-47DF-94D2-9C8D7725D6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52811" y="4784306"/>
            <a:ext cx="1073577" cy="163932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67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>
            <a:extLst>
              <a:ext uri="{FF2B5EF4-FFF2-40B4-BE49-F238E27FC236}">
                <a16:creationId xmlns:a16="http://schemas.microsoft.com/office/drawing/2014/main" id="{F175A432-48C4-44C2-B6C8-8312D5F5636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1" y="0"/>
            <a:ext cx="9144001" cy="51435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9D7F-B3AD-4DD6-AB7C-B23AE4EDB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bg2"/>
          </a:solidFill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CA36-DE8E-4683-958C-35C12B2F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3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D84BA449-3A01-4C0F-978B-7526745085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303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/>
              <a:t>Presenter Name –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6ADFC408-9075-4F78-9D79-A2CA9F6CB0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303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/>
              <a:t>Presenter Title – 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B00BA07A-DE1D-4FAE-A4FF-A934E3F447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03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/>
              <a:t>Date –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EA2E907-00A4-4BFE-B5C1-855814E6F8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127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772E-6448-490C-A488-BE0165B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3048A-F4AB-4310-B65E-D9B67C896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23966-9079-4A56-9BAF-BDF054C09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FE6DF6-8959-4AB8-88EC-1976DE351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36" y="1166813"/>
            <a:ext cx="2807221" cy="3421062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51ADD9-A8DD-422F-9524-350C8E9E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9690" y="1166813"/>
            <a:ext cx="2807221" cy="3421062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9C534D-AFFE-4856-ADA2-CD0AB94B74D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170057" y="1166813"/>
            <a:ext cx="2807221" cy="3421062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B2E290F-F51F-4570-9BF5-4B6D03D62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294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72DC-D1B5-46E9-87CD-AA91D198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8595E-6CDC-4946-941D-F91BF41323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F951C-3C4C-412E-A6C2-4232424A0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94493C-B5F1-4BB9-8A57-718157834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074" y="1166813"/>
            <a:ext cx="2040272" cy="3421457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7371E09-540D-4F2B-9990-912805C7F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242" y="1165225"/>
            <a:ext cx="2040272" cy="3421457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D05A14-ADAE-4BE7-9316-8B3BA8602DA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69146" y="1166813"/>
            <a:ext cx="2040272" cy="3421457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69E06C-49EA-4299-9E30-BB58DD50D08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448874" y="1166813"/>
            <a:ext cx="2040272" cy="3421457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22363D-A39C-40DE-B63E-CAE720463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0894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ighlight Slide -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37BE4-CD21-44EF-BABC-965F0167C9D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1"/>
            <a:ext cx="9144000" cy="514349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EA211-5BD7-4858-87F2-0AA1AD6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74B14-1B0E-418C-8456-ADC941FD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1C241E-4DA0-4B15-8CCE-65B7F71B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3810000" cy="2990849"/>
          </a:xfrm>
          <a:solidFill>
            <a:schemeClr val="bg2"/>
          </a:solidFill>
        </p:spPr>
        <p:txBody>
          <a:bodyPr lIns="216000" tIns="216000" rIns="417600" bIns="1281600" anchor="t" anchorCtr="0"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D5DF3E7-0B46-4CBC-85DC-882E0BE0F6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56907" y="4784670"/>
            <a:ext cx="1071193" cy="16356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180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ighlight Slide -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E111E-3140-439F-8830-2ED12A0DFF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1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EA211-5BD7-4858-87F2-0AA1AD6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74B14-1B0E-418C-8456-ADC941FD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E04F3-1F68-4FD3-8F3A-28A61628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3809999" cy="2990849"/>
          </a:xfrm>
          <a:solidFill>
            <a:schemeClr val="bg2"/>
          </a:solidFill>
        </p:spPr>
        <p:txBody>
          <a:bodyPr lIns="216000" tIns="216000" rIns="417600" bIns="1281600" anchor="t" anchorCtr="0"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2681B15-B8B2-495A-964E-18FA2E26A3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52811" y="4784306"/>
            <a:ext cx="1073577" cy="163932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7419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-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46655E-AA92-4EB9-87B2-A9FE342A980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1A0B7-E138-4F61-A505-E5364B0A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C5C7E-27DD-4C91-AD5C-811D9D69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51C5CFB-B017-4230-8BE9-06E83511DC54}"/>
              </a:ext>
            </a:extLst>
          </p:cNvPr>
          <p:cNvSpPr>
            <a:spLocks noEditPoints="1"/>
          </p:cNvSpPr>
          <p:nvPr/>
        </p:nvSpPr>
        <p:spPr bwMode="auto">
          <a:xfrm>
            <a:off x="2290864" y="1945127"/>
            <a:ext cx="4562272" cy="695525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F2F2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21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-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29889B-F662-4F24-8211-37E8DF5FD79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4A9FF-85A5-4AE6-9F3C-F4E9F2BF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BA649-05AE-4D71-9334-26A40AB0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983DBD42-7322-40A3-A6A1-C53941ABDDAA}"/>
              </a:ext>
            </a:extLst>
          </p:cNvPr>
          <p:cNvSpPr>
            <a:spLocks noEditPoints="1"/>
          </p:cNvSpPr>
          <p:nvPr/>
        </p:nvSpPr>
        <p:spPr bwMode="auto">
          <a:xfrm>
            <a:off x="2290864" y="1945127"/>
            <a:ext cx="4562272" cy="695525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 -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">
            <a:extLst>
              <a:ext uri="{FF2B5EF4-FFF2-40B4-BE49-F238E27FC236}">
                <a16:creationId xmlns:a16="http://schemas.microsoft.com/office/drawing/2014/main" id="{DD784CC5-3293-47BD-8C0E-C6CD4FD374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-1"/>
            <a:ext cx="9144000" cy="514350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9D7F-B3AD-4DD6-AB7C-B23AE4EDB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bg2"/>
          </a:solidFill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CA36-DE8E-4683-958C-35C12B2F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3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AFE4F1B-0E21-413C-AC44-D0052111D7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303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/>
              <a:t>Presenter Name – 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3F5829-4075-46E4-9D69-B3B6767C61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303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/>
              <a:t>Presenter Title –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85CB34BF-EF4B-4E95-9886-0E94800290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03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/>
              <a:t>Date –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86EBDFD-E303-4633-89EB-6E6410A566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34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">
            <a:extLst>
              <a:ext uri="{FF2B5EF4-FFF2-40B4-BE49-F238E27FC236}">
                <a16:creationId xmlns:a16="http://schemas.microsoft.com/office/drawing/2014/main" id="{D11F1CE4-9135-4B75-A800-A8913E657FC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-1"/>
            <a:ext cx="9144000" cy="514350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9D7F-B3AD-4DD6-AB7C-B23AE4EDB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bg2"/>
          </a:solidFill>
          <a:ln>
            <a:noFill/>
          </a:ln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CA36-DE8E-4683-958C-35C12B2F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3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FA0D4EB-6F15-4440-8F29-58E65E579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303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/>
              <a:t>Presenter Name – 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961584D-ED36-4A82-8901-70D12BE130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303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/>
              <a:t>Presenter Title –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91FABBAE-AF61-499C-BC75-3CC9AD0A7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03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/>
              <a:t>Date –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886F443-19F9-4C1D-BF70-14327E1502C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48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A681A6-A4AB-485E-BFB2-E96C7A0893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14DFCE-B394-48F5-B8D9-73C75B7AD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tx2"/>
          </a:solidFill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CA36-DE8E-4683-958C-35C12B2FDD9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214922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96D8A20-7D66-4917-B9D8-E9E015FA55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279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Presenter Name – 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8411BC6-07BF-4C4E-9498-1506111DB7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5900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Presenter Title –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3250EF1-94AB-4A75-8FD9-8D45BD8DD2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6421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Date –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9AB65DE-0F83-4D80-B6F2-514B55C7A4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7612" y="559542"/>
            <a:ext cx="1307728" cy="19968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0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Co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42E028-41A1-4262-8DC5-A91A4DA4554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err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9C6EA4-CA5F-44D4-ADA4-CA925533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C0B9B9C-72F8-4A92-A0AB-F641302E6317}"/>
              </a:ext>
            </a:extLst>
          </p:cNvPr>
          <p:cNvSpPr>
            <a:spLocks noEditPoints="1"/>
          </p:cNvSpPr>
          <p:nvPr/>
        </p:nvSpPr>
        <p:spPr bwMode="auto">
          <a:xfrm>
            <a:off x="7854983" y="4784532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11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5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Co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D2F14A-4BCF-4583-9DBF-05E49FC0907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71437-8BAC-419E-9A66-FFBB6163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4FEBA1C-AA01-45B6-883F-1431AE628F56}"/>
              </a:ext>
            </a:extLst>
          </p:cNvPr>
          <p:cNvSpPr>
            <a:spLocks noEditPoints="1"/>
          </p:cNvSpPr>
          <p:nvPr/>
        </p:nvSpPr>
        <p:spPr bwMode="auto">
          <a:xfrm>
            <a:off x="7853912" y="4784178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F2F2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Bright pu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7EF892-6433-48C1-86DA-02F7ED28D9A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err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00BAFC-E1DF-431F-9DDF-5DDFB8AA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00FAE473-A3D2-47A7-8C9B-212093B1DEED}"/>
              </a:ext>
            </a:extLst>
          </p:cNvPr>
          <p:cNvSpPr>
            <a:spLocks noEditPoints="1"/>
          </p:cNvSpPr>
          <p:nvPr/>
        </p:nvSpPr>
        <p:spPr bwMode="auto">
          <a:xfrm>
            <a:off x="7853912" y="4784178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F2F2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 - Bright s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881202-EA90-4A65-805D-7197BCDD163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err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941C2D-8A03-44DB-8E42-8B64DCE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B96EC0A-D343-4100-AF23-061460AD2BE1}"/>
              </a:ext>
            </a:extLst>
          </p:cNvPr>
          <p:cNvSpPr>
            <a:spLocks noEditPoints="1"/>
          </p:cNvSpPr>
          <p:nvPr/>
        </p:nvSpPr>
        <p:spPr bwMode="auto">
          <a:xfrm>
            <a:off x="7854983" y="4784532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11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9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520E0-03F6-449E-8503-AE3A31C0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96850"/>
            <a:ext cx="871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C018E-FFF4-4227-B358-6E92D25E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1166813"/>
            <a:ext cx="8712000" cy="3421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BB04-46A4-464C-9A41-A9A0692FF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812" y="4879015"/>
            <a:ext cx="3895524" cy="849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tx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4095A-296F-4780-A899-D0F4D128E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612" y="4882588"/>
            <a:ext cx="313200" cy="849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tx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55AB3DB-1389-4AB2-8136-FCD9EA2FF5CD}"/>
              </a:ext>
            </a:extLst>
          </p:cNvPr>
          <p:cNvSpPr>
            <a:spLocks noEditPoints="1"/>
          </p:cNvSpPr>
          <p:nvPr/>
        </p:nvSpPr>
        <p:spPr bwMode="auto">
          <a:xfrm>
            <a:off x="7854983" y="4784532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11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8" r:id="rId2"/>
    <p:sldLayoutId id="2147483689" r:id="rId3"/>
    <p:sldLayoutId id="2147483690" r:id="rId4"/>
    <p:sldLayoutId id="2147483654" r:id="rId5"/>
    <p:sldLayoutId id="2147483656" r:id="rId6"/>
    <p:sldLayoutId id="2147483680" r:id="rId7"/>
    <p:sldLayoutId id="2147483685" r:id="rId8"/>
    <p:sldLayoutId id="2147483686" r:id="rId9"/>
    <p:sldLayoutId id="2147483687" r:id="rId10"/>
    <p:sldLayoutId id="2147483651" r:id="rId11"/>
    <p:sldLayoutId id="2147483655" r:id="rId12"/>
    <p:sldLayoutId id="2147483650" r:id="rId13"/>
    <p:sldLayoutId id="2147483676" r:id="rId14"/>
    <p:sldLayoutId id="2147483678" r:id="rId15"/>
    <p:sldLayoutId id="2147483670" r:id="rId16"/>
    <p:sldLayoutId id="2147483671" r:id="rId17"/>
    <p:sldLayoutId id="2147483675" r:id="rId18"/>
    <p:sldLayoutId id="2147483674" r:id="rId19"/>
    <p:sldLayoutId id="2147483672" r:id="rId20"/>
    <p:sldLayoutId id="2147483673" r:id="rId21"/>
    <p:sldLayoutId id="2147483663" r:id="rId22"/>
    <p:sldLayoutId id="2147483668" r:id="rId23"/>
    <p:sldLayoutId id="2147483661" r:id="rId24"/>
    <p:sldLayoutId id="2147483662" r:id="rId2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3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169200" indent="-180000" algn="l" defTabSz="685800" rtl="0" eaLnBrk="1" latinLnBrk="0" hangingPunct="1">
        <a:lnSpc>
          <a:spcPct val="100000"/>
        </a:lnSpc>
        <a:spcBef>
          <a:spcPts val="432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84000" indent="-180000" algn="l" defTabSz="6858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972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23" userDrawn="1">
          <p15:clr>
            <a:srgbClr val="F26B43"/>
          </p15:clr>
        </p15:guide>
        <p15:guide id="3" pos="136" userDrawn="1">
          <p15:clr>
            <a:srgbClr val="F26B43"/>
          </p15:clr>
        </p15:guide>
        <p15:guide id="4" pos="5624" userDrawn="1">
          <p15:clr>
            <a:srgbClr val="F26B43"/>
          </p15:clr>
        </p15:guide>
        <p15:guide id="5" orient="horz" pos="2890" userDrawn="1">
          <p15:clr>
            <a:srgbClr val="F26B43"/>
          </p15:clr>
        </p15:guide>
        <p15:guide id="6" orient="horz" pos="735" userDrawn="1">
          <p15:clr>
            <a:srgbClr val="F26B43"/>
          </p15:clr>
        </p15:guide>
        <p15:guide id="7" orient="horz" pos="3117" userDrawn="1">
          <p15:clr>
            <a:srgbClr val="F26B43"/>
          </p15:clr>
        </p15:guide>
        <p15:guide id="8" orient="horz" pos="351" userDrawn="1">
          <p15:clr>
            <a:srgbClr val="F26B43"/>
          </p15:clr>
        </p15:guide>
        <p15:guide id="9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built-in-directives#ngClass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hyperlink" Target="https://angular.io/guide/built-in-directives#ngModel" TargetMode="External"/><Relationship Id="rId4" Type="http://schemas.openxmlformats.org/officeDocument/2006/relationships/hyperlink" Target="https://angular.io/guide/built-in-directives#ngSty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77326E33-CB59-46B4-A5DB-8B9A700AD16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8BF63-F6C4-41AC-87D4-1E841206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B3F5F-59C5-42BC-894F-3CD9A6F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44D963B-36F1-4D2F-8267-48A800EE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Angular Training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FBD8263-2BD8-464A-AB19-498F1BCFA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/>
              <a:t>Angular </a:t>
            </a:r>
            <a:r>
              <a:rPr lang="de-DE" err="1"/>
              <a:t>Directive</a:t>
            </a:r>
          </a:p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01D525-322D-4FA5-BD12-414139DAEB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/>
              <a:t>Chee Guan, Ang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CB5BDFC-9951-465B-ACA6-2EB64E65D6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/>
              <a:t>Angular Pipe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0697A2B-C0FD-4069-B9C9-773DD859A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MY"/>
              <a:t>October  </a:t>
            </a:r>
            <a:r>
              <a:rPr lang="de-DE"/>
              <a:t>8 2020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FE73D40-4431-4D28-8490-EEF4D14D78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90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2089-7573-47C9-AA46-99074F67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C2F6-1DDE-4C5F-A96D-6636825C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sz="6000" b="1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6DAEE-E18C-4819-87CB-EBAC6175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B5F2B-87F8-47AB-9A7B-5DF646C9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9823BF-A92D-458F-B03F-ABE24E168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Angular Structural Directive</a:t>
            </a:r>
          </a:p>
        </p:txBody>
      </p:sp>
    </p:spTree>
    <p:extLst>
      <p:ext uri="{BB962C8B-B14F-4D97-AF65-F5344CB8AC3E}">
        <p14:creationId xmlns:p14="http://schemas.microsoft.com/office/powerpoint/2010/main" val="168506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2089-7573-47C9-AA46-99074F67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C2F6-1DDE-4C5F-A96D-6636825C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sz="6000" b="1"/>
              <a:t>Q&amp;A?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6DAEE-E18C-4819-87CB-EBAC6175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B5F2B-87F8-47AB-9A7B-5DF646C9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9823BF-A92D-458F-B03F-ABE24E168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BFCE9-80BB-49BE-BA4F-9B7F6A38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F66EC-6154-4092-B9FD-7B4FA0B3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65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117-5A7C-4383-894C-961F93EE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9107-3DE5-4181-941F-6942204A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Directives are components </a:t>
            </a:r>
            <a:r>
              <a:rPr lang="en-US" b="1" i="1">
                <a:ea typeface="+mn-lt"/>
                <a:cs typeface="+mn-lt"/>
              </a:rPr>
              <a:t>without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a view/template</a:t>
            </a:r>
          </a:p>
          <a:p>
            <a:pPr marL="342900" indent="-342900" algn="just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i="1">
                <a:ea typeface="+mn-lt"/>
                <a:cs typeface="+mn-lt"/>
              </a:rPr>
              <a:t>@Component</a:t>
            </a:r>
            <a:r>
              <a:rPr lang="en-US" i="1">
                <a:ea typeface="+mn-lt"/>
                <a:cs typeface="+mn-lt"/>
              </a:rPr>
              <a:t> decorator</a:t>
            </a:r>
            <a:r>
              <a:rPr lang="en-US">
                <a:ea typeface="+mn-lt"/>
                <a:cs typeface="+mn-lt"/>
              </a:rPr>
              <a:t> is actually a </a:t>
            </a:r>
            <a:r>
              <a:rPr lang="en-US" b="1" i="1">
                <a:ea typeface="+mn-lt"/>
                <a:cs typeface="+mn-lt"/>
              </a:rPr>
              <a:t>@Directive</a:t>
            </a:r>
            <a:r>
              <a:rPr lang="en-US" i="1">
                <a:ea typeface="+mn-lt"/>
                <a:cs typeface="+mn-lt"/>
              </a:rPr>
              <a:t> decorator</a:t>
            </a:r>
            <a:r>
              <a:rPr lang="en-US">
                <a:ea typeface="+mn-lt"/>
                <a:cs typeface="+mn-lt"/>
              </a:rPr>
              <a:t> extended with template-oriented features.</a:t>
            </a:r>
          </a:p>
          <a:p>
            <a:pPr marL="342900" indent="-342900" algn="just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basically a class with a </a:t>
            </a:r>
            <a:r>
              <a:rPr lang="en-US" b="1" i="1">
                <a:ea typeface="+mn-lt"/>
                <a:cs typeface="+mn-lt"/>
              </a:rPr>
              <a:t>@Directive</a:t>
            </a:r>
            <a:r>
              <a:rPr lang="en-US">
                <a:ea typeface="+mn-lt"/>
                <a:cs typeface="+mn-lt"/>
              </a:rPr>
              <a:t> decorator. </a:t>
            </a:r>
          </a:p>
          <a:p>
            <a:pPr marL="342900" indent="-342900" algn="just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typically </a:t>
            </a:r>
            <a:r>
              <a:rPr lang="en-US" i="1">
                <a:ea typeface="+mn-lt"/>
                <a:cs typeface="+mn-lt"/>
              </a:rPr>
              <a:t>associate</a:t>
            </a:r>
            <a:r>
              <a:rPr lang="en-US">
                <a:ea typeface="+mn-lt"/>
                <a:cs typeface="+mn-lt"/>
              </a:rPr>
              <a:t> directives to existing elements by use </a:t>
            </a:r>
            <a:r>
              <a:rPr lang="en-US" i="1">
                <a:ea typeface="+mn-lt"/>
                <a:cs typeface="+mn-lt"/>
              </a:rPr>
              <a:t>attribute</a:t>
            </a:r>
            <a:r>
              <a:rPr lang="en-US">
                <a:ea typeface="+mn-lt"/>
                <a:cs typeface="+mn-lt"/>
              </a:rPr>
              <a:t> selectors</a:t>
            </a:r>
          </a:p>
          <a:p>
            <a:pPr algn="just"/>
            <a:r>
              <a:rPr lang="en-US">
                <a:ea typeface="+mn-lt"/>
                <a:cs typeface="+mn-lt"/>
              </a:rPr>
              <a:t>                 &lt;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element </a:t>
            </a:r>
            <a:r>
              <a:rPr lang="en-US" err="1">
                <a:solidFill>
                  <a:srgbClr val="92D050"/>
                </a:solidFill>
                <a:ea typeface="+mn-lt"/>
                <a:cs typeface="+mn-lt"/>
              </a:rPr>
              <a:t>aDirective</a:t>
            </a:r>
            <a:r>
              <a:rPr lang="en-US">
                <a:ea typeface="+mn-lt"/>
                <a:cs typeface="+mn-lt"/>
              </a:rPr>
              <a:t>&gt;&lt;/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element</a:t>
            </a:r>
            <a:r>
              <a:rPr lang="en-US">
                <a:solidFill>
                  <a:srgbClr val="011F3D"/>
                </a:solidFill>
                <a:ea typeface="+mn-lt"/>
                <a:cs typeface="+mn-lt"/>
              </a:rPr>
              <a:t>&gt;</a:t>
            </a:r>
            <a:endParaRPr lang="en-US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endParaRPr lang="en-US"/>
          </a:p>
          <a:p>
            <a:pPr marL="342900" indent="-34290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Directive can be classified into two types: </a:t>
            </a:r>
            <a:r>
              <a:rPr lang="en-US" b="1" i="1">
                <a:ea typeface="+mn-lt"/>
                <a:cs typeface="+mn-lt"/>
              </a:rPr>
              <a:t>structural </a:t>
            </a:r>
            <a:r>
              <a:rPr lang="en-US">
                <a:ea typeface="+mn-lt"/>
                <a:cs typeface="+mn-lt"/>
              </a:rPr>
              <a:t>and </a:t>
            </a:r>
            <a:r>
              <a:rPr lang="en-US" b="1" i="1">
                <a:ea typeface="+mn-lt"/>
                <a:cs typeface="+mn-lt"/>
              </a:rPr>
              <a:t>attribute </a:t>
            </a:r>
            <a:r>
              <a:rPr lang="en-US">
                <a:ea typeface="+mn-lt"/>
                <a:cs typeface="+mn-lt"/>
              </a:rPr>
              <a:t>directives.</a:t>
            </a:r>
            <a:endParaRPr lang="en-US"/>
          </a:p>
          <a:p>
            <a:pPr marL="342900" indent="-342900" algn="just">
              <a:buFont typeface="Arial"/>
              <a:buChar char="•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81842-D404-48B3-BF6A-FB7D9811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9500E-370F-4B08-8B69-5C20DF1B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E5163F-F40C-4DC1-A019-E764F79A8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Overview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79C527F-6395-46AF-B190-23283FA2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02" y="2440123"/>
            <a:ext cx="1635919" cy="676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165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117-5A7C-4383-894C-961F93EE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9107-3DE5-4181-941F-6942204A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listen to and modify the behavior of other HTML elements, attributes, properties, and components</a:t>
            </a:r>
          </a:p>
          <a:p>
            <a:pPr marL="285750" indent="-285750" algn="just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specify what change you want to occur and what CSS event (if any) you want to trigger that change</a:t>
            </a:r>
          </a:p>
          <a:p>
            <a:pPr marL="285750" indent="-285750" algn="just">
              <a:buFont typeface="Arial"/>
              <a:buChar char="•"/>
            </a:pPr>
            <a:endParaRPr lang="en-US"/>
          </a:p>
          <a:p>
            <a:pPr marL="285750" indent="-285750" algn="just">
              <a:buFont typeface="Arial,Sans-Serif"/>
              <a:buChar char="•"/>
            </a:pPr>
            <a:r>
              <a:rPr lang="en-US"/>
              <a:t>Most common Angular built-in Attributes Directives:</a:t>
            </a:r>
            <a:endParaRPr lang="en-US">
              <a:ea typeface="+mn-lt"/>
              <a:cs typeface="+mn-lt"/>
            </a:endParaRPr>
          </a:p>
          <a:p>
            <a:pPr marL="732790" lvl="3" indent="-228600" algn="just">
              <a:buAutoNum type="romanUcPeriod"/>
            </a:pPr>
            <a:r>
              <a:rPr lang="en-US" sz="1400" dirty="0">
                <a:ea typeface="+mn-lt"/>
                <a:cs typeface="+mn-lt"/>
                <a:hlinkClick r:id="rId3"/>
              </a:rPr>
              <a:t>NgClass </a:t>
            </a:r>
            <a:r>
              <a:rPr lang="en-US" sz="1400">
                <a:ea typeface="+mn-lt"/>
                <a:cs typeface="+mn-lt"/>
              </a:rPr>
              <a:t>- adds and removes a set of CSS classes.</a:t>
            </a:r>
          </a:p>
          <a:p>
            <a:pPr marL="732790" lvl="3" indent="-228600" algn="just">
              <a:buAutoNum type="romanUcPeriod"/>
            </a:pPr>
            <a:r>
              <a:rPr lang="en-US" sz="1400" dirty="0">
                <a:ea typeface="+mn-lt"/>
                <a:cs typeface="+mn-lt"/>
                <a:hlinkClick r:id="rId4"/>
              </a:rPr>
              <a:t>NgStyle </a:t>
            </a:r>
            <a:r>
              <a:rPr lang="en-US" sz="1400">
                <a:ea typeface="+mn-lt"/>
                <a:cs typeface="+mn-lt"/>
              </a:rPr>
              <a:t>- adds and removes a set of HTML styles.</a:t>
            </a:r>
          </a:p>
          <a:p>
            <a:pPr marL="732790" lvl="3" indent="-228600" algn="just">
              <a:spcBef>
                <a:spcPts val="432"/>
              </a:spcBef>
              <a:buAutoNum type="romanUcPeriod"/>
            </a:pPr>
            <a:r>
              <a:rPr lang="en-US" sz="1400" dirty="0">
                <a:ea typeface="+mn-lt"/>
                <a:cs typeface="+mn-lt"/>
                <a:hlinkClick r:id="rId5"/>
              </a:rPr>
              <a:t>NgModel</a:t>
            </a:r>
            <a:r>
              <a:rPr lang="en-US" sz="1400">
                <a:ea typeface="+mn-lt"/>
                <a:cs typeface="+mn-lt"/>
              </a:rPr>
              <a:t> - adds two-way data binding to an HTML form element</a:t>
            </a:r>
            <a:endParaRPr lang="en-US"/>
          </a:p>
          <a:p>
            <a:pPr marL="285750" indent="-285750" algn="just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504190" lvl="3" indent="0" algn="just">
              <a:spcBef>
                <a:spcPts val="432"/>
              </a:spcBef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81842-D404-48B3-BF6A-FB7D9811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9500E-370F-4B08-8B69-5C20DF1B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E5163F-F40C-4DC1-A019-E764F79A8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Attribute Directive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A036-9FA2-49DF-BF14-75CB9FE3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D8EB-B102-4AD2-9849-4DB1CD24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 err="1"/>
              <a:t>HostListener</a:t>
            </a:r>
            <a:r>
              <a:rPr lang="en-US" dirty="0"/>
              <a:t> - </a:t>
            </a:r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@</a:t>
            </a:r>
            <a:r>
              <a:rPr lang="en-US" dirty="0" err="1">
                <a:solidFill>
                  <a:srgbClr val="FFC000"/>
                </a:solidFill>
                <a:ea typeface="+mn-lt"/>
                <a:cs typeface="+mn-lt"/>
              </a:rPr>
              <a:t>HostListener</a:t>
            </a: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is a </a:t>
            </a:r>
            <a:r>
              <a:rPr lang="en-US" i="1" dirty="0">
                <a:ea typeface="+mn-lt"/>
                <a:cs typeface="+mn-lt"/>
              </a:rPr>
              <a:t>function</a:t>
            </a:r>
            <a:r>
              <a:rPr lang="en-US" dirty="0">
                <a:ea typeface="+mn-lt"/>
                <a:cs typeface="+mn-lt"/>
              </a:rPr>
              <a:t> decorator that accepts an </a:t>
            </a:r>
            <a:r>
              <a:rPr lang="en-US" i="1" dirty="0">
                <a:ea typeface="+mn-lt"/>
                <a:cs typeface="+mn-lt"/>
              </a:rPr>
              <a:t>event name</a:t>
            </a:r>
            <a:r>
              <a:rPr lang="en-US" dirty="0">
                <a:ea typeface="+mn-lt"/>
                <a:cs typeface="+mn-lt"/>
              </a:rPr>
              <a:t> as an argument. When that event gets fired on the </a:t>
            </a:r>
            <a:r>
              <a:rPr lang="en-US" i="1" dirty="0">
                <a:ea typeface="+mn-lt"/>
                <a:cs typeface="+mn-lt"/>
              </a:rPr>
              <a:t>host</a:t>
            </a:r>
            <a:r>
              <a:rPr lang="en-US" dirty="0">
                <a:ea typeface="+mn-lt"/>
                <a:cs typeface="+mn-lt"/>
              </a:rPr>
              <a:t> element it calls the associated function.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HostBinding</a:t>
            </a:r>
            <a:r>
              <a:rPr lang="en-US" dirty="0"/>
              <a:t> - </a:t>
            </a:r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@</a:t>
            </a:r>
            <a:r>
              <a:rPr lang="en-US" dirty="0" err="1">
                <a:solidFill>
                  <a:srgbClr val="FFC000"/>
                </a:solidFill>
                <a:ea typeface="+mn-lt"/>
                <a:cs typeface="+mn-lt"/>
              </a:rPr>
              <a:t>HostBinding</a:t>
            </a:r>
            <a:endParaRPr lang="en-US" dirty="0">
              <a:solidFill>
                <a:srgbClr val="FFC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i="1" dirty="0">
                <a:ea typeface="+mn-lt"/>
                <a:cs typeface="+mn-lt"/>
              </a:rPr>
              <a:t>bind input properties</a:t>
            </a:r>
            <a:r>
              <a:rPr lang="en-US" dirty="0">
                <a:ea typeface="+mn-lt"/>
                <a:cs typeface="+mn-lt"/>
              </a:rPr>
              <a:t> in the host element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AB062-E841-49FD-BDAD-52173C84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D681-DB69-49E8-8337-B57A2657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5D451B-F4FF-4259-A7A2-ABCE0DDABD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Attribute Directive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4F729B2-7041-477F-8C77-71C2341B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9" y="1893884"/>
            <a:ext cx="2743200" cy="62836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9371DBF-C4F4-459D-A98F-4430A815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9" y="3418973"/>
            <a:ext cx="2743200" cy="1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0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2089-7573-47C9-AA46-99074F67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C2F6-1DDE-4C5F-A96D-6636825C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sz="6000" b="1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6DAEE-E18C-4819-87CB-EBAC6175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B5F2B-87F8-47AB-9A7B-5DF646C9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9823BF-A92D-458F-B03F-ABE24E168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Attribute Directive</a:t>
            </a:r>
          </a:p>
        </p:txBody>
      </p:sp>
    </p:spTree>
    <p:extLst>
      <p:ext uri="{BB962C8B-B14F-4D97-AF65-F5344CB8AC3E}">
        <p14:creationId xmlns:p14="http://schemas.microsoft.com/office/powerpoint/2010/main" val="269412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D1D1-1E52-48B1-A2CB-54674E1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3DBE-F0A9-482B-B4A3-B12E4088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responsible for shape or reshape the DOM’s </a:t>
            </a:r>
            <a:r>
              <a:rPr lang="en-US" i="1" dirty="0">
                <a:ea typeface="+mn-lt"/>
                <a:cs typeface="+mn-lt"/>
              </a:rPr>
              <a:t>structure by </a:t>
            </a:r>
            <a:r>
              <a:rPr lang="en-US" b="1" dirty="0">
                <a:ea typeface="+mn-lt"/>
                <a:cs typeface="+mn-lt"/>
              </a:rPr>
              <a:t>adding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removing, or manipulating elements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 asterisk (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en-US" dirty="0">
                <a:ea typeface="+mn-lt"/>
                <a:cs typeface="+mn-lt"/>
              </a:rPr>
              <a:t>) precedes the directive attribute name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does not require brackets or parentheses like attribute directive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Usually user structural directive with </a:t>
            </a:r>
            <a:r>
              <a:rPr lang="en-US" b="1" dirty="0" err="1">
                <a:highlight>
                  <a:srgbClr val="FFFF00"/>
                </a:highlight>
              </a:rPr>
              <a:t>microsyntax</a:t>
            </a:r>
            <a:endParaRPr lang="en-US" b="1" dirty="0">
              <a:highlight>
                <a:srgbClr val="FFFF00"/>
              </a:highlight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Most common Angular built-in Structural Directives:</a:t>
            </a:r>
          </a:p>
          <a:p>
            <a:pPr marL="732790" lvl="3" indent="-228600">
              <a:buAutoNum type="romanUcPeriod"/>
            </a:pPr>
            <a:r>
              <a:rPr lang="en-US" dirty="0" err="1"/>
              <a:t>NgFor</a:t>
            </a:r>
            <a:endParaRPr lang="en-US" dirty="0"/>
          </a:p>
          <a:p>
            <a:pPr marL="732790" lvl="3" indent="-228600">
              <a:buAutoNum type="romanUcPeriod"/>
            </a:pPr>
            <a:r>
              <a:rPr lang="en-US" dirty="0" err="1"/>
              <a:t>NgIf</a:t>
            </a:r>
            <a:endParaRPr lang="en-US" dirty="0"/>
          </a:p>
          <a:p>
            <a:pPr marL="732790" lvl="3" indent="-228600">
              <a:buAutoNum type="romanUcPeriod"/>
            </a:pPr>
            <a:r>
              <a:rPr lang="en-US" dirty="0" err="1"/>
              <a:t>NgSwitch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3768-C59F-4FB0-B4D5-3F49D060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A5B90-0B36-40E1-B9AB-869148CF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34DAE1-F1D0-4AF8-AF4B-D917D245E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Structural Directive</a:t>
            </a:r>
          </a:p>
        </p:txBody>
      </p:sp>
    </p:spTree>
    <p:extLst>
      <p:ext uri="{BB962C8B-B14F-4D97-AF65-F5344CB8AC3E}">
        <p14:creationId xmlns:p14="http://schemas.microsoft.com/office/powerpoint/2010/main" val="396422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0A63-BAFA-487E-A27D-318BE61F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971C-9A5E-436E-B872-6A5F632E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en-US" dirty="0"/>
              <a:t>Angular </a:t>
            </a:r>
            <a:r>
              <a:rPr lang="en-US" dirty="0" err="1"/>
              <a:t>microsyntax</a:t>
            </a:r>
            <a:r>
              <a:rPr lang="en-US" dirty="0"/>
              <a:t> lets you configure a directive in a compact, friendly string.</a:t>
            </a:r>
          </a:p>
          <a:p>
            <a:pPr lvl="1"/>
            <a:r>
              <a:rPr lang="en-US" dirty="0" err="1"/>
              <a:t>Microsyntax</a:t>
            </a:r>
            <a:r>
              <a:rPr lang="en-US" dirty="0"/>
              <a:t> parser </a:t>
            </a:r>
            <a:r>
              <a:rPr lang="en-US" b="1" dirty="0"/>
              <a:t>translates that string into attributes on the &lt;ng-template&gt;</a:t>
            </a:r>
          </a:p>
          <a:p>
            <a:pPr lvl="1"/>
            <a:r>
              <a:rPr lang="en-US" dirty="0" err="1"/>
              <a:t>Microsyntax</a:t>
            </a:r>
            <a:r>
              <a:rPr lang="en-US" dirty="0"/>
              <a:t> in Angular allows you to write </a:t>
            </a:r>
            <a:r>
              <a:rPr lang="en-US" sz="1000" dirty="0"/>
              <a:t>&lt;div *</a:t>
            </a:r>
            <a:r>
              <a:rPr lang="en-US" sz="1000" dirty="0" err="1"/>
              <a:t>ngFor</a:t>
            </a:r>
            <a:r>
              <a:rPr lang="en-US" sz="1000" dirty="0"/>
              <a:t>="let item of items"&gt;{{item}}&lt;/div&gt;</a:t>
            </a:r>
            <a:r>
              <a:rPr lang="en-US" dirty="0"/>
              <a:t> instead of </a:t>
            </a:r>
            <a:r>
              <a:rPr lang="en-US" sz="1000" dirty="0"/>
              <a:t>&lt;ng-template </a:t>
            </a:r>
            <a:r>
              <a:rPr lang="en-US" sz="1000" dirty="0" err="1"/>
              <a:t>ngFor</a:t>
            </a:r>
            <a:r>
              <a:rPr lang="en-US" sz="1000" dirty="0"/>
              <a:t> [</a:t>
            </a:r>
            <a:r>
              <a:rPr lang="en-US" sz="1000" dirty="0" err="1"/>
              <a:t>ngForOf</a:t>
            </a:r>
            <a:r>
              <a:rPr lang="en-US" sz="1000" dirty="0"/>
              <a:t>]="items"&gt;&lt;div&gt;{{item}}&lt;/div&gt;&lt;/ng-template&gt;</a:t>
            </a:r>
            <a:r>
              <a:rPr lang="en-US" dirty="0"/>
              <a:t> . </a:t>
            </a:r>
          </a:p>
          <a:p>
            <a:endParaRPr lang="en-US" dirty="0"/>
          </a:p>
          <a:p>
            <a:pPr marL="514800" lvl="3" indent="0">
              <a:buNone/>
            </a:pPr>
            <a:r>
              <a:rPr lang="en-US" dirty="0"/>
              <a:t>*:prefix="( :let | :expression ) (';' | ',')? ( :let | :as | :</a:t>
            </a:r>
            <a:r>
              <a:rPr lang="en-US" dirty="0" err="1"/>
              <a:t>keyExp</a:t>
            </a:r>
            <a:r>
              <a:rPr lang="en-US" dirty="0"/>
              <a:t> )*"</a:t>
            </a:r>
          </a:p>
          <a:p>
            <a:pPr marL="1257750" lvl="4" indent="-285750">
              <a:buFont typeface="Wingdings" panose="05000000000000000000" pitchFamily="2" charset="2"/>
              <a:buChar char="Ø"/>
            </a:pPr>
            <a:r>
              <a:rPr lang="en-US" dirty="0"/>
              <a:t>:prefix: HTML attribute key.</a:t>
            </a:r>
          </a:p>
          <a:p>
            <a:pPr marL="1257750" lvl="4" indent="-285750">
              <a:buFont typeface="Wingdings" panose="05000000000000000000" pitchFamily="2" charset="2"/>
              <a:buChar char="Ø"/>
            </a:pPr>
            <a:r>
              <a:rPr lang="en-US" dirty="0"/>
              <a:t>:key: HTML attribute key.</a:t>
            </a:r>
          </a:p>
          <a:p>
            <a:pPr marL="1257750" lvl="4" indent="-285750">
              <a:buFont typeface="Wingdings" panose="05000000000000000000" pitchFamily="2" charset="2"/>
              <a:buChar char="Ø"/>
            </a:pPr>
            <a:r>
              <a:rPr lang="en-US" dirty="0"/>
              <a:t>:local: local variable name used in the template.</a:t>
            </a:r>
          </a:p>
          <a:p>
            <a:pPr marL="1257750" lvl="4" indent="-285750">
              <a:buFont typeface="Wingdings" panose="05000000000000000000" pitchFamily="2" charset="2"/>
              <a:buChar char="Ø"/>
            </a:pPr>
            <a:r>
              <a:rPr lang="en-US" dirty="0"/>
              <a:t>:export: value exported by the directive under a given name.</a:t>
            </a:r>
          </a:p>
          <a:p>
            <a:pPr marL="1257750" lvl="4" indent="-285750">
              <a:buFont typeface="Wingdings" panose="05000000000000000000" pitchFamily="2" charset="2"/>
              <a:buChar char="Ø"/>
            </a:pPr>
            <a:r>
              <a:rPr lang="en-US" dirty="0"/>
              <a:t>:</a:t>
            </a:r>
            <a:r>
              <a:rPr lang="en-US" dirty="0" err="1"/>
              <a:t>experession</a:t>
            </a:r>
            <a:r>
              <a:rPr lang="en-US" dirty="0"/>
              <a:t>: standard angular expression</a:t>
            </a:r>
          </a:p>
          <a:p>
            <a:pPr marL="1257750" lvl="4" indent="-285750">
              <a:buFont typeface="Wingdings" panose="05000000000000000000" pitchFamily="2" charset="2"/>
              <a:buChar char="Ø"/>
            </a:pPr>
            <a:r>
              <a:rPr lang="en-US" dirty="0"/>
              <a:t>:</a:t>
            </a:r>
            <a:r>
              <a:rPr lang="en-US" dirty="0" err="1"/>
              <a:t>keyExp</a:t>
            </a:r>
            <a:r>
              <a:rPr lang="en-US" dirty="0"/>
              <a:t> = :key ":"? :expression ("as" :local)? ";"?</a:t>
            </a:r>
          </a:p>
          <a:p>
            <a:pPr marL="1257750" lvl="4" indent="-285750">
              <a:buFont typeface="Wingdings" panose="05000000000000000000" pitchFamily="2" charset="2"/>
              <a:buChar char="Ø"/>
            </a:pPr>
            <a:r>
              <a:rPr lang="en-US" dirty="0"/>
              <a:t>:let = "let" :local "=" :export ";"?</a:t>
            </a:r>
          </a:p>
          <a:p>
            <a:pPr marL="1257750" lvl="4" indent="-285750">
              <a:buFont typeface="Wingdings" panose="05000000000000000000" pitchFamily="2" charset="2"/>
              <a:buChar char="Ø"/>
            </a:pPr>
            <a:r>
              <a:rPr lang="en-US" dirty="0"/>
              <a:t>:as = :export "as" :local ";"?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57C99-41EF-4865-975B-8667762E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D9533-FB77-4B7C-B1D9-349001EA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1E813C-E075-4E35-B052-9A15D3979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Structural Directive - </a:t>
            </a:r>
            <a:r>
              <a:rPr lang="en-US" dirty="0" err="1"/>
              <a:t>Microsyntax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0A63-BAFA-487E-A27D-318BE61F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971C-9A5E-436E-B872-6A5F632E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57C99-41EF-4865-975B-8667762E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D9533-FB77-4B7C-B1D9-349001EA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1E813C-E075-4E35-B052-9A15D3979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Structural Directive - </a:t>
            </a:r>
            <a:r>
              <a:rPr lang="en-US" dirty="0" err="1"/>
              <a:t>Microsyntax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5719FA-D4A0-4DF3-8953-1A274A790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88054"/>
              </p:ext>
            </p:extLst>
          </p:nvPr>
        </p:nvGraphicFramePr>
        <p:xfrm>
          <a:off x="649389" y="1606924"/>
          <a:ext cx="7788640" cy="27700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4320">
                  <a:extLst>
                    <a:ext uri="{9D8B030D-6E8A-4147-A177-3AD203B41FA5}">
                      <a16:colId xmlns:a16="http://schemas.microsoft.com/office/drawing/2014/main" val="250633789"/>
                    </a:ext>
                  </a:extLst>
                </a:gridCol>
                <a:gridCol w="3894320">
                  <a:extLst>
                    <a:ext uri="{9D8B030D-6E8A-4147-A177-3AD203B41FA5}">
                      <a16:colId xmlns:a16="http://schemas.microsoft.com/office/drawing/2014/main" val="3225577499"/>
                    </a:ext>
                  </a:extLst>
                </a:gridCol>
              </a:tblGrid>
              <a:tr h="440163">
                <a:tc>
                  <a:txBody>
                    <a:bodyPr/>
                    <a:lstStyle/>
                    <a:p>
                      <a:r>
                        <a:rPr lang="en-US" dirty="0"/>
                        <a:t>With </a:t>
                      </a:r>
                      <a:r>
                        <a:rPr lang="en-US" dirty="0" err="1"/>
                        <a:t>Microsyntax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</a:t>
                      </a:r>
                      <a:r>
                        <a:rPr lang="en-US" dirty="0" err="1"/>
                        <a:t>Microsyntax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30749"/>
                  </a:ext>
                </a:extLst>
              </a:tr>
              <a:tr h="475098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dirty="0" err="1"/>
                        <a:t>ngFor</a:t>
                      </a:r>
                      <a:r>
                        <a:rPr lang="en-US" dirty="0"/>
                        <a:t>="let item of [1,2,3]“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&lt;ng-template </a:t>
                      </a:r>
                      <a:r>
                        <a:rPr lang="en-US" dirty="0" err="1"/>
                        <a:t>ngFor</a:t>
                      </a:r>
                      <a:r>
                        <a:rPr lang="en-US" dirty="0"/>
                        <a:t> let-item [</a:t>
                      </a:r>
                      <a:r>
                        <a:rPr lang="en-US" dirty="0" err="1"/>
                        <a:t>ngForOf</a:t>
                      </a:r>
                      <a:r>
                        <a:rPr lang="en-US" dirty="0"/>
                        <a:t>]="[1,2,3]"&gt;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52739"/>
                  </a:ext>
                </a:extLst>
              </a:tr>
              <a:tr h="76145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</a:t>
                      </a:r>
                      <a:r>
                        <a:rPr lang="en-US" dirty="0" err="1"/>
                        <a:t>ngFor</a:t>
                      </a:r>
                      <a:r>
                        <a:rPr lang="en-US" dirty="0"/>
                        <a:t>="let item of [1,2,3] as items; </a:t>
                      </a:r>
                      <a:r>
                        <a:rPr lang="en-US" dirty="0" err="1"/>
                        <a:t>trackBy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myTrack</a:t>
                      </a:r>
                      <a:r>
                        <a:rPr lang="en-US" dirty="0"/>
                        <a:t>; index as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&lt;ng-template </a:t>
                      </a:r>
                      <a:r>
                        <a:rPr lang="en-US" dirty="0" err="1"/>
                        <a:t>ngFor</a:t>
                      </a:r>
                      <a:r>
                        <a:rPr lang="en-US" dirty="0"/>
                        <a:t> let-item [</a:t>
                      </a:r>
                      <a:r>
                        <a:rPr lang="en-US" dirty="0" err="1"/>
                        <a:t>ngForOf</a:t>
                      </a:r>
                      <a:r>
                        <a:rPr lang="en-US" dirty="0"/>
                        <a:t>]="[1,2,3]" let-items="</a:t>
                      </a:r>
                      <a:r>
                        <a:rPr lang="en-US" dirty="0" err="1"/>
                        <a:t>ngForOf</a:t>
                      </a:r>
                      <a:r>
                        <a:rPr lang="en-US" dirty="0"/>
                        <a:t>" [</a:t>
                      </a:r>
                      <a:r>
                        <a:rPr lang="en-US" dirty="0" err="1"/>
                        <a:t>ngForTrackBy</a:t>
                      </a:r>
                      <a:r>
                        <a:rPr lang="en-US" dirty="0"/>
                        <a:t>]="</a:t>
                      </a:r>
                      <a:r>
                        <a:rPr lang="en-US" dirty="0" err="1"/>
                        <a:t>myTrack</a:t>
                      </a:r>
                      <a:r>
                        <a:rPr lang="en-US" dirty="0"/>
                        <a:t>" let-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="index"&gt;</a:t>
                      </a:r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147789"/>
                  </a:ext>
                </a:extLst>
              </a:tr>
              <a:tr h="54668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</a:t>
                      </a:r>
                      <a:r>
                        <a:rPr lang="en-US" dirty="0" err="1"/>
                        <a:t>ngIf</a:t>
                      </a:r>
                      <a:r>
                        <a:rPr lang="en-US" dirty="0"/>
                        <a:t>="exp"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&lt;ng-template [</a:t>
                      </a:r>
                      <a:r>
                        <a:rPr lang="en-US" dirty="0" err="1"/>
                        <a:t>ngIf</a:t>
                      </a:r>
                      <a:r>
                        <a:rPr lang="en-US" dirty="0"/>
                        <a:t>]="exp"&gt;</a:t>
                      </a:r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99109"/>
                  </a:ext>
                </a:extLst>
              </a:tr>
              <a:tr h="54668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</a:t>
                      </a:r>
                      <a:r>
                        <a:rPr lang="en-US" dirty="0" err="1"/>
                        <a:t>ngIf</a:t>
                      </a:r>
                      <a:r>
                        <a:rPr lang="en-US" dirty="0"/>
                        <a:t>="exp as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&lt;ng-template [</a:t>
                      </a:r>
                      <a:r>
                        <a:rPr lang="en-US" dirty="0" err="1"/>
                        <a:t>ngIf</a:t>
                      </a:r>
                      <a:r>
                        <a:rPr lang="en-US" dirty="0"/>
                        <a:t>]="exp" let-value="</a:t>
                      </a:r>
                      <a:r>
                        <a:rPr lang="en-US" dirty="0" err="1"/>
                        <a:t>ngIf</a:t>
                      </a:r>
                      <a:r>
                        <a:rPr lang="en-US" dirty="0"/>
                        <a:t>"&gt;</a:t>
                      </a:r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4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FF9E-B070-4DEF-884E-90A60BAF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Directive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2A92-3D6D-4B88-99FE-929F91B6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DOM(Document Object Model) layout we should use </a:t>
            </a:r>
            <a:r>
              <a:rPr lang="en-US" b="1" dirty="0" err="1">
                <a:highlight>
                  <a:srgbClr val="FFFF00"/>
                </a:highlight>
              </a:rPr>
              <a:t>TemplateRef</a:t>
            </a:r>
            <a:r>
              <a:rPr lang="en-US" dirty="0"/>
              <a:t> and </a:t>
            </a:r>
            <a:r>
              <a:rPr lang="en-US" b="1" dirty="0" err="1">
                <a:highlight>
                  <a:srgbClr val="FFFF00"/>
                </a:highlight>
              </a:rPr>
              <a:t>ViewContainerRef</a:t>
            </a:r>
            <a:r>
              <a:rPr lang="en-US" dirty="0"/>
              <a:t> in structural directive</a:t>
            </a:r>
          </a:p>
          <a:p>
            <a:endParaRPr lang="en-US" dirty="0"/>
          </a:p>
          <a:p>
            <a:pPr lvl="1"/>
            <a:r>
              <a:rPr lang="en-US" dirty="0" err="1"/>
              <a:t>TemplateRef</a:t>
            </a:r>
            <a:r>
              <a:rPr lang="en-US" dirty="0"/>
              <a:t> : represents an embedded template that can be used to instantiate embedded views.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ViewContainerRef</a:t>
            </a:r>
            <a:r>
              <a:rPr lang="en-US" dirty="0"/>
              <a:t> : represents a container where one or more views can be attached</a:t>
            </a:r>
          </a:p>
          <a:p>
            <a:pPr lvl="1"/>
            <a:endParaRPr lang="en-US" dirty="0"/>
          </a:p>
          <a:p>
            <a:pPr lvl="1"/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749B7-B2DE-40A1-9CE3-10D285DF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A3A26-5CF2-4548-B15E-129F08E0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8DD081-98C4-42DC-A4F0-DD2B4833A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Structural Directive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39195-AA42-4981-84C3-B952FB3F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00" y="3307976"/>
            <a:ext cx="3990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74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DCHECKED" val="false"/>
  <p:tag name="ISCLCHECKED" val="false"/>
  <p:tag name="ISSPELLCHECKED" val="false"/>
  <p:tag name="ISLABELCHECKED" val="false"/>
  <p:tag name="ISCOMMENTSCHECKED" val="false"/>
  <p:tag name="ISNOTESCHECKED" val="false"/>
  <p:tag name="PRESENTATIONPASSEDALLCHECKS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SSEDALLCHECKS" val="false"/>
  <p:tag name="SLIDEISALIGN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SSEDALLCHECKS" val="false"/>
  <p:tag name="SLIDEISALIGN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SSEDALLCHECKS" val="false"/>
  <p:tag name="SLIDEISALIGN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SSEDALLCHECKS" val="false"/>
  <p:tag name="SLIDEISALIGNED" val="false"/>
</p:tagLst>
</file>

<file path=ppt/theme/theme1.xml><?xml version="1.0" encoding="utf-8"?>
<a:theme xmlns:a="http://schemas.openxmlformats.org/drawingml/2006/main" name="Software AG">
  <a:themeElements>
    <a:clrScheme name="Custom 5">
      <a:dk1>
        <a:srgbClr val="000000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FFFFFF"/>
      </a:accent6>
      <a:hlink>
        <a:srgbClr val="011F3D"/>
      </a:hlink>
      <a:folHlink>
        <a:srgbClr val="9A50F8"/>
      </a:folHlink>
    </a:clrScheme>
    <a:fontScheme name="SAG">
      <a:majorFont>
        <a:latin typeface="Rubik Medium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accent1"/>
              </a:solidFill>
              <a:prstDash val="solid"/>
              <a:miter lim="800000"/>
            </a14:hiddenLine>
          </a:ext>
        </a:extLst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</a:ln>
      </a:spPr>
      <a:bodyPr vert="horz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white">
      <a:srgbClr val="FFFFFF"/>
    </a:custClr>
    <a:custClr name="Core dark 75%">
      <a:srgbClr val="41576E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ore dark 55%">
      <a:srgbClr val="82A2AD"/>
    </a:custClr>
    <a:custClr name="Bright pulse 55%">
      <a:srgbClr val="C89FFB"/>
    </a:custClr>
    <a:custClr name="Bright sense 55%">
      <a:srgbClr val="94DDD7"/>
    </a:custClr>
    <a:custClr name="Bright life 55%">
      <a:srgbClr val="EAF58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ore dark 35%">
      <a:srgbClr val="B0C4C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ore dark 15%">
      <a:srgbClr val="DDE6E9"/>
    </a:custClr>
    <a:custClr name="Bright pulse 15%">
      <a:srgbClr val="F0E5FE"/>
    </a:custClr>
    <a:custClr name="Bright sense 15%">
      <a:srgbClr val="E2F6F4"/>
    </a:custClr>
    <a:custClr name="Bright life 15%">
      <a:srgbClr val="F9FCDF"/>
    </a:custClr>
  </a:custClrLst>
  <a:extLst>
    <a:ext uri="{05A4C25C-085E-4340-85A3-A5531E510DB2}">
      <thm15:themeFamily xmlns:thm15="http://schemas.microsoft.com/office/thememl/2012/main" name="SoftwareAG_Master_2020-06.potx" id="{5AA61075-C396-4DC2-B05C-984C7EADCF68}" vid="{C683D1A7-B368-4057-A491-4F770B0F8EE7}"/>
    </a:ext>
  </a:extLst>
</a:theme>
</file>

<file path=ppt/theme/theme2.xml><?xml version="1.0" encoding="utf-8"?>
<a:theme xmlns:a="http://schemas.openxmlformats.org/drawingml/2006/main" name="Office Theme">
  <a:themeElements>
    <a:clrScheme name="SAG">
      <a:dk1>
        <a:srgbClr val="011F3D"/>
      </a:dk1>
      <a:lt1>
        <a:srgbClr val="F2F2EA"/>
      </a:lt1>
      <a:dk2>
        <a:srgbClr val="000000"/>
      </a:dk2>
      <a:lt2>
        <a:srgbClr val="FFFFFF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FFFFFF"/>
      </a:accent6>
      <a:hlink>
        <a:srgbClr val="0563C1"/>
      </a:hlink>
      <a:folHlink>
        <a:srgbClr val="954F72"/>
      </a:folHlink>
    </a:clrScheme>
    <a:fontScheme name="SAG">
      <a:majorFont>
        <a:latin typeface="Rubik Medium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G">
      <a:dk1>
        <a:srgbClr val="011F3D"/>
      </a:dk1>
      <a:lt1>
        <a:srgbClr val="F2F2EA"/>
      </a:lt1>
      <a:dk2>
        <a:srgbClr val="000000"/>
      </a:dk2>
      <a:lt2>
        <a:srgbClr val="FFFFFF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FFFFFF"/>
      </a:accent6>
      <a:hlink>
        <a:srgbClr val="0563C1"/>
      </a:hlink>
      <a:folHlink>
        <a:srgbClr val="954F72"/>
      </a:folHlink>
    </a:clrScheme>
    <a:fontScheme name="SAG">
      <a:majorFont>
        <a:latin typeface="Rubik Medium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C2A55C3E7B84458562D15907788C87" ma:contentTypeVersion="9" ma:contentTypeDescription="Create a new document." ma:contentTypeScope="" ma:versionID="01b9e97e1169c2629b84eda87ada8173">
  <xsd:schema xmlns:xsd="http://www.w3.org/2001/XMLSchema" xmlns:xs="http://www.w3.org/2001/XMLSchema" xmlns:p="http://schemas.microsoft.com/office/2006/metadata/properties" xmlns:ns3="4329f605-eae9-4d81-9f1d-70d696c89e6c" xmlns:ns4="ff84513e-b888-4177-b696-e93752ae9459" targetNamespace="http://schemas.microsoft.com/office/2006/metadata/properties" ma:root="true" ma:fieldsID="a56d897751dfd7ad9bd0c7ba7e3312f6" ns3:_="" ns4:_="">
    <xsd:import namespace="4329f605-eae9-4d81-9f1d-70d696c89e6c"/>
    <xsd:import namespace="ff84513e-b888-4177-b696-e93752ae945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9f605-eae9-4d81-9f1d-70d696c89e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4513e-b888-4177-b696-e93752ae94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F8EDDE-088D-40A6-8A9B-A34C41A35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9f605-eae9-4d81-9f1d-70d696c89e6c"/>
    <ds:schemaRef ds:uri="ff84513e-b888-4177-b696-e93752ae9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3DE6B0-3DB9-454E-A064-FEDF9BD651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03C7BE-3B48-408F-B0B5-979F432FDB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860</Words>
  <Application>Microsoft Office PowerPoint</Application>
  <PresentationFormat>On-screen Show (16:9)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Arial,Sans-Serif</vt:lpstr>
      <vt:lpstr>Rubik</vt:lpstr>
      <vt:lpstr>Rubik Medium</vt:lpstr>
      <vt:lpstr>Wingdings</vt:lpstr>
      <vt:lpstr>Software AG</vt:lpstr>
      <vt:lpstr>Angular Training</vt:lpstr>
      <vt:lpstr>Angular Directive</vt:lpstr>
      <vt:lpstr>Angular Directive</vt:lpstr>
      <vt:lpstr>Angular Directive</vt:lpstr>
      <vt:lpstr>Angular Directive</vt:lpstr>
      <vt:lpstr>Angular Directive</vt:lpstr>
      <vt:lpstr>Angular Directive</vt:lpstr>
      <vt:lpstr>Angular Directive</vt:lpstr>
      <vt:lpstr>Angular Directive</vt:lpstr>
      <vt:lpstr>Angular Directive</vt:lpstr>
      <vt:lpstr>Angular Directive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Training</dc:title>
  <dc:creator>Ang, Chee Guan</dc:creator>
  <cp:lastModifiedBy>Ang, Chee Guan</cp:lastModifiedBy>
  <cp:revision>114</cp:revision>
  <dcterms:created xsi:type="dcterms:W3CDTF">2020-10-02T01:26:17Z</dcterms:created>
  <dcterms:modified xsi:type="dcterms:W3CDTF">2020-10-20T08:14:19Z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0x01010091C2A55C3E7B84458562D15907788C87</vt:lpwstr>
  </property>
</Properties>
</file>