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9"/>
  </p:notesMasterIdLst>
  <p:sldIdLst>
    <p:sldId id="257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42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, Emily" userId="251b8b83-32ae-4228-b543-aa5fce1541a2" providerId="ADAL" clId="{9985582E-2C41-40DC-8589-9B4EA62A19A3}"/>
    <pc:docChg chg="undo custSel addSld delSld modSld sldOrd">
      <pc:chgData name="Tan, Emily" userId="251b8b83-32ae-4228-b543-aa5fce1541a2" providerId="ADAL" clId="{9985582E-2C41-40DC-8589-9B4EA62A19A3}" dt="2020-10-28T07:57:37.017" v="1138" actId="2696"/>
      <pc:docMkLst>
        <pc:docMk/>
      </pc:docMkLst>
      <pc:sldChg chg="del">
        <pc:chgData name="Tan, Emily" userId="251b8b83-32ae-4228-b543-aa5fce1541a2" providerId="ADAL" clId="{9985582E-2C41-40DC-8589-9B4EA62A19A3}" dt="2020-10-28T07:57:37.017" v="1138" actId="2696"/>
        <pc:sldMkLst>
          <pc:docMk/>
          <pc:sldMk cId="183243182" sldId="261"/>
        </pc:sldMkLst>
      </pc:sldChg>
      <pc:sldChg chg="addSp delSp modSp add modNotesTx">
        <pc:chgData name="Tan, Emily" userId="251b8b83-32ae-4228-b543-aa5fce1541a2" providerId="ADAL" clId="{9985582E-2C41-40DC-8589-9B4EA62A19A3}" dt="2020-10-28T07:47:18.673" v="1137" actId="20577"/>
        <pc:sldMkLst>
          <pc:docMk/>
          <pc:sldMk cId="1798088980" sldId="262"/>
        </pc:sldMkLst>
        <pc:spChg chg="mod">
          <ac:chgData name="Tan, Emily" userId="251b8b83-32ae-4228-b543-aa5fce1541a2" providerId="ADAL" clId="{9985582E-2C41-40DC-8589-9B4EA62A19A3}" dt="2020-10-28T07:40:21.698" v="622" actId="20577"/>
          <ac:spMkLst>
            <pc:docMk/>
            <pc:sldMk cId="1798088980" sldId="262"/>
            <ac:spMk id="2" creationId="{C8DBD0F8-4F0D-4E6C-AB2D-740BC04345B0}"/>
          </ac:spMkLst>
        </pc:spChg>
        <pc:spChg chg="del mod">
          <ac:chgData name="Tan, Emily" userId="251b8b83-32ae-4228-b543-aa5fce1541a2" providerId="ADAL" clId="{9985582E-2C41-40DC-8589-9B4EA62A19A3}" dt="2020-10-28T03:30:34.489" v="5"/>
          <ac:spMkLst>
            <pc:docMk/>
            <pc:sldMk cId="1798088980" sldId="262"/>
            <ac:spMk id="3" creationId="{02145A70-3772-4176-852A-421867F21B88}"/>
          </ac:spMkLst>
        </pc:spChg>
        <pc:spChg chg="add del mod">
          <ac:chgData name="Tan, Emily" userId="251b8b83-32ae-4228-b543-aa5fce1541a2" providerId="ADAL" clId="{9985582E-2C41-40DC-8589-9B4EA62A19A3}" dt="2020-10-28T07:39:20.211" v="557" actId="478"/>
          <ac:spMkLst>
            <pc:docMk/>
            <pc:sldMk cId="1798088980" sldId="262"/>
            <ac:spMk id="7" creationId="{34E05163-0EE9-412E-B77F-CAB77E958DF6}"/>
          </ac:spMkLst>
        </pc:spChg>
        <pc:picChg chg="add del mod">
          <ac:chgData name="Tan, Emily" userId="251b8b83-32ae-4228-b543-aa5fce1541a2" providerId="ADAL" clId="{9985582E-2C41-40DC-8589-9B4EA62A19A3}" dt="2020-10-28T07:39:27.579" v="560" actId="1076"/>
          <ac:picMkLst>
            <pc:docMk/>
            <pc:sldMk cId="1798088980" sldId="262"/>
            <ac:picMk id="4" creationId="{1541EB8B-E66E-4D66-9737-9A05F2C3C7A5}"/>
          </ac:picMkLst>
        </pc:picChg>
        <pc:picChg chg="add del mod">
          <ac:chgData name="Tan, Emily" userId="251b8b83-32ae-4228-b543-aa5fce1541a2" providerId="ADAL" clId="{9985582E-2C41-40DC-8589-9B4EA62A19A3}" dt="2020-10-28T07:39:24.559" v="559" actId="478"/>
          <ac:picMkLst>
            <pc:docMk/>
            <pc:sldMk cId="1798088980" sldId="262"/>
            <ac:picMk id="5" creationId="{CF7DB299-4C28-42CD-9E9A-B601DD934DBE}"/>
          </ac:picMkLst>
        </pc:picChg>
      </pc:sldChg>
      <pc:sldChg chg="delSp modSp add">
        <pc:chgData name="Tan, Emily" userId="251b8b83-32ae-4228-b543-aa5fce1541a2" providerId="ADAL" clId="{9985582E-2C41-40DC-8589-9B4EA62A19A3}" dt="2020-10-28T07:15:56.516" v="155" actId="20577"/>
        <pc:sldMkLst>
          <pc:docMk/>
          <pc:sldMk cId="2829773203" sldId="263"/>
        </pc:sldMkLst>
        <pc:spChg chg="mod">
          <ac:chgData name="Tan, Emily" userId="251b8b83-32ae-4228-b543-aa5fce1541a2" providerId="ADAL" clId="{9985582E-2C41-40DC-8589-9B4EA62A19A3}" dt="2020-10-28T07:15:56.516" v="155" actId="20577"/>
          <ac:spMkLst>
            <pc:docMk/>
            <pc:sldMk cId="2829773203" sldId="263"/>
            <ac:spMk id="2" creationId="{5807FDF0-DB01-455C-96C3-34FC2468D719}"/>
          </ac:spMkLst>
        </pc:spChg>
        <pc:spChg chg="del mod">
          <ac:chgData name="Tan, Emily" userId="251b8b83-32ae-4228-b543-aa5fce1541a2" providerId="ADAL" clId="{9985582E-2C41-40DC-8589-9B4EA62A19A3}" dt="2020-10-28T07:15:48.943" v="129" actId="478"/>
          <ac:spMkLst>
            <pc:docMk/>
            <pc:sldMk cId="2829773203" sldId="263"/>
            <ac:spMk id="3" creationId="{EA41A607-9D09-4692-BDC2-72079736ABE7}"/>
          </ac:spMkLst>
        </pc:spChg>
      </pc:sldChg>
      <pc:sldChg chg="addSp delSp modSp add ord">
        <pc:chgData name="Tan, Emily" userId="251b8b83-32ae-4228-b543-aa5fce1541a2" providerId="ADAL" clId="{9985582E-2C41-40DC-8589-9B4EA62A19A3}" dt="2020-10-28T07:40:23.443" v="627" actId="20577"/>
        <pc:sldMkLst>
          <pc:docMk/>
          <pc:sldMk cId="1284715266" sldId="264"/>
        </pc:sldMkLst>
        <pc:spChg chg="mod">
          <ac:chgData name="Tan, Emily" userId="251b8b83-32ae-4228-b543-aa5fce1541a2" providerId="ADAL" clId="{9985582E-2C41-40DC-8589-9B4EA62A19A3}" dt="2020-10-28T07:40:23.443" v="627" actId="20577"/>
          <ac:spMkLst>
            <pc:docMk/>
            <pc:sldMk cId="1284715266" sldId="264"/>
            <ac:spMk id="2" creationId="{C8DBD0F8-4F0D-4E6C-AB2D-740BC04345B0}"/>
          </ac:spMkLst>
        </pc:spChg>
        <pc:spChg chg="add del mod">
          <ac:chgData name="Tan, Emily" userId="251b8b83-32ae-4228-b543-aa5fce1541a2" providerId="ADAL" clId="{9985582E-2C41-40DC-8589-9B4EA62A19A3}" dt="2020-10-28T07:38:49.820" v="550" actId="478"/>
          <ac:spMkLst>
            <pc:docMk/>
            <pc:sldMk cId="1284715266" sldId="264"/>
            <ac:spMk id="6" creationId="{7826E87F-E975-4BA1-88AA-F97E98A0C9D7}"/>
          </ac:spMkLst>
        </pc:spChg>
        <pc:picChg chg="del">
          <ac:chgData name="Tan, Emily" userId="251b8b83-32ae-4228-b543-aa5fce1541a2" providerId="ADAL" clId="{9985582E-2C41-40DC-8589-9B4EA62A19A3}" dt="2020-10-28T07:38:43.627" v="548" actId="478"/>
          <ac:picMkLst>
            <pc:docMk/>
            <pc:sldMk cId="1284715266" sldId="264"/>
            <ac:picMk id="4" creationId="{1541EB8B-E66E-4D66-9737-9A05F2C3C7A5}"/>
          </ac:picMkLst>
        </pc:picChg>
        <pc:picChg chg="mod">
          <ac:chgData name="Tan, Emily" userId="251b8b83-32ae-4228-b543-aa5fce1541a2" providerId="ADAL" clId="{9985582E-2C41-40DC-8589-9B4EA62A19A3}" dt="2020-10-28T07:38:51.627" v="551" actId="1076"/>
          <ac:picMkLst>
            <pc:docMk/>
            <pc:sldMk cId="1284715266" sldId="264"/>
            <ac:picMk id="5" creationId="{CF7DB299-4C28-42CD-9E9A-B601DD934DBE}"/>
          </ac:picMkLst>
        </pc:picChg>
      </pc:sldChg>
    </pc:docChg>
  </pc:docChgLst>
  <pc:docChgLst>
    <pc:chgData name="Tan, Emily" userId="251b8b83-32ae-4228-b543-aa5fce1541a2" providerId="ADAL" clId="{17E32B29-049E-47F9-91E8-1DFE6845C490}"/>
    <pc:docChg chg="modSld">
      <pc:chgData name="Tan, Emily" userId="251b8b83-32ae-4228-b543-aa5fce1541a2" providerId="ADAL" clId="{17E32B29-049E-47F9-91E8-1DFE6845C490}" dt="2020-11-03T03:03:35.210" v="19" actId="1076"/>
      <pc:docMkLst>
        <pc:docMk/>
      </pc:docMkLst>
      <pc:sldChg chg="modSp">
        <pc:chgData name="Tan, Emily" userId="251b8b83-32ae-4228-b543-aa5fce1541a2" providerId="ADAL" clId="{17E32B29-049E-47F9-91E8-1DFE6845C490}" dt="2020-11-03T03:03:35.210" v="19" actId="1076"/>
        <pc:sldMkLst>
          <pc:docMk/>
          <pc:sldMk cId="2584280759" sldId="257"/>
        </pc:sldMkLst>
        <pc:spChg chg="mod">
          <ac:chgData name="Tan, Emily" userId="251b8b83-32ae-4228-b543-aa5fce1541a2" providerId="ADAL" clId="{17E32B29-049E-47F9-91E8-1DFE6845C490}" dt="2020-11-03T03:03:34.099" v="18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Tan, Emily" userId="251b8b83-32ae-4228-b543-aa5fce1541a2" providerId="ADAL" clId="{17E32B29-049E-47F9-91E8-1DFE6845C490}" dt="2020-10-28T10:08:37.261" v="7" actId="20577"/>
          <ac:spMkLst>
            <pc:docMk/>
            <pc:sldMk cId="2584280759" sldId="257"/>
            <ac:spMk id="3" creationId="{C8722DDC-8EEE-4A06-8DFE-B44871EAA2CF}"/>
          </ac:spMkLst>
        </pc:spChg>
        <pc:picChg chg="mod">
          <ac:chgData name="Tan, Emily" userId="251b8b83-32ae-4228-b543-aa5fce1541a2" providerId="ADAL" clId="{17E32B29-049E-47F9-91E8-1DFE6845C490}" dt="2020-11-03T03:03:35.210" v="19" actId="1076"/>
          <ac:picMkLst>
            <pc:docMk/>
            <pc:sldMk cId="2584280759" sldId="257"/>
            <ac:picMk id="6" creationId="{8045422F-7258-40AC-BD2E-2469AA4489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980C0-1ED3-49CC-9C0B-36DC9B8457F5}" type="datetimeFigureOut">
              <a:rPr lang="en-MY" smtClean="0"/>
              <a:t>3/11/2020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9A3F-11F9-4F4A-AB4D-31E6E72535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52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Newpaper</a:t>
            </a:r>
            <a:r>
              <a:rPr lang="en-US" dirty="0"/>
              <a:t> company need convert the source information into something readable and appealing; into a specific format like header, body. </a:t>
            </a:r>
          </a:p>
          <a:p>
            <a:r>
              <a:rPr lang="en-US" dirty="0"/>
              <a:t>Hands newspaper to houses that only subscribes to the company. </a:t>
            </a:r>
          </a:p>
          <a:p>
            <a:r>
              <a:rPr lang="en-US" dirty="0"/>
              <a:t>After newspaper had been hand over to the house, it is up to the house what they want to do with the news.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094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 Service makes a request to the DB using http get call.</a:t>
            </a:r>
          </a:p>
          <a:p>
            <a:r>
              <a:rPr lang="en-US" dirty="0"/>
              <a:t>As a response, we get back an Observable, which we then convert it into employee array, ready to be provided to the component. </a:t>
            </a:r>
          </a:p>
          <a:p>
            <a:r>
              <a:rPr lang="en-US" dirty="0"/>
              <a:t>We only provide the data to the component that have subscribed to the Employee Service. </a:t>
            </a:r>
          </a:p>
          <a:p>
            <a:r>
              <a:rPr lang="en-US" dirty="0"/>
              <a:t>Components then decide what they can do with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635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197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OBSERVABLES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Emily Tan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28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D0F8-4F0D-4E6C-AB2D-740BC043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5"/>
            <a:ext cx="10506075" cy="624230"/>
          </a:xfrm>
        </p:spPr>
        <p:txBody>
          <a:bodyPr>
            <a:noAutofit/>
          </a:bodyPr>
          <a:lstStyle/>
          <a:p>
            <a:r>
              <a:rPr lang="en-US" sz="2800" dirty="0"/>
              <a:t>A sequence of items that arrive asynchronously over time. </a:t>
            </a:r>
            <a:br>
              <a:rPr lang="en-MY" sz="2800" dirty="0"/>
            </a:br>
            <a:endParaRPr lang="en-MY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DB299-4C28-42CD-9E9A-B601DD93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85" y="1418298"/>
            <a:ext cx="41338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D0F8-4F0D-4E6C-AB2D-740BC043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5"/>
            <a:ext cx="10506075" cy="624230"/>
          </a:xfrm>
        </p:spPr>
        <p:txBody>
          <a:bodyPr>
            <a:noAutofit/>
          </a:bodyPr>
          <a:lstStyle/>
          <a:p>
            <a:r>
              <a:rPr lang="en-US" sz="2800" dirty="0"/>
              <a:t>A sequence of items that arrive asynchronously over time. </a:t>
            </a:r>
            <a:br>
              <a:rPr lang="en-MY" sz="2800" dirty="0"/>
            </a:br>
            <a:endParaRPr lang="en-MY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41EB8B-E66E-4D66-9737-9A05F2C3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7432" y="1349718"/>
            <a:ext cx="4164655" cy="45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8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FDF0-DB01-455C-96C3-34FC2468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2656332"/>
            <a:ext cx="10058400" cy="1371600"/>
          </a:xfrm>
        </p:spPr>
        <p:txBody>
          <a:bodyPr/>
          <a:lstStyle/>
          <a:p>
            <a:r>
              <a:rPr lang="en-US" dirty="0"/>
              <a:t>Exercise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773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2A55C3E7B84458562D15907788C87" ma:contentTypeVersion="10" ma:contentTypeDescription="Create a new document." ma:contentTypeScope="" ma:versionID="403040f56d53dcc8843da9405c49ebdc">
  <xsd:schema xmlns:xsd="http://www.w3.org/2001/XMLSchema" xmlns:xs="http://www.w3.org/2001/XMLSchema" xmlns:p="http://schemas.microsoft.com/office/2006/metadata/properties" xmlns:ns3="4329f605-eae9-4d81-9f1d-70d696c89e6c" xmlns:ns4="ff84513e-b888-4177-b696-e93752ae9459" targetNamespace="http://schemas.microsoft.com/office/2006/metadata/properties" ma:root="true" ma:fieldsID="1708294eaa0c863910e3d654d54114fa" ns3:_="" ns4:_="">
    <xsd:import namespace="4329f605-eae9-4d81-9f1d-70d696c89e6c"/>
    <xsd:import namespace="ff84513e-b888-4177-b696-e93752ae945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9f605-eae9-4d81-9f1d-70d696c89e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4513e-b888-4177-b696-e93752ae9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9DBF9B-7F10-401C-9080-53016CB70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9f605-eae9-4d81-9f1d-70d696c89e6c"/>
    <ds:schemaRef ds:uri="ff84513e-b888-4177-b696-e93752ae9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{4FBB6EC5-15B9-4ECB-85F4-3F1BDFB7C9CA}tf78438558_win32</Template>
  <TotalTime>270</TotalTime>
  <Words>156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Garamond</vt:lpstr>
      <vt:lpstr>SavonVTI</vt:lpstr>
      <vt:lpstr>OBSERVABLES</vt:lpstr>
      <vt:lpstr>A sequence of items that arrive asynchronously over time.  </vt:lpstr>
      <vt:lpstr>A sequence of items that arrive asynchronously over time.  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Observables</dc:title>
  <dc:creator>Tan, Emily</dc:creator>
  <cp:lastModifiedBy>Tan, Emily</cp:lastModifiedBy>
  <cp:revision>1</cp:revision>
  <dcterms:created xsi:type="dcterms:W3CDTF">2020-10-26T09:52:49Z</dcterms:created>
  <dcterms:modified xsi:type="dcterms:W3CDTF">2020-11-03T03:03:35Z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0x01010091C2A55C3E7B84458562D15907788C87</vt:lpwstr>
  </property>
</Properties>
</file>