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4"/>
  </p:notesMasterIdLst>
  <p:sldIdLst>
    <p:sldId id="257" r:id="rId5"/>
    <p:sldId id="264" r:id="rId6"/>
    <p:sldId id="268" r:id="rId7"/>
    <p:sldId id="265" r:id="rId8"/>
    <p:sldId id="269" r:id="rId9"/>
    <p:sldId id="270" r:id="rId10"/>
    <p:sldId id="271" r:id="rId11"/>
    <p:sldId id="27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52" autoAdjust="0"/>
  </p:normalViewPr>
  <p:slideViewPr>
    <p:cSldViewPr snapToGrid="0">
      <p:cViewPr varScale="1">
        <p:scale>
          <a:sx n="65" d="100"/>
          <a:sy n="65" d="100"/>
        </p:scale>
        <p:origin x="13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, Emily" userId="251b8b83-32ae-4228-b543-aa5fce1541a2" providerId="ADAL" clId="{C6C666DE-E3A0-4FCE-BCB2-FF24550B6295}"/>
    <pc:docChg chg="undo custSel addSld delSld modSld sldOrd">
      <pc:chgData name="Tan, Emily" userId="251b8b83-32ae-4228-b543-aa5fce1541a2" providerId="ADAL" clId="{C6C666DE-E3A0-4FCE-BCB2-FF24550B6295}" dt="2020-11-03T06:07:37.996" v="1593"/>
      <pc:docMkLst>
        <pc:docMk/>
      </pc:docMkLst>
      <pc:sldChg chg="modNotesTx">
        <pc:chgData name="Tan, Emily" userId="251b8b83-32ae-4228-b543-aa5fce1541a2" providerId="ADAL" clId="{C6C666DE-E3A0-4FCE-BCB2-FF24550B6295}" dt="2020-11-03T05:38:00.784" v="1577" actId="20577"/>
        <pc:sldMkLst>
          <pc:docMk/>
          <pc:sldMk cId="2829773203" sldId="263"/>
        </pc:sldMkLst>
      </pc:sldChg>
      <pc:sldChg chg="modSp">
        <pc:chgData name="Tan, Emily" userId="251b8b83-32ae-4228-b543-aa5fce1541a2" providerId="ADAL" clId="{C6C666DE-E3A0-4FCE-BCB2-FF24550B6295}" dt="2020-10-30T09:45:55.684" v="238" actId="20577"/>
        <pc:sldMkLst>
          <pc:docMk/>
          <pc:sldMk cId="1284715266" sldId="264"/>
        </pc:sldMkLst>
        <pc:spChg chg="mod">
          <ac:chgData name="Tan, Emily" userId="251b8b83-32ae-4228-b543-aa5fce1541a2" providerId="ADAL" clId="{C6C666DE-E3A0-4FCE-BCB2-FF24550B6295}" dt="2020-10-30T05:31:14.680" v="134" actId="14100"/>
          <ac:spMkLst>
            <pc:docMk/>
            <pc:sldMk cId="1284715266" sldId="264"/>
            <ac:spMk id="2" creationId="{C8DBD0F8-4F0D-4E6C-AB2D-740BC04345B0}"/>
          </ac:spMkLst>
        </pc:spChg>
        <pc:spChg chg="mod">
          <ac:chgData name="Tan, Emily" userId="251b8b83-32ae-4228-b543-aa5fce1541a2" providerId="ADAL" clId="{C6C666DE-E3A0-4FCE-BCB2-FF24550B6295}" dt="2020-10-30T09:45:55.684" v="238" actId="20577"/>
          <ac:spMkLst>
            <pc:docMk/>
            <pc:sldMk cId="1284715266" sldId="264"/>
            <ac:spMk id="4" creationId="{CAEED444-641F-442D-8F0B-EE49F9614BCC}"/>
          </ac:spMkLst>
        </pc:spChg>
      </pc:sldChg>
      <pc:sldChg chg="addSp delSp modSp ord modNotesTx">
        <pc:chgData name="Tan, Emily" userId="251b8b83-32ae-4228-b543-aa5fce1541a2" providerId="ADAL" clId="{C6C666DE-E3A0-4FCE-BCB2-FF24550B6295}" dt="2020-11-03T06:06:32.571" v="1589" actId="20577"/>
        <pc:sldMkLst>
          <pc:docMk/>
          <pc:sldMk cId="2471457602" sldId="265"/>
        </pc:sldMkLst>
        <pc:spChg chg="add del mod">
          <ac:chgData name="Tan, Emily" userId="251b8b83-32ae-4228-b543-aa5fce1541a2" providerId="ADAL" clId="{C6C666DE-E3A0-4FCE-BCB2-FF24550B6295}" dt="2020-11-02T11:49:53.593" v="620" actId="478"/>
          <ac:spMkLst>
            <pc:docMk/>
            <pc:sldMk cId="2471457602" sldId="265"/>
            <ac:spMk id="2" creationId="{38826ABE-3F7C-49D1-B45F-33261B92835D}"/>
          </ac:spMkLst>
        </pc:spChg>
        <pc:spChg chg="del">
          <ac:chgData name="Tan, Emily" userId="251b8b83-32ae-4228-b543-aa5fce1541a2" providerId="ADAL" clId="{C6C666DE-E3A0-4FCE-BCB2-FF24550B6295}" dt="2020-10-30T11:04:12.343" v="371" actId="478"/>
          <ac:spMkLst>
            <pc:docMk/>
            <pc:sldMk cId="2471457602" sldId="265"/>
            <ac:spMk id="2" creationId="{45817F21-65EF-467C-AB74-24C9D6EBDE6E}"/>
          </ac:spMkLst>
        </pc:spChg>
        <pc:spChg chg="del">
          <ac:chgData name="Tan, Emily" userId="251b8b83-32ae-4228-b543-aa5fce1541a2" providerId="ADAL" clId="{C6C666DE-E3A0-4FCE-BCB2-FF24550B6295}" dt="2020-10-30T11:04:13.684" v="372" actId="478"/>
          <ac:spMkLst>
            <pc:docMk/>
            <pc:sldMk cId="2471457602" sldId="265"/>
            <ac:spMk id="3" creationId="{1320800A-27A2-4BB1-9EE0-3CCBA9ECFA37}"/>
          </ac:spMkLst>
        </pc:spChg>
        <pc:spChg chg="add del mod">
          <ac:chgData name="Tan, Emily" userId="251b8b83-32ae-4228-b543-aa5fce1541a2" providerId="ADAL" clId="{C6C666DE-E3A0-4FCE-BCB2-FF24550B6295}" dt="2020-11-02T11:50:47.338" v="640" actId="478"/>
          <ac:spMkLst>
            <pc:docMk/>
            <pc:sldMk cId="2471457602" sldId="265"/>
            <ac:spMk id="3" creationId="{8A9FFC99-708C-4334-884B-DC937A7B4117}"/>
          </ac:spMkLst>
        </pc:spChg>
        <pc:spChg chg="add del mod">
          <ac:chgData name="Tan, Emily" userId="251b8b83-32ae-4228-b543-aa5fce1541a2" providerId="ADAL" clId="{C6C666DE-E3A0-4FCE-BCB2-FF24550B6295}" dt="2020-11-02T11:50:49.032" v="641" actId="478"/>
          <ac:spMkLst>
            <pc:docMk/>
            <pc:sldMk cId="2471457602" sldId="265"/>
            <ac:spMk id="5" creationId="{B9BA259E-1CE4-453A-860B-AF72D3B2F9A3}"/>
          </ac:spMkLst>
        </pc:spChg>
        <pc:spChg chg="add del mod">
          <ac:chgData name="Tan, Emily" userId="251b8b83-32ae-4228-b543-aa5fce1541a2" providerId="ADAL" clId="{C6C666DE-E3A0-4FCE-BCB2-FF24550B6295}" dt="2020-11-02T11:53:39.647" v="772" actId="478"/>
          <ac:spMkLst>
            <pc:docMk/>
            <pc:sldMk cId="2471457602" sldId="265"/>
            <ac:spMk id="6" creationId="{8595493C-F36E-49AE-80AD-140372F29476}"/>
          </ac:spMkLst>
        </pc:spChg>
        <pc:spChg chg="add mod">
          <ac:chgData name="Tan, Emily" userId="251b8b83-32ae-4228-b543-aa5fce1541a2" providerId="ADAL" clId="{C6C666DE-E3A0-4FCE-BCB2-FF24550B6295}" dt="2020-11-02T11:52:05.575" v="690" actId="1076"/>
          <ac:spMkLst>
            <pc:docMk/>
            <pc:sldMk cId="2471457602" sldId="265"/>
            <ac:spMk id="7" creationId="{C4B1956B-6155-43A4-A3BC-AA27E3D74DCF}"/>
          </ac:spMkLst>
        </pc:spChg>
        <pc:spChg chg="add del mod">
          <ac:chgData name="Tan, Emily" userId="251b8b83-32ae-4228-b543-aa5fce1541a2" providerId="ADAL" clId="{C6C666DE-E3A0-4FCE-BCB2-FF24550B6295}" dt="2020-11-02T11:52:11.375" v="691" actId="478"/>
          <ac:spMkLst>
            <pc:docMk/>
            <pc:sldMk cId="2471457602" sldId="265"/>
            <ac:spMk id="8" creationId="{972D34B3-D934-43CC-B6F2-99E61BCB93E0}"/>
          </ac:spMkLst>
        </pc:spChg>
        <pc:spChg chg="add del mod">
          <ac:chgData name="Tan, Emily" userId="251b8b83-32ae-4228-b543-aa5fce1541a2" providerId="ADAL" clId="{C6C666DE-E3A0-4FCE-BCB2-FF24550B6295}" dt="2020-11-02T11:52:11.375" v="691" actId="478"/>
          <ac:spMkLst>
            <pc:docMk/>
            <pc:sldMk cId="2471457602" sldId="265"/>
            <ac:spMk id="9" creationId="{BDA56FB0-5459-4D86-9612-E42FA8CF71BF}"/>
          </ac:spMkLst>
        </pc:spChg>
        <pc:spChg chg="add mod">
          <ac:chgData name="Tan, Emily" userId="251b8b83-32ae-4228-b543-aa5fce1541a2" providerId="ADAL" clId="{C6C666DE-E3A0-4FCE-BCB2-FF24550B6295}" dt="2020-11-02T11:53:03.327" v="760" actId="14100"/>
          <ac:spMkLst>
            <pc:docMk/>
            <pc:sldMk cId="2471457602" sldId="265"/>
            <ac:spMk id="10" creationId="{D7F7F4CC-E6FE-46D6-A2B1-4594DEF69988}"/>
          </ac:spMkLst>
        </pc:spChg>
        <pc:spChg chg="add mod">
          <ac:chgData name="Tan, Emily" userId="251b8b83-32ae-4228-b543-aa5fce1541a2" providerId="ADAL" clId="{C6C666DE-E3A0-4FCE-BCB2-FF24550B6295}" dt="2020-11-02T11:54:18.803" v="804" actId="20577"/>
          <ac:spMkLst>
            <pc:docMk/>
            <pc:sldMk cId="2471457602" sldId="265"/>
            <ac:spMk id="11" creationId="{F45B1019-26D3-4BA6-B890-90929F90472A}"/>
          </ac:spMkLst>
        </pc:spChg>
        <pc:spChg chg="add del">
          <ac:chgData name="Tan, Emily" userId="251b8b83-32ae-4228-b543-aa5fce1541a2" providerId="ADAL" clId="{C6C666DE-E3A0-4FCE-BCB2-FF24550B6295}" dt="2020-11-02T11:52:19.941" v="694"/>
          <ac:spMkLst>
            <pc:docMk/>
            <pc:sldMk cId="2471457602" sldId="265"/>
            <ac:spMk id="12" creationId="{7E92FED1-EE9E-4B2B-B83B-9D06CEF0CA41}"/>
          </ac:spMkLst>
        </pc:spChg>
        <pc:spChg chg="add del">
          <ac:chgData name="Tan, Emily" userId="251b8b83-32ae-4228-b543-aa5fce1541a2" providerId="ADAL" clId="{C6C666DE-E3A0-4FCE-BCB2-FF24550B6295}" dt="2020-11-02T11:52:19.941" v="694"/>
          <ac:spMkLst>
            <pc:docMk/>
            <pc:sldMk cId="2471457602" sldId="265"/>
            <ac:spMk id="13" creationId="{01C90B8E-4545-4AB0-A2D8-D578B0D812CD}"/>
          </ac:spMkLst>
        </pc:spChg>
        <pc:spChg chg="add del mod">
          <ac:chgData name="Tan, Emily" userId="251b8b83-32ae-4228-b543-aa5fce1541a2" providerId="ADAL" clId="{C6C666DE-E3A0-4FCE-BCB2-FF24550B6295}" dt="2020-11-02T11:53:14.543" v="764" actId="478"/>
          <ac:spMkLst>
            <pc:docMk/>
            <pc:sldMk cId="2471457602" sldId="265"/>
            <ac:spMk id="14" creationId="{E2477EB7-61F5-4D84-83C7-C70CCF5357DA}"/>
          </ac:spMkLst>
        </pc:spChg>
        <pc:spChg chg="add mod">
          <ac:chgData name="Tan, Emily" userId="251b8b83-32ae-4228-b543-aa5fce1541a2" providerId="ADAL" clId="{C6C666DE-E3A0-4FCE-BCB2-FF24550B6295}" dt="2020-11-02T11:52:53.524" v="758" actId="20577"/>
          <ac:spMkLst>
            <pc:docMk/>
            <pc:sldMk cId="2471457602" sldId="265"/>
            <ac:spMk id="15" creationId="{718189CA-010A-46E4-A9C0-67F3989547A8}"/>
          </ac:spMkLst>
        </pc:spChg>
        <pc:spChg chg="add del mod">
          <ac:chgData name="Tan, Emily" userId="251b8b83-32ae-4228-b543-aa5fce1541a2" providerId="ADAL" clId="{C6C666DE-E3A0-4FCE-BCB2-FF24550B6295}" dt="2020-11-02T11:53:26.829" v="768" actId="478"/>
          <ac:spMkLst>
            <pc:docMk/>
            <pc:sldMk cId="2471457602" sldId="265"/>
            <ac:spMk id="16" creationId="{CB89FFEC-F69C-4FDB-914E-B3AD246B94DC}"/>
          </ac:spMkLst>
        </pc:spChg>
        <pc:spChg chg="add mod">
          <ac:chgData name="Tan, Emily" userId="251b8b83-32ae-4228-b543-aa5fce1541a2" providerId="ADAL" clId="{C6C666DE-E3A0-4FCE-BCB2-FF24550B6295}" dt="2020-11-02T11:57:14.629" v="885" actId="20577"/>
          <ac:spMkLst>
            <pc:docMk/>
            <pc:sldMk cId="2471457602" sldId="265"/>
            <ac:spMk id="17" creationId="{DCD09094-A556-489D-BF03-E60F07EACEFE}"/>
          </ac:spMkLst>
        </pc:spChg>
        <pc:spChg chg="add mod">
          <ac:chgData name="Tan, Emily" userId="251b8b83-32ae-4228-b543-aa5fce1541a2" providerId="ADAL" clId="{C6C666DE-E3A0-4FCE-BCB2-FF24550B6295}" dt="2020-11-03T06:06:32.571" v="1589" actId="20577"/>
          <ac:spMkLst>
            <pc:docMk/>
            <pc:sldMk cId="2471457602" sldId="265"/>
            <ac:spMk id="18" creationId="{B71BEED8-733B-4C19-96B2-A5E775B15E2E}"/>
          </ac:spMkLst>
        </pc:spChg>
        <pc:spChg chg="add mod">
          <ac:chgData name="Tan, Emily" userId="251b8b83-32ae-4228-b543-aa5fce1541a2" providerId="ADAL" clId="{C6C666DE-E3A0-4FCE-BCB2-FF24550B6295}" dt="2020-11-02T11:53:51.687" v="791" actId="20577"/>
          <ac:spMkLst>
            <pc:docMk/>
            <pc:sldMk cId="2471457602" sldId="265"/>
            <ac:spMk id="19" creationId="{26879009-8ACC-478C-877E-9171AA7A3E41}"/>
          </ac:spMkLst>
        </pc:spChg>
        <pc:spChg chg="add mod">
          <ac:chgData name="Tan, Emily" userId="251b8b83-32ae-4228-b543-aa5fce1541a2" providerId="ADAL" clId="{C6C666DE-E3A0-4FCE-BCB2-FF24550B6295}" dt="2020-11-02T11:53:44.168" v="774" actId="20577"/>
          <ac:spMkLst>
            <pc:docMk/>
            <pc:sldMk cId="2471457602" sldId="265"/>
            <ac:spMk id="20" creationId="{9B808B3C-AAFE-41FE-8F67-72AADA5AA73E}"/>
          </ac:spMkLst>
        </pc:spChg>
        <pc:picChg chg="del mod">
          <ac:chgData name="Tan, Emily" userId="251b8b83-32ae-4228-b543-aa5fce1541a2" providerId="ADAL" clId="{C6C666DE-E3A0-4FCE-BCB2-FF24550B6295}" dt="2020-11-02T11:52:59.873" v="759" actId="478"/>
          <ac:picMkLst>
            <pc:docMk/>
            <pc:sldMk cId="2471457602" sldId="265"/>
            <ac:picMk id="4" creationId="{A3774C3D-1150-4EAF-BF1C-9E7C5E89E810}"/>
          </ac:picMkLst>
        </pc:picChg>
      </pc:sldChg>
      <pc:sldChg chg="modSp add del ord modNotesTx">
        <pc:chgData name="Tan, Emily" userId="251b8b83-32ae-4228-b543-aa5fce1541a2" providerId="ADAL" clId="{C6C666DE-E3A0-4FCE-BCB2-FF24550B6295}" dt="2020-10-30T10:12:40.977" v="324" actId="2696"/>
        <pc:sldMkLst>
          <pc:docMk/>
          <pc:sldMk cId="3189592257" sldId="266"/>
        </pc:sldMkLst>
        <pc:spChg chg="mod">
          <ac:chgData name="Tan, Emily" userId="251b8b83-32ae-4228-b543-aa5fce1541a2" providerId="ADAL" clId="{C6C666DE-E3A0-4FCE-BCB2-FF24550B6295}" dt="2020-10-30T09:56:35.115" v="245" actId="20577"/>
          <ac:spMkLst>
            <pc:docMk/>
            <pc:sldMk cId="3189592257" sldId="266"/>
            <ac:spMk id="2" creationId="{5807FDF0-DB01-455C-96C3-34FC2468D719}"/>
          </ac:spMkLst>
        </pc:spChg>
      </pc:sldChg>
      <pc:sldChg chg="modSp add del ord">
        <pc:chgData name="Tan, Emily" userId="251b8b83-32ae-4228-b543-aa5fce1541a2" providerId="ADAL" clId="{C6C666DE-E3A0-4FCE-BCB2-FF24550B6295}" dt="2020-10-30T11:04:54.115" v="379" actId="2696"/>
        <pc:sldMkLst>
          <pc:docMk/>
          <pc:sldMk cId="2976597786" sldId="267"/>
        </pc:sldMkLst>
        <pc:spChg chg="mod">
          <ac:chgData name="Tan, Emily" userId="251b8b83-32ae-4228-b543-aa5fce1541a2" providerId="ADAL" clId="{C6C666DE-E3A0-4FCE-BCB2-FF24550B6295}" dt="2020-10-30T11:04:43.969" v="376"/>
          <ac:spMkLst>
            <pc:docMk/>
            <pc:sldMk cId="2976597786" sldId="267"/>
            <ac:spMk id="2" creationId="{C8DBD0F8-4F0D-4E6C-AB2D-740BC04345B0}"/>
          </ac:spMkLst>
        </pc:spChg>
        <pc:spChg chg="mod">
          <ac:chgData name="Tan, Emily" userId="251b8b83-32ae-4228-b543-aa5fce1541a2" providerId="ADAL" clId="{C6C666DE-E3A0-4FCE-BCB2-FF24550B6295}" dt="2020-10-30T11:04:51.927" v="378"/>
          <ac:spMkLst>
            <pc:docMk/>
            <pc:sldMk cId="2976597786" sldId="267"/>
            <ac:spMk id="4" creationId="{CAEED444-641F-442D-8F0B-EE49F9614BCC}"/>
          </ac:spMkLst>
        </pc:spChg>
      </pc:sldChg>
      <pc:sldChg chg="modSp add">
        <pc:chgData name="Tan, Emily" userId="251b8b83-32ae-4228-b543-aa5fce1541a2" providerId="ADAL" clId="{C6C666DE-E3A0-4FCE-BCB2-FF24550B6295}" dt="2020-10-30T10:12:35.744" v="323" actId="113"/>
        <pc:sldMkLst>
          <pc:docMk/>
          <pc:sldMk cId="3076102946" sldId="268"/>
        </pc:sldMkLst>
        <pc:spChg chg="mod">
          <ac:chgData name="Tan, Emily" userId="251b8b83-32ae-4228-b543-aa5fce1541a2" providerId="ADAL" clId="{C6C666DE-E3A0-4FCE-BCB2-FF24550B6295}" dt="2020-10-30T10:11:31.673" v="310" actId="1076"/>
          <ac:spMkLst>
            <pc:docMk/>
            <pc:sldMk cId="3076102946" sldId="268"/>
            <ac:spMk id="2" creationId="{B0A88412-1F9B-4AB8-9A38-B159E9FA244E}"/>
          </ac:spMkLst>
        </pc:spChg>
        <pc:spChg chg="mod">
          <ac:chgData name="Tan, Emily" userId="251b8b83-32ae-4228-b543-aa5fce1541a2" providerId="ADAL" clId="{C6C666DE-E3A0-4FCE-BCB2-FF24550B6295}" dt="2020-10-30T10:12:35.744" v="323" actId="113"/>
          <ac:spMkLst>
            <pc:docMk/>
            <pc:sldMk cId="3076102946" sldId="268"/>
            <ac:spMk id="3" creationId="{A35F7EC1-9CD0-48F2-AA10-B7361608AC82}"/>
          </ac:spMkLst>
        </pc:spChg>
      </pc:sldChg>
      <pc:sldChg chg="modSp add ord modNotesTx">
        <pc:chgData name="Tan, Emily" userId="251b8b83-32ae-4228-b543-aa5fce1541a2" providerId="ADAL" clId="{C6C666DE-E3A0-4FCE-BCB2-FF24550B6295}" dt="2020-11-03T06:07:37.996" v="1593"/>
        <pc:sldMkLst>
          <pc:docMk/>
          <pc:sldMk cId="3983735989" sldId="269"/>
        </pc:sldMkLst>
        <pc:spChg chg="mod">
          <ac:chgData name="Tan, Emily" userId="251b8b83-32ae-4228-b543-aa5fce1541a2" providerId="ADAL" clId="{C6C666DE-E3A0-4FCE-BCB2-FF24550B6295}" dt="2020-10-30T11:05:29.278" v="392" actId="20577"/>
          <ac:spMkLst>
            <pc:docMk/>
            <pc:sldMk cId="3983735989" sldId="269"/>
            <ac:spMk id="2" creationId="{B0A88412-1F9B-4AB8-9A38-B159E9FA244E}"/>
          </ac:spMkLst>
        </pc:spChg>
        <pc:spChg chg="mod">
          <ac:chgData name="Tan, Emily" userId="251b8b83-32ae-4228-b543-aa5fce1541a2" providerId="ADAL" clId="{C6C666DE-E3A0-4FCE-BCB2-FF24550B6295}" dt="2020-11-03T06:07:37.996" v="1593"/>
          <ac:spMkLst>
            <pc:docMk/>
            <pc:sldMk cId="3983735989" sldId="269"/>
            <ac:spMk id="3" creationId="{A35F7EC1-9CD0-48F2-AA10-B7361608AC82}"/>
          </ac:spMkLst>
        </pc:spChg>
      </pc:sldChg>
      <pc:sldChg chg="modSp add modNotesTx">
        <pc:chgData name="Tan, Emily" userId="251b8b83-32ae-4228-b543-aa5fce1541a2" providerId="ADAL" clId="{C6C666DE-E3A0-4FCE-BCB2-FF24550B6295}" dt="2020-10-30T11:10:13.990" v="510" actId="20577"/>
        <pc:sldMkLst>
          <pc:docMk/>
          <pc:sldMk cId="1148351582" sldId="270"/>
        </pc:sldMkLst>
        <pc:spChg chg="mod">
          <ac:chgData name="Tan, Emily" userId="251b8b83-32ae-4228-b543-aa5fce1541a2" providerId="ADAL" clId="{C6C666DE-E3A0-4FCE-BCB2-FF24550B6295}" dt="2020-10-30T11:05:45.026" v="421" actId="20577"/>
          <ac:spMkLst>
            <pc:docMk/>
            <pc:sldMk cId="1148351582" sldId="270"/>
            <ac:spMk id="2" creationId="{B0A88412-1F9B-4AB8-9A38-B159E9FA244E}"/>
          </ac:spMkLst>
        </pc:spChg>
        <pc:spChg chg="mod">
          <ac:chgData name="Tan, Emily" userId="251b8b83-32ae-4228-b543-aa5fce1541a2" providerId="ADAL" clId="{C6C666DE-E3A0-4FCE-BCB2-FF24550B6295}" dt="2020-10-30T11:10:13.990" v="510" actId="20577"/>
          <ac:spMkLst>
            <pc:docMk/>
            <pc:sldMk cId="1148351582" sldId="270"/>
            <ac:spMk id="3" creationId="{A35F7EC1-9CD0-48F2-AA10-B7361608AC82}"/>
          </ac:spMkLst>
        </pc:spChg>
      </pc:sldChg>
      <pc:sldChg chg="addSp delSp modSp add modNotesTx">
        <pc:chgData name="Tan, Emily" userId="251b8b83-32ae-4228-b543-aa5fce1541a2" providerId="ADAL" clId="{C6C666DE-E3A0-4FCE-BCB2-FF24550B6295}" dt="2020-11-02T11:54:02.394" v="792" actId="20577"/>
        <pc:sldMkLst>
          <pc:docMk/>
          <pc:sldMk cId="345918153" sldId="271"/>
        </pc:sldMkLst>
        <pc:spChg chg="mod">
          <ac:chgData name="Tan, Emily" userId="251b8b83-32ae-4228-b543-aa5fce1541a2" providerId="ADAL" clId="{C6C666DE-E3A0-4FCE-BCB2-FF24550B6295}" dt="2020-11-02T06:54:56.764" v="522" actId="20577"/>
          <ac:spMkLst>
            <pc:docMk/>
            <pc:sldMk cId="345918153" sldId="271"/>
            <ac:spMk id="2" creationId="{B0A88412-1F9B-4AB8-9A38-B159E9FA244E}"/>
          </ac:spMkLst>
        </pc:spChg>
        <pc:spChg chg="mod">
          <ac:chgData name="Tan, Emily" userId="251b8b83-32ae-4228-b543-aa5fce1541a2" providerId="ADAL" clId="{C6C666DE-E3A0-4FCE-BCB2-FF24550B6295}" dt="2020-11-02T11:54:02.394" v="792" actId="20577"/>
          <ac:spMkLst>
            <pc:docMk/>
            <pc:sldMk cId="345918153" sldId="271"/>
            <ac:spMk id="3" creationId="{A35F7EC1-9CD0-48F2-AA10-B7361608AC82}"/>
          </ac:spMkLst>
        </pc:spChg>
        <pc:spChg chg="add del">
          <ac:chgData name="Tan, Emily" userId="251b8b83-32ae-4228-b543-aa5fce1541a2" providerId="ADAL" clId="{C6C666DE-E3A0-4FCE-BCB2-FF24550B6295}" dt="2020-11-02T07:00:41.044" v="553"/>
          <ac:spMkLst>
            <pc:docMk/>
            <pc:sldMk cId="345918153" sldId="271"/>
            <ac:spMk id="4" creationId="{FC3CEE85-CD1B-40E2-9D89-766C06F54CF4}"/>
          </ac:spMkLst>
        </pc:spChg>
      </pc:sldChg>
      <pc:sldChg chg="addSp delSp modSp add">
        <pc:chgData name="Tan, Emily" userId="251b8b83-32ae-4228-b543-aa5fce1541a2" providerId="ADAL" clId="{C6C666DE-E3A0-4FCE-BCB2-FF24550B6295}" dt="2020-11-02T12:37:19.004" v="1573" actId="404"/>
        <pc:sldMkLst>
          <pc:docMk/>
          <pc:sldMk cId="2661473753" sldId="272"/>
        </pc:sldMkLst>
        <pc:spChg chg="mod">
          <ac:chgData name="Tan, Emily" userId="251b8b83-32ae-4228-b543-aa5fce1541a2" providerId="ADAL" clId="{C6C666DE-E3A0-4FCE-BCB2-FF24550B6295}" dt="2020-11-02T12:37:19.004" v="1573" actId="404"/>
          <ac:spMkLst>
            <pc:docMk/>
            <pc:sldMk cId="2661473753" sldId="272"/>
            <ac:spMk id="2" creationId="{5C21220D-3ECB-4F08-854C-EDAAFA247ACF}"/>
          </ac:spMkLst>
        </pc:spChg>
        <pc:spChg chg="del mod">
          <ac:chgData name="Tan, Emily" userId="251b8b83-32ae-4228-b543-aa5fce1541a2" providerId="ADAL" clId="{C6C666DE-E3A0-4FCE-BCB2-FF24550B6295}" dt="2020-11-02T12:34:48.314" v="1492" actId="478"/>
          <ac:spMkLst>
            <pc:docMk/>
            <pc:sldMk cId="2661473753" sldId="272"/>
            <ac:spMk id="3" creationId="{3DB8D2E1-CDDE-469F-838A-D5A2A761B15F}"/>
          </ac:spMkLst>
        </pc:spChg>
        <pc:spChg chg="add del mod">
          <ac:chgData name="Tan, Emily" userId="251b8b83-32ae-4228-b543-aa5fce1541a2" providerId="ADAL" clId="{C6C666DE-E3A0-4FCE-BCB2-FF24550B6295}" dt="2020-11-02T12:34:51.197" v="1493" actId="478"/>
          <ac:spMkLst>
            <pc:docMk/>
            <pc:sldMk cId="2661473753" sldId="272"/>
            <ac:spMk id="7" creationId="{FC532F8A-BC98-4130-AF7E-BBCC9A889AD2}"/>
          </ac:spMkLst>
        </pc:spChg>
        <pc:graphicFrameChg chg="add mod modGraphic">
          <ac:chgData name="Tan, Emily" userId="251b8b83-32ae-4228-b543-aa5fce1541a2" providerId="ADAL" clId="{C6C666DE-E3A0-4FCE-BCB2-FF24550B6295}" dt="2020-11-02T12:37:03.620" v="1570" actId="255"/>
          <ac:graphicFrameMkLst>
            <pc:docMk/>
            <pc:sldMk cId="2661473753" sldId="272"/>
            <ac:graphicFrameMk id="4" creationId="{D2129426-1398-445B-9F38-D927DB8B864A}"/>
          </ac:graphicFrameMkLst>
        </pc:graphicFrameChg>
      </pc:sldChg>
    </pc:docChg>
  </pc:docChgLst>
  <pc:docChgLst>
    <pc:chgData name="Tan, Emily" userId="251b8b83-32ae-4228-b543-aa5fce1541a2" providerId="ADAL" clId="{17E32B29-049E-47F9-91E8-1DFE6845C490}"/>
    <pc:docChg chg="undo custSel addSld delSld modSld">
      <pc:chgData name="Tan, Emily" userId="251b8b83-32ae-4228-b543-aa5fce1541a2" providerId="ADAL" clId="{17E32B29-049E-47F9-91E8-1DFE6845C490}" dt="2020-10-28T10:59:46.515" v="196" actId="1076"/>
      <pc:docMkLst>
        <pc:docMk/>
      </pc:docMkLst>
      <pc:sldChg chg="del">
        <pc:chgData name="Tan, Emily" userId="251b8b83-32ae-4228-b543-aa5fce1541a2" providerId="ADAL" clId="{17E32B29-049E-47F9-91E8-1DFE6845C490}" dt="2020-10-28T10:09:34.306" v="3" actId="2696"/>
        <pc:sldMkLst>
          <pc:docMk/>
          <pc:sldMk cId="1798088980" sldId="262"/>
        </pc:sldMkLst>
      </pc:sldChg>
      <pc:sldChg chg="addSp delSp modSp modNotesTx">
        <pc:chgData name="Tan, Emily" userId="251b8b83-32ae-4228-b543-aa5fce1541a2" providerId="ADAL" clId="{17E32B29-049E-47F9-91E8-1DFE6845C490}" dt="2020-10-28T10:57:03.297" v="194" actId="20577"/>
        <pc:sldMkLst>
          <pc:docMk/>
          <pc:sldMk cId="1284715266" sldId="264"/>
        </pc:sldMkLst>
        <pc:spChg chg="mod">
          <ac:chgData name="Tan, Emily" userId="251b8b83-32ae-4228-b543-aa5fce1541a2" providerId="ADAL" clId="{17E32B29-049E-47F9-91E8-1DFE6845C490}" dt="2020-10-28T10:55:39.809" v="181" actId="404"/>
          <ac:spMkLst>
            <pc:docMk/>
            <pc:sldMk cId="1284715266" sldId="264"/>
            <ac:spMk id="2" creationId="{C8DBD0F8-4F0D-4E6C-AB2D-740BC04345B0}"/>
          </ac:spMkLst>
        </pc:spChg>
        <pc:spChg chg="add del">
          <ac:chgData name="Tan, Emily" userId="251b8b83-32ae-4228-b543-aa5fce1541a2" providerId="ADAL" clId="{17E32B29-049E-47F9-91E8-1DFE6845C490}" dt="2020-10-28T10:56:35.823" v="190"/>
          <ac:spMkLst>
            <pc:docMk/>
            <pc:sldMk cId="1284715266" sldId="264"/>
            <ac:spMk id="3" creationId="{072A93C6-39F5-46C4-A2DF-796B9F6E7310}"/>
          </ac:spMkLst>
        </pc:spChg>
        <pc:spChg chg="add mod">
          <ac:chgData name="Tan, Emily" userId="251b8b83-32ae-4228-b543-aa5fce1541a2" providerId="ADAL" clId="{17E32B29-049E-47F9-91E8-1DFE6845C490}" dt="2020-10-28T10:57:03.297" v="194" actId="20577"/>
          <ac:spMkLst>
            <pc:docMk/>
            <pc:sldMk cId="1284715266" sldId="264"/>
            <ac:spMk id="4" creationId="{CAEED444-641F-442D-8F0B-EE49F9614BCC}"/>
          </ac:spMkLst>
        </pc:spChg>
        <pc:picChg chg="del">
          <ac:chgData name="Tan, Emily" userId="251b8b83-32ae-4228-b543-aa5fce1541a2" providerId="ADAL" clId="{17E32B29-049E-47F9-91E8-1DFE6845C490}" dt="2020-10-28T10:09:27.781" v="0" actId="478"/>
          <ac:picMkLst>
            <pc:docMk/>
            <pc:sldMk cId="1284715266" sldId="264"/>
            <ac:picMk id="5" creationId="{CF7DB299-4C28-42CD-9E9A-B601DD934DBE}"/>
          </ac:picMkLst>
        </pc:picChg>
      </pc:sldChg>
      <pc:sldChg chg="addSp modSp add">
        <pc:chgData name="Tan, Emily" userId="251b8b83-32ae-4228-b543-aa5fce1541a2" providerId="ADAL" clId="{17E32B29-049E-47F9-91E8-1DFE6845C490}" dt="2020-10-28T10:59:46.515" v="196" actId="1076"/>
        <pc:sldMkLst>
          <pc:docMk/>
          <pc:sldMk cId="2471457602" sldId="265"/>
        </pc:sldMkLst>
        <pc:spChg chg="mod">
          <ac:chgData name="Tan, Emily" userId="251b8b83-32ae-4228-b543-aa5fce1541a2" providerId="ADAL" clId="{17E32B29-049E-47F9-91E8-1DFE6845C490}" dt="2020-10-28T10:59:46.515" v="196" actId="1076"/>
          <ac:spMkLst>
            <pc:docMk/>
            <pc:sldMk cId="2471457602" sldId="265"/>
            <ac:spMk id="3" creationId="{1320800A-27A2-4BB1-9EE0-3CCBA9ECFA37}"/>
          </ac:spMkLst>
        </pc:spChg>
        <pc:picChg chg="add mod">
          <ac:chgData name="Tan, Emily" userId="251b8b83-32ae-4228-b543-aa5fce1541a2" providerId="ADAL" clId="{17E32B29-049E-47F9-91E8-1DFE6845C490}" dt="2020-10-28T10:59:46.515" v="196" actId="1076"/>
          <ac:picMkLst>
            <pc:docMk/>
            <pc:sldMk cId="2471457602" sldId="265"/>
            <ac:picMk id="4" creationId="{A3774C3D-1150-4EAF-BF1C-9E7C5E89E810}"/>
          </ac:picMkLst>
        </pc:picChg>
      </pc:sldChg>
    </pc:docChg>
  </pc:docChgLst>
  <pc:docChgLst>
    <pc:chgData name="Tan, Emily" userId="251b8b83-32ae-4228-b543-aa5fce1541a2" providerId="ADAL" clId="{F013813E-7327-434E-803E-B69E38578A9E}"/>
    <pc:docChg chg="undo modSld">
      <pc:chgData name="Tan, Emily" userId="251b8b83-32ae-4228-b543-aa5fce1541a2" providerId="ADAL" clId="{F013813E-7327-434E-803E-B69E38578A9E}" dt="2020-11-05T04:37:49.642" v="67" actId="20577"/>
      <pc:docMkLst>
        <pc:docMk/>
      </pc:docMkLst>
      <pc:sldChg chg="modSp">
        <pc:chgData name="Tan, Emily" userId="251b8b83-32ae-4228-b543-aa5fce1541a2" providerId="ADAL" clId="{F013813E-7327-434E-803E-B69E38578A9E}" dt="2020-11-05T04:37:49.642" v="67" actId="20577"/>
        <pc:sldMkLst>
          <pc:docMk/>
          <pc:sldMk cId="2584280759" sldId="257"/>
        </pc:sldMkLst>
        <pc:spChg chg="mod">
          <ac:chgData name="Tan, Emily" userId="251b8b83-32ae-4228-b543-aa5fce1541a2" providerId="ADAL" clId="{F013813E-7327-434E-803E-B69E38578A9E}" dt="2020-11-05T04:37:25.834" v="22" actId="20577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Tan, Emily" userId="251b8b83-32ae-4228-b543-aa5fce1541a2" providerId="ADAL" clId="{F013813E-7327-434E-803E-B69E38578A9E}" dt="2020-11-05T04:37:49.642" v="67" actId="20577"/>
          <ac:spMkLst>
            <pc:docMk/>
            <pc:sldMk cId="2584280759" sldId="257"/>
            <ac:spMk id="3" creationId="{C8722DDC-8EEE-4A06-8DFE-B44871EAA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980C0-1ED3-49CC-9C0B-36DC9B8457F5}" type="datetimeFigureOut">
              <a:rPr lang="en-MY" smtClean="0"/>
              <a:t>5/11/2020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9A3F-11F9-4F4A-AB4D-31E6E72535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52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094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sz="1200" i="1" dirty="0"/>
              <a:t>// Result</a:t>
            </a:r>
            <a:endParaRPr lang="en-MY" sz="1200" dirty="0"/>
          </a:p>
          <a:p>
            <a:pPr marL="0" indent="0">
              <a:buNone/>
            </a:pPr>
            <a:r>
              <a:rPr lang="en-MY" sz="1200" i="1" dirty="0"/>
              <a:t>// First observer: Hello</a:t>
            </a:r>
            <a:endParaRPr lang="en-MY" sz="1200" dirty="0"/>
          </a:p>
          <a:p>
            <a:pPr marL="0" indent="0">
              <a:buNone/>
            </a:pPr>
            <a:r>
              <a:rPr lang="en-MY" sz="1200" i="1" dirty="0"/>
              <a:t>// Second observer: Hello</a:t>
            </a:r>
            <a:endParaRPr lang="en-MY" sz="1200" dirty="0"/>
          </a:p>
          <a:p>
            <a:pPr marL="0" indent="0">
              <a:buNone/>
            </a:pPr>
            <a:r>
              <a:rPr lang="en-MY" sz="1200" i="1" dirty="0"/>
              <a:t>// First observer: Bye</a:t>
            </a:r>
            <a:endParaRPr lang="en-MY" sz="1200" dirty="0"/>
          </a:p>
          <a:p>
            <a:pPr marL="0" indent="0">
              <a:buNone/>
            </a:pPr>
            <a:r>
              <a:rPr lang="en-MY" sz="1200" i="1" dirty="0"/>
              <a:t>// Second observer: Bye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697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18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Result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First observer: Hi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First observer: Hello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Second observer: Hello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First observer: Bye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Second observer: Bye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021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Result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First observer: Hey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First observer: Hi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First observer: Hello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Second observer: Hi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Second observer: Hello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First observer: Bye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 Second observer: Bye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016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Result </a:t>
            </a:r>
          </a:p>
          <a:p>
            <a:r>
              <a:rPr lang="en-US" dirty="0"/>
              <a:t>// First observer: Bye </a:t>
            </a:r>
          </a:p>
          <a:p>
            <a:r>
              <a:rPr lang="en-US" dirty="0"/>
              <a:t>// Second observer: Bye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363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992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http://angular.at/api/flight?from=F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9A3F-11F9-4F4A-AB4D-31E6E725358D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36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1641960"/>
            <a:ext cx="4775075" cy="234440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Emily Tan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28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October </a:t>
            </a:r>
            <a:r>
              <a:rPr lang="en-US" dirty="0">
                <a:solidFill>
                  <a:schemeClr val="tx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D0F8-4F0D-4E6C-AB2D-740BC043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31" y="642595"/>
            <a:ext cx="10492740" cy="1186205"/>
          </a:xfrm>
        </p:spPr>
        <p:txBody>
          <a:bodyPr>
            <a:noAutofit/>
          </a:bodyPr>
          <a:lstStyle/>
          <a:p>
            <a:r>
              <a:rPr lang="en-US" sz="4400" dirty="0"/>
              <a:t>What is Subject?</a:t>
            </a:r>
            <a:endParaRPr lang="en-MY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EED444-641F-442D-8F0B-EE49F961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7350"/>
            <a:ext cx="10058400" cy="4295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An Observable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Multicast – allows values to be consumed by many observables</a:t>
            </a:r>
          </a:p>
          <a:p>
            <a:pPr>
              <a:lnSpc>
                <a:spcPct val="150000"/>
              </a:lnSpc>
            </a:pPr>
            <a:r>
              <a:rPr lang="en-MY" sz="2000" dirty="0"/>
              <a:t>You can subscribe to it by providing an Observer, to receive values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But the subscribe method doesn’t invoke the new execution. It just registers a new Observer to the list of Observers</a:t>
            </a:r>
            <a:endParaRPr lang="en-MY" sz="3200" dirty="0"/>
          </a:p>
          <a:p>
            <a:pPr>
              <a:lnSpc>
                <a:spcPct val="150000"/>
              </a:lnSpc>
            </a:pPr>
            <a:r>
              <a:rPr lang="en-US" sz="2000" dirty="0"/>
              <a:t>When you want to add new data to the Subject, use the .next() method, the value will be </a:t>
            </a:r>
            <a:r>
              <a:rPr lang="en-US" sz="2000" dirty="0" err="1"/>
              <a:t>multicasted</a:t>
            </a:r>
            <a:r>
              <a:rPr lang="en-US" sz="2000" dirty="0"/>
              <a:t> to the all the Observers listening to the Subject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2847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8412-1F9B-4AB8-9A38-B159E9FA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97599"/>
            <a:ext cx="9621520" cy="815314"/>
          </a:xfrm>
        </p:spPr>
        <p:txBody>
          <a:bodyPr/>
          <a:lstStyle/>
          <a:p>
            <a:r>
              <a:rPr lang="en-US" dirty="0"/>
              <a:t>DEMO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7EC1-9CD0-48F2-AA10-B7361608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442720"/>
            <a:ext cx="10647680" cy="491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dirty="0" err="1"/>
              <a:t>const</a:t>
            </a:r>
            <a:r>
              <a:rPr lang="en-MY" sz="1800" dirty="0"/>
              <a:t> </a:t>
            </a:r>
            <a:r>
              <a:rPr lang="en-MY" sz="1800" dirty="0" err="1"/>
              <a:t>mySubject</a:t>
            </a:r>
            <a:r>
              <a:rPr lang="en-MY" sz="1800" dirty="0"/>
              <a:t> = new </a:t>
            </a:r>
            <a:r>
              <a:rPr lang="en-MY" sz="1800" b="1" dirty="0"/>
              <a:t>Subject</a:t>
            </a:r>
            <a:r>
              <a:rPr lang="en-MY" sz="1800" dirty="0"/>
              <a:t>();</a:t>
            </a:r>
          </a:p>
          <a:p>
            <a:pPr marL="0" indent="0">
              <a:buNone/>
            </a:pPr>
            <a:r>
              <a:rPr lang="en-MY" sz="1800" dirty="0" err="1"/>
              <a:t>mySubject.</a:t>
            </a:r>
            <a:r>
              <a:rPr lang="en-MY" sz="1800" b="1" dirty="0" err="1"/>
              <a:t>subscribe</a:t>
            </a:r>
            <a:r>
              <a:rPr lang="en-MY" sz="1800" dirty="0"/>
              <a:t>({</a:t>
            </a:r>
          </a:p>
          <a:p>
            <a:pPr marL="0" indent="0">
              <a:buNone/>
            </a:pPr>
            <a:r>
              <a:rPr lang="en-MY" sz="1800" dirty="0"/>
              <a:t>  </a:t>
            </a:r>
            <a:r>
              <a:rPr lang="en-MY" sz="1800" b="1" dirty="0"/>
              <a:t>next</a:t>
            </a:r>
            <a:r>
              <a:rPr lang="en-MY" sz="1800" dirty="0"/>
              <a:t>: (value) =&gt; console.log('First observer:' + value)</a:t>
            </a:r>
          </a:p>
          <a:p>
            <a:pPr marL="0" indent="0">
              <a:buNone/>
            </a:pPr>
            <a:r>
              <a:rPr lang="en-MY" sz="1800" dirty="0"/>
              <a:t>});</a:t>
            </a:r>
            <a:br>
              <a:rPr lang="en-MY" sz="1800" dirty="0"/>
            </a:br>
            <a:r>
              <a:rPr lang="en-MY" sz="1800" dirty="0" err="1"/>
              <a:t>mySubject.</a:t>
            </a:r>
            <a:r>
              <a:rPr lang="en-MY" sz="1800" b="1" dirty="0" err="1"/>
              <a:t>subscribe</a:t>
            </a:r>
            <a:r>
              <a:rPr lang="en-MY" sz="1800" dirty="0"/>
              <a:t>({</a:t>
            </a:r>
          </a:p>
          <a:p>
            <a:pPr marL="0" indent="0">
              <a:buNone/>
            </a:pPr>
            <a:r>
              <a:rPr lang="en-MY" sz="1800" dirty="0"/>
              <a:t>  </a:t>
            </a:r>
            <a:r>
              <a:rPr lang="en-MY" sz="1800" b="1" dirty="0"/>
              <a:t>next</a:t>
            </a:r>
            <a:r>
              <a:rPr lang="en-MY" sz="1800" dirty="0"/>
              <a:t>: (value) =&gt; console.log('Second observer:' + value)</a:t>
            </a:r>
          </a:p>
          <a:p>
            <a:pPr marL="0" indent="0">
              <a:buNone/>
            </a:pPr>
            <a:r>
              <a:rPr lang="en-MY" sz="1800" dirty="0"/>
              <a:t>});</a:t>
            </a:r>
            <a:br>
              <a:rPr lang="en-MY" sz="1800" dirty="0"/>
            </a:br>
            <a:r>
              <a:rPr lang="en-MY" sz="1800" dirty="0" err="1"/>
              <a:t>mySubject.</a:t>
            </a:r>
            <a:r>
              <a:rPr lang="en-MY" sz="1800" b="1" dirty="0" err="1"/>
              <a:t>next</a:t>
            </a:r>
            <a:r>
              <a:rPr lang="en-MY" sz="1800" dirty="0"/>
              <a:t>('Hello');</a:t>
            </a:r>
          </a:p>
          <a:p>
            <a:pPr marL="0" indent="0">
              <a:buNone/>
            </a:pPr>
            <a:r>
              <a:rPr lang="en-MY" sz="1800" dirty="0" err="1"/>
              <a:t>mySubject.</a:t>
            </a:r>
            <a:r>
              <a:rPr lang="en-MY" sz="1800" b="1" dirty="0" err="1"/>
              <a:t>next</a:t>
            </a:r>
            <a:r>
              <a:rPr lang="en-MY" sz="1800" dirty="0"/>
              <a:t>('Bye');</a:t>
            </a:r>
            <a:br>
              <a:rPr lang="en-MY" sz="1800" dirty="0"/>
            </a:br>
            <a:br>
              <a:rPr lang="en-MY" sz="1800" dirty="0"/>
            </a:br>
            <a:r>
              <a:rPr lang="en-MY" sz="1800" i="1" dirty="0"/>
              <a:t>// subscription just listening here</a:t>
            </a:r>
            <a:endParaRPr lang="en-MY" sz="1800" dirty="0"/>
          </a:p>
          <a:p>
            <a:pPr marL="0" indent="0">
              <a:buNone/>
            </a:pPr>
            <a:r>
              <a:rPr lang="en-MY" sz="1800" i="1" dirty="0"/>
              <a:t>// .next() method fires it </a:t>
            </a: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30761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B1956B-6155-43A4-A3BC-AA27E3D74DCF}"/>
              </a:ext>
            </a:extLst>
          </p:cNvPr>
          <p:cNvSpPr/>
          <p:nvPr/>
        </p:nvSpPr>
        <p:spPr>
          <a:xfrm>
            <a:off x="5486401" y="555171"/>
            <a:ext cx="4005943" cy="1066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DISTRIBUTES DATA</a:t>
            </a:r>
            <a:endParaRPr lang="en-MY" sz="2200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F7F4CC-E6FE-46D6-A2B1-4594DEF69988}"/>
              </a:ext>
            </a:extLst>
          </p:cNvPr>
          <p:cNvSpPr/>
          <p:nvPr/>
        </p:nvSpPr>
        <p:spPr>
          <a:xfrm>
            <a:off x="1186543" y="1970315"/>
            <a:ext cx="3537857" cy="1066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BEHAVIOUR SUBJECT</a:t>
            </a:r>
            <a:endParaRPr lang="en-MY" sz="2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5B1019-26D3-4BA6-B890-90929F90472A}"/>
              </a:ext>
            </a:extLst>
          </p:cNvPr>
          <p:cNvSpPr/>
          <p:nvPr/>
        </p:nvSpPr>
        <p:spPr>
          <a:xfrm>
            <a:off x="5508172" y="1970314"/>
            <a:ext cx="4005943" cy="1066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SAVES LAST VALUE</a:t>
            </a:r>
            <a:endParaRPr lang="en-MY" sz="2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8189CA-010A-46E4-A9C0-67F3989547A8}"/>
              </a:ext>
            </a:extLst>
          </p:cNvPr>
          <p:cNvSpPr/>
          <p:nvPr/>
        </p:nvSpPr>
        <p:spPr>
          <a:xfrm>
            <a:off x="5508172" y="3429000"/>
            <a:ext cx="4005943" cy="1066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SAVES LAST X VALUES</a:t>
            </a:r>
            <a:endParaRPr lang="en-MY" sz="2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D09094-A556-489D-BF03-E60F07EACEFE}"/>
              </a:ext>
            </a:extLst>
          </p:cNvPr>
          <p:cNvSpPr/>
          <p:nvPr/>
        </p:nvSpPr>
        <p:spPr>
          <a:xfrm>
            <a:off x="5508172" y="4909458"/>
            <a:ext cx="4005943" cy="1066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SAVES LAST VALUE; WHEN COMPLETE() IS CALLED</a:t>
            </a:r>
            <a:endParaRPr lang="en-MY" sz="22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71BEED8-733B-4C19-96B2-A5E775B15E2E}"/>
              </a:ext>
            </a:extLst>
          </p:cNvPr>
          <p:cNvSpPr/>
          <p:nvPr/>
        </p:nvSpPr>
        <p:spPr>
          <a:xfrm>
            <a:off x="1186543" y="3461661"/>
            <a:ext cx="3537857" cy="1066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REPLAY SUBJECT</a:t>
            </a:r>
            <a:endParaRPr lang="en-MY" sz="2200" b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6879009-8ACC-478C-877E-9171AA7A3E41}"/>
              </a:ext>
            </a:extLst>
          </p:cNvPr>
          <p:cNvSpPr/>
          <p:nvPr/>
        </p:nvSpPr>
        <p:spPr>
          <a:xfrm>
            <a:off x="1164772" y="4909459"/>
            <a:ext cx="3537857" cy="1066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ASYNC SUBJECT</a:t>
            </a:r>
            <a:endParaRPr lang="en-MY" sz="2200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B808B3C-AAFE-41FE-8F67-72AADA5AA73E}"/>
              </a:ext>
            </a:extLst>
          </p:cNvPr>
          <p:cNvSpPr/>
          <p:nvPr/>
        </p:nvSpPr>
        <p:spPr>
          <a:xfrm>
            <a:off x="1164771" y="555172"/>
            <a:ext cx="3537857" cy="1066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SUBJECT</a:t>
            </a:r>
            <a:endParaRPr lang="en-MY" sz="2200" b="1" dirty="0"/>
          </a:p>
        </p:txBody>
      </p:sp>
    </p:spTree>
    <p:extLst>
      <p:ext uri="{BB962C8B-B14F-4D97-AF65-F5344CB8AC3E}">
        <p14:creationId xmlns:p14="http://schemas.microsoft.com/office/powerpoint/2010/main" val="247145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8412-1F9B-4AB8-9A38-B159E9FA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97599"/>
            <a:ext cx="9621520" cy="815314"/>
          </a:xfrm>
        </p:spPr>
        <p:txBody>
          <a:bodyPr>
            <a:normAutofit/>
          </a:bodyPr>
          <a:lstStyle/>
          <a:p>
            <a:r>
              <a:rPr lang="en-US" dirty="0" err="1"/>
              <a:t>Behaviour</a:t>
            </a:r>
            <a:r>
              <a:rPr lang="en-US" dirty="0"/>
              <a:t> Subject - Demo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7EC1-9CD0-48F2-AA10-B7361608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442720"/>
            <a:ext cx="10647680" cy="491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dirty="0" err="1"/>
              <a:t>const</a:t>
            </a:r>
            <a:r>
              <a:rPr lang="en-MY" sz="1800" dirty="0"/>
              <a:t> </a:t>
            </a:r>
            <a:r>
              <a:rPr lang="en-MY" sz="1800" dirty="0" err="1"/>
              <a:t>myBehaviourSubject</a:t>
            </a:r>
            <a:r>
              <a:rPr lang="en-MY" sz="1800" dirty="0"/>
              <a:t> = new </a:t>
            </a:r>
            <a:r>
              <a:rPr lang="en-MY" sz="1800" b="1" dirty="0" err="1"/>
              <a:t>BehaviorSubject</a:t>
            </a:r>
            <a:r>
              <a:rPr lang="en-MY" sz="1800" dirty="0"/>
              <a:t>('Hi’);</a:t>
            </a:r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 err="1"/>
              <a:t>myBehaviourSubject.</a:t>
            </a:r>
            <a:r>
              <a:rPr lang="en-MY" sz="1800" b="1" dirty="0" err="1"/>
              <a:t>subscribe</a:t>
            </a:r>
            <a:r>
              <a:rPr lang="en-MY" sz="1800" dirty="0"/>
              <a:t>({</a:t>
            </a:r>
          </a:p>
          <a:p>
            <a:pPr marL="0" indent="0">
              <a:buNone/>
            </a:pPr>
            <a:r>
              <a:rPr lang="en-MY" sz="1800" dirty="0"/>
              <a:t>  </a:t>
            </a:r>
            <a:r>
              <a:rPr lang="en-MY" sz="1800" b="1" dirty="0"/>
              <a:t>next</a:t>
            </a:r>
            <a:r>
              <a:rPr lang="en-MY" sz="1800" dirty="0"/>
              <a:t>: (value) =&gt; console.log('First observer:' + value)</a:t>
            </a:r>
          </a:p>
          <a:p>
            <a:pPr marL="0" indent="0">
              <a:buNone/>
            </a:pPr>
            <a:r>
              <a:rPr lang="en-MY" sz="1800" dirty="0"/>
              <a:t>});</a:t>
            </a:r>
            <a:br>
              <a:rPr lang="en-MY" sz="1800" dirty="0"/>
            </a:br>
            <a:r>
              <a:rPr lang="en-MY" sz="1800" dirty="0" err="1"/>
              <a:t>myBehaviourSubject.</a:t>
            </a:r>
            <a:r>
              <a:rPr lang="en-MY" sz="1800" b="1" dirty="0" err="1"/>
              <a:t>next</a:t>
            </a:r>
            <a:r>
              <a:rPr lang="en-MY" sz="1800" dirty="0"/>
              <a:t>('Hello’);</a:t>
            </a:r>
            <a:br>
              <a:rPr lang="en-MY" sz="1800" dirty="0"/>
            </a:br>
            <a:r>
              <a:rPr lang="en-MY" sz="1800" dirty="0" err="1"/>
              <a:t>myBehaviourSubject.</a:t>
            </a:r>
            <a:r>
              <a:rPr lang="en-MY" sz="1800" b="1" dirty="0" err="1"/>
              <a:t>subscribe</a:t>
            </a:r>
            <a:r>
              <a:rPr lang="en-MY" sz="1800" dirty="0"/>
              <a:t>({</a:t>
            </a:r>
          </a:p>
          <a:p>
            <a:pPr marL="0" indent="0">
              <a:buNone/>
            </a:pPr>
            <a:r>
              <a:rPr lang="en-MY" sz="1800" dirty="0"/>
              <a:t>  </a:t>
            </a:r>
            <a:r>
              <a:rPr lang="en-MY" sz="1800" b="1" dirty="0"/>
              <a:t>next</a:t>
            </a:r>
            <a:r>
              <a:rPr lang="en-MY" sz="1800" dirty="0"/>
              <a:t>: (value) =&gt; console.log('Second observer:' + value)</a:t>
            </a:r>
          </a:p>
          <a:p>
            <a:pPr marL="0" indent="0">
              <a:buNone/>
            </a:pPr>
            <a:r>
              <a:rPr lang="en-MY" sz="1800" dirty="0"/>
              <a:t>});</a:t>
            </a:r>
            <a:br>
              <a:rPr lang="en-MY" sz="1800" dirty="0"/>
            </a:br>
            <a:r>
              <a:rPr lang="en-MY" sz="1800" dirty="0" err="1"/>
              <a:t>myBehaviourSubject.</a:t>
            </a:r>
            <a:r>
              <a:rPr lang="en-MY" sz="1800" b="1" dirty="0" err="1"/>
              <a:t>next</a:t>
            </a:r>
            <a:r>
              <a:rPr lang="en-MY" sz="1800" dirty="0"/>
              <a:t>('Bye’);</a:t>
            </a:r>
          </a:p>
          <a:p>
            <a:pPr marL="0" indent="0">
              <a:buNone/>
            </a:pPr>
            <a:endParaRPr lang="en-MY" sz="1800" dirty="0"/>
          </a:p>
          <a:p>
            <a:pPr marL="0" indent="0">
              <a:buNone/>
            </a:pPr>
            <a:r>
              <a:rPr lang="en-MY" sz="1800" dirty="0"/>
              <a:t>// keeps last value</a:t>
            </a:r>
          </a:p>
        </p:txBody>
      </p:sp>
    </p:spTree>
    <p:extLst>
      <p:ext uri="{BB962C8B-B14F-4D97-AF65-F5344CB8AC3E}">
        <p14:creationId xmlns:p14="http://schemas.microsoft.com/office/powerpoint/2010/main" val="398373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8412-1F9B-4AB8-9A38-B159E9FA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97599"/>
            <a:ext cx="9621520" cy="815314"/>
          </a:xfrm>
        </p:spPr>
        <p:txBody>
          <a:bodyPr>
            <a:normAutofit/>
          </a:bodyPr>
          <a:lstStyle/>
          <a:p>
            <a:r>
              <a:rPr lang="en-US" dirty="0"/>
              <a:t>Replay Subject - Demo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7EC1-9CD0-48F2-AA10-B7361608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442720"/>
            <a:ext cx="10647680" cy="491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dirty="0" err="1"/>
              <a:t>const</a:t>
            </a:r>
            <a:r>
              <a:rPr lang="en-MY" sz="1800" dirty="0"/>
              <a:t> </a:t>
            </a:r>
            <a:r>
              <a:rPr lang="en-MY" sz="1800" dirty="0" err="1"/>
              <a:t>myReplaySubject</a:t>
            </a:r>
            <a:r>
              <a:rPr lang="en-MY" sz="1800" dirty="0"/>
              <a:t> = new </a:t>
            </a:r>
            <a:r>
              <a:rPr lang="en-MY" sz="1800" b="1" dirty="0" err="1"/>
              <a:t>ReplaySubject</a:t>
            </a:r>
            <a:r>
              <a:rPr lang="en-MY" sz="1800" dirty="0"/>
              <a:t>(2);</a:t>
            </a:r>
            <a:br>
              <a:rPr lang="en-MY" sz="1800" dirty="0"/>
            </a:br>
            <a:r>
              <a:rPr lang="en-MY" sz="1800" dirty="0" err="1"/>
              <a:t>mySubject.</a:t>
            </a:r>
            <a:r>
              <a:rPr lang="en-MY" sz="1800" b="1" dirty="0" err="1"/>
              <a:t>subscribe</a:t>
            </a:r>
            <a:r>
              <a:rPr lang="en-MY" sz="1800" dirty="0"/>
              <a:t>({</a:t>
            </a:r>
          </a:p>
          <a:p>
            <a:pPr marL="0" indent="0">
              <a:buNone/>
            </a:pPr>
            <a:r>
              <a:rPr lang="en-MY" sz="1800" dirty="0"/>
              <a:t>  </a:t>
            </a:r>
            <a:r>
              <a:rPr lang="en-MY" sz="1800" b="1" dirty="0"/>
              <a:t>next</a:t>
            </a:r>
            <a:r>
              <a:rPr lang="en-MY" sz="1800" dirty="0"/>
              <a:t>: (value) =&gt; console.log('First observer:' + value)</a:t>
            </a:r>
          </a:p>
          <a:p>
            <a:pPr marL="0" indent="0">
              <a:buNone/>
            </a:pPr>
            <a:r>
              <a:rPr lang="en-MY" sz="1800" dirty="0"/>
              <a:t>});</a:t>
            </a:r>
            <a:br>
              <a:rPr lang="en-MY" sz="1800" dirty="0"/>
            </a:br>
            <a:r>
              <a:rPr lang="en-MY" sz="1800" dirty="0" err="1"/>
              <a:t>mySubject.</a:t>
            </a:r>
            <a:r>
              <a:rPr lang="en-MY" sz="1800" b="1" dirty="0" err="1"/>
              <a:t>next</a:t>
            </a:r>
            <a:r>
              <a:rPr lang="en-MY" sz="1800" dirty="0"/>
              <a:t>('Hey');</a:t>
            </a:r>
          </a:p>
          <a:p>
            <a:pPr marL="0" indent="0">
              <a:buNone/>
            </a:pPr>
            <a:r>
              <a:rPr lang="en-MY" sz="1800" dirty="0" err="1"/>
              <a:t>mySubject.</a:t>
            </a:r>
            <a:r>
              <a:rPr lang="en-MY" sz="1800" b="1" dirty="0" err="1"/>
              <a:t>next</a:t>
            </a:r>
            <a:r>
              <a:rPr lang="en-MY" sz="1800" dirty="0"/>
              <a:t>('Hi');</a:t>
            </a:r>
          </a:p>
          <a:p>
            <a:pPr marL="0" indent="0">
              <a:buNone/>
            </a:pPr>
            <a:r>
              <a:rPr lang="en-MY" sz="1800" dirty="0" err="1"/>
              <a:t>mySubject.</a:t>
            </a:r>
            <a:r>
              <a:rPr lang="en-MY" sz="1800" b="1" dirty="0" err="1"/>
              <a:t>next</a:t>
            </a:r>
            <a:r>
              <a:rPr lang="en-MY" sz="1800" dirty="0"/>
              <a:t>('Hello');</a:t>
            </a:r>
            <a:br>
              <a:rPr lang="en-MY" sz="1800" dirty="0"/>
            </a:br>
            <a:r>
              <a:rPr lang="en-MY" sz="1800" dirty="0" err="1"/>
              <a:t>mySubject.</a:t>
            </a:r>
            <a:r>
              <a:rPr lang="en-MY" sz="1800" b="1" dirty="0" err="1"/>
              <a:t>subscribe</a:t>
            </a:r>
            <a:r>
              <a:rPr lang="en-MY" sz="1800" dirty="0"/>
              <a:t>({</a:t>
            </a:r>
          </a:p>
          <a:p>
            <a:pPr marL="0" indent="0">
              <a:buNone/>
            </a:pPr>
            <a:r>
              <a:rPr lang="en-MY" sz="1800" dirty="0"/>
              <a:t>  </a:t>
            </a:r>
            <a:r>
              <a:rPr lang="en-MY" sz="1800" b="1" dirty="0"/>
              <a:t>next</a:t>
            </a:r>
            <a:r>
              <a:rPr lang="en-MY" sz="1800" dirty="0"/>
              <a:t>: (value) =&gt; console.log('Second observer:' + value)</a:t>
            </a:r>
          </a:p>
          <a:p>
            <a:pPr marL="0" indent="0">
              <a:buNone/>
            </a:pPr>
            <a:r>
              <a:rPr lang="en-MY" sz="1800" dirty="0"/>
              <a:t>});</a:t>
            </a:r>
            <a:br>
              <a:rPr lang="en-MY" sz="1800" dirty="0"/>
            </a:br>
            <a:r>
              <a:rPr lang="en-MY" sz="1800" dirty="0" err="1"/>
              <a:t>mySubject.</a:t>
            </a:r>
            <a:r>
              <a:rPr lang="en-MY" sz="1800" b="1" dirty="0" err="1"/>
              <a:t>next</a:t>
            </a:r>
            <a:r>
              <a:rPr lang="en-MY" sz="1800" dirty="0"/>
              <a:t>('Bye’);</a:t>
            </a:r>
          </a:p>
          <a:p>
            <a:pPr marL="0" indent="0">
              <a:buNone/>
            </a:pPr>
            <a:r>
              <a:rPr lang="en-MY" sz="1800" dirty="0"/>
              <a:t>// memorize the last 2 values </a:t>
            </a:r>
          </a:p>
        </p:txBody>
      </p:sp>
    </p:spTree>
    <p:extLst>
      <p:ext uri="{BB962C8B-B14F-4D97-AF65-F5344CB8AC3E}">
        <p14:creationId xmlns:p14="http://schemas.microsoft.com/office/powerpoint/2010/main" val="114835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8412-1F9B-4AB8-9A38-B159E9FA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497599"/>
            <a:ext cx="9621520" cy="815314"/>
          </a:xfrm>
        </p:spPr>
        <p:txBody>
          <a:bodyPr>
            <a:normAutofit/>
          </a:bodyPr>
          <a:lstStyle/>
          <a:p>
            <a:r>
              <a:rPr lang="en-US" dirty="0"/>
              <a:t>Async Subject - Demo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7EC1-9CD0-48F2-AA10-B7361608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442720"/>
            <a:ext cx="10647680" cy="4917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1800" dirty="0" err="1"/>
              <a:t>const</a:t>
            </a:r>
            <a:r>
              <a:rPr lang="en-MY" sz="1800" dirty="0"/>
              <a:t> </a:t>
            </a:r>
            <a:r>
              <a:rPr lang="en-MY" sz="1800" dirty="0" err="1"/>
              <a:t>myAsyncSubject</a:t>
            </a:r>
            <a:r>
              <a:rPr lang="en-MY" sz="1800" dirty="0"/>
              <a:t> = new </a:t>
            </a:r>
            <a:r>
              <a:rPr lang="en-MY" sz="1800" b="1" dirty="0" err="1"/>
              <a:t>AsyncSubject</a:t>
            </a:r>
            <a:r>
              <a:rPr lang="en-MY" sz="1800" dirty="0"/>
              <a:t>();</a:t>
            </a:r>
            <a:br>
              <a:rPr lang="en-MY" sz="1800" dirty="0"/>
            </a:br>
            <a:r>
              <a:rPr lang="en-MY" sz="1800" dirty="0" err="1"/>
              <a:t>myAsyncSubject.</a:t>
            </a:r>
            <a:r>
              <a:rPr lang="en-MY" sz="1800" b="1" dirty="0" err="1"/>
              <a:t>subscribe</a:t>
            </a:r>
            <a:r>
              <a:rPr lang="en-MY" sz="1800" dirty="0"/>
              <a:t>({</a:t>
            </a:r>
          </a:p>
          <a:p>
            <a:pPr marL="0" indent="0">
              <a:buNone/>
            </a:pPr>
            <a:r>
              <a:rPr lang="en-MY" sz="1800" dirty="0"/>
              <a:t>  </a:t>
            </a:r>
            <a:r>
              <a:rPr lang="en-MY" sz="1800" b="1" dirty="0"/>
              <a:t>next</a:t>
            </a:r>
            <a:r>
              <a:rPr lang="en-MY" sz="1800" dirty="0"/>
              <a:t>: (value) =&gt; console.</a:t>
            </a:r>
            <a:r>
              <a:rPr lang="en-MY" sz="1800" b="1" dirty="0"/>
              <a:t>log</a:t>
            </a:r>
            <a:r>
              <a:rPr lang="en-MY" sz="1800" dirty="0"/>
              <a:t>('First observer:' + value)</a:t>
            </a:r>
          </a:p>
          <a:p>
            <a:pPr marL="0" indent="0">
              <a:buNone/>
            </a:pPr>
            <a:r>
              <a:rPr lang="en-MY" sz="1800" dirty="0"/>
              <a:t>});</a:t>
            </a:r>
            <a:br>
              <a:rPr lang="en-MY" sz="1800" dirty="0"/>
            </a:br>
            <a:r>
              <a:rPr lang="en-MY" sz="1800" dirty="0" err="1"/>
              <a:t>myAsyncSubject.</a:t>
            </a:r>
            <a:r>
              <a:rPr lang="en-MY" sz="1800" b="1" dirty="0" err="1"/>
              <a:t>next</a:t>
            </a:r>
            <a:r>
              <a:rPr lang="en-MY" sz="1800" dirty="0"/>
              <a:t>('Hey');</a:t>
            </a:r>
          </a:p>
          <a:p>
            <a:pPr marL="0" indent="0">
              <a:buNone/>
            </a:pPr>
            <a:r>
              <a:rPr lang="en-MY" sz="1800" dirty="0" err="1"/>
              <a:t>myAsyncSubject.</a:t>
            </a:r>
            <a:r>
              <a:rPr lang="en-MY" sz="1800" b="1" dirty="0" err="1"/>
              <a:t>next</a:t>
            </a:r>
            <a:r>
              <a:rPr lang="en-MY" sz="1800" dirty="0"/>
              <a:t>('Hi');</a:t>
            </a:r>
          </a:p>
          <a:p>
            <a:pPr marL="0" indent="0">
              <a:buNone/>
            </a:pPr>
            <a:br>
              <a:rPr lang="en-MY" sz="1800" dirty="0"/>
            </a:br>
            <a:r>
              <a:rPr lang="en-MY" sz="1800" dirty="0" err="1"/>
              <a:t>myAsyncSubject.</a:t>
            </a:r>
            <a:r>
              <a:rPr lang="en-MY" sz="1800" b="1" dirty="0" err="1"/>
              <a:t>subscribe</a:t>
            </a:r>
            <a:r>
              <a:rPr lang="en-MY" sz="1800" dirty="0"/>
              <a:t>({</a:t>
            </a:r>
          </a:p>
          <a:p>
            <a:pPr marL="0" indent="0">
              <a:buNone/>
            </a:pPr>
            <a:r>
              <a:rPr lang="en-MY" sz="1800" dirty="0"/>
              <a:t>  </a:t>
            </a:r>
            <a:r>
              <a:rPr lang="en-MY" sz="1800" b="1" dirty="0"/>
              <a:t>next</a:t>
            </a:r>
            <a:r>
              <a:rPr lang="en-MY" sz="1800" dirty="0"/>
              <a:t>: (value) =&gt; console.</a:t>
            </a:r>
            <a:r>
              <a:rPr lang="en-MY" sz="1800" b="1" dirty="0"/>
              <a:t>log</a:t>
            </a:r>
            <a:r>
              <a:rPr lang="en-MY" sz="1800" dirty="0"/>
              <a:t>('Second observer:' + value)</a:t>
            </a:r>
          </a:p>
          <a:p>
            <a:pPr marL="0" indent="0">
              <a:buNone/>
            </a:pPr>
            <a:r>
              <a:rPr lang="en-MY" sz="1800" dirty="0"/>
              <a:t>});</a:t>
            </a:r>
            <a:br>
              <a:rPr lang="en-MY" sz="1800" dirty="0"/>
            </a:br>
            <a:r>
              <a:rPr lang="en-MY" sz="1800" dirty="0" err="1"/>
              <a:t>myAsyncSubject.</a:t>
            </a:r>
            <a:r>
              <a:rPr lang="en-MY" sz="1800" b="1" dirty="0" err="1"/>
              <a:t>next</a:t>
            </a:r>
            <a:r>
              <a:rPr lang="en-MY" sz="1800" dirty="0"/>
              <a:t>('Bye');</a:t>
            </a:r>
          </a:p>
          <a:p>
            <a:pPr marL="0" indent="0">
              <a:buNone/>
            </a:pPr>
            <a:r>
              <a:rPr lang="en-MY" sz="1800" dirty="0" err="1"/>
              <a:t>myAsyncSubject.</a:t>
            </a:r>
            <a:r>
              <a:rPr lang="en-MY" sz="1800" b="1" dirty="0" err="1"/>
              <a:t>complete</a:t>
            </a:r>
            <a:r>
              <a:rPr lang="en-MY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// keeps only the last value of the execution, </a:t>
            </a:r>
          </a:p>
          <a:p>
            <a:pPr marL="0" indent="0">
              <a:buNone/>
            </a:pPr>
            <a:r>
              <a:rPr lang="en-US" sz="1800" dirty="0"/>
              <a:t>// sends that value to the Observer only when the complete() method is called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34591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220D-3ECB-4F08-854C-EDAAFA24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538870"/>
            <a:ext cx="10951028" cy="1371600"/>
          </a:xfrm>
        </p:spPr>
        <p:txBody>
          <a:bodyPr/>
          <a:lstStyle/>
          <a:p>
            <a:r>
              <a:rPr lang="en-US" dirty="0"/>
              <a:t>Difference between Observables &amp; Subject</a:t>
            </a:r>
            <a:endParaRPr lang="en-M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129426-1398-445B-9F38-D927DB8B8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36874"/>
              </p:ext>
            </p:extLst>
          </p:nvPr>
        </p:nvGraphicFramePr>
        <p:xfrm>
          <a:off x="856340" y="1910470"/>
          <a:ext cx="10181774" cy="43049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90887">
                  <a:extLst>
                    <a:ext uri="{9D8B030D-6E8A-4147-A177-3AD203B41FA5}">
                      <a16:colId xmlns:a16="http://schemas.microsoft.com/office/drawing/2014/main" val="1365926689"/>
                    </a:ext>
                  </a:extLst>
                </a:gridCol>
                <a:gridCol w="5090887">
                  <a:extLst>
                    <a:ext uri="{9D8B030D-6E8A-4147-A177-3AD203B41FA5}">
                      <a16:colId xmlns:a16="http://schemas.microsoft.com/office/drawing/2014/main" val="59595464"/>
                    </a:ext>
                  </a:extLst>
                </a:gridCol>
              </a:tblGrid>
              <a:tr h="484895">
                <a:tc>
                  <a:txBody>
                    <a:bodyPr/>
                    <a:lstStyle/>
                    <a:p>
                      <a:r>
                        <a:rPr lang="en-US" sz="2000" dirty="0"/>
                        <a:t>Observables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Subject</a:t>
                      </a:r>
                      <a:endParaRPr lang="en-MY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13949"/>
                  </a:ext>
                </a:extLst>
              </a:tr>
              <a:tr h="497230">
                <a:tc>
                  <a:txBody>
                    <a:bodyPr/>
                    <a:lstStyle/>
                    <a:p>
                      <a:r>
                        <a:rPr lang="en-US" sz="1900" dirty="0"/>
                        <a:t>Data providers</a:t>
                      </a:r>
                      <a:endParaRPr lang="en-MY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 providers &amp; Data consumer</a:t>
                      </a:r>
                      <a:endParaRPr lang="en-MY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43725"/>
                  </a:ext>
                </a:extLst>
              </a:tr>
              <a:tr h="750312">
                <a:tc>
                  <a:txBody>
                    <a:bodyPr/>
                    <a:lstStyle/>
                    <a:p>
                      <a:r>
                        <a:rPr lang="en-US" sz="1900" dirty="0"/>
                        <a:t>Passive subscribers, do not generate anything</a:t>
                      </a:r>
                      <a:endParaRPr lang="en-MY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Can trigger new events, using .next() method</a:t>
                      </a:r>
                      <a:endParaRPr lang="en-MY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09418"/>
                  </a:ext>
                </a:extLst>
              </a:tr>
              <a:tr h="750312">
                <a:tc>
                  <a:txBody>
                    <a:bodyPr/>
                    <a:lstStyle/>
                    <a:p>
                      <a:pPr fontAlgn="base"/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copy of data for each observer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shared data get shared between all observers</a:t>
                      </a:r>
                      <a:endParaRPr lang="en-MY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02127"/>
                  </a:ext>
                </a:extLst>
              </a:tr>
              <a:tr h="1071875"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Uni-directional: Observer can not assign value to observable(origin/master).</a:t>
                      </a:r>
                      <a:endParaRPr lang="en-MY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Bi-directional: Observer can assign value to observable(origin/master).</a:t>
                      </a:r>
                      <a:endParaRPr lang="en-MY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23909"/>
                  </a:ext>
                </a:extLst>
              </a:tr>
              <a:tr h="750312"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Unicast: emit values from the observable only</a:t>
                      </a:r>
                      <a:endParaRPr lang="en-MY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Multicast: cast values to multiple subscribers</a:t>
                      </a:r>
                      <a:endParaRPr lang="en-MY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7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7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FDF0-DB01-455C-96C3-34FC2468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2656332"/>
            <a:ext cx="10058400" cy="1371600"/>
          </a:xfrm>
        </p:spPr>
        <p:txBody>
          <a:bodyPr/>
          <a:lstStyle/>
          <a:p>
            <a:r>
              <a:rPr lang="en-US" dirty="0"/>
              <a:t>Exercise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773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2A55C3E7B84458562D15907788C87" ma:contentTypeVersion="10" ma:contentTypeDescription="Create a new document." ma:contentTypeScope="" ma:versionID="403040f56d53dcc8843da9405c49ebdc">
  <xsd:schema xmlns:xsd="http://www.w3.org/2001/XMLSchema" xmlns:xs="http://www.w3.org/2001/XMLSchema" xmlns:p="http://schemas.microsoft.com/office/2006/metadata/properties" xmlns:ns3="4329f605-eae9-4d81-9f1d-70d696c89e6c" xmlns:ns4="ff84513e-b888-4177-b696-e93752ae9459" targetNamespace="http://schemas.microsoft.com/office/2006/metadata/properties" ma:root="true" ma:fieldsID="1708294eaa0c863910e3d654d54114fa" ns3:_="" ns4:_="">
    <xsd:import namespace="4329f605-eae9-4d81-9f1d-70d696c89e6c"/>
    <xsd:import namespace="ff84513e-b888-4177-b696-e93752ae945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9f605-eae9-4d81-9f1d-70d696c89e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4513e-b888-4177-b696-e93752ae9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9DBF9B-7F10-401C-9080-53016CB70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9f605-eae9-4d81-9f1d-70d696c89e6c"/>
    <ds:schemaRef ds:uri="ff84513e-b888-4177-b696-e93752ae9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{4FBB6EC5-15B9-4ECB-85F4-3F1BDFB7C9CA}tf78438558_win32</Template>
  <TotalTime>1250</TotalTime>
  <Words>678</Words>
  <Application>Microsoft Office PowerPoint</Application>
  <PresentationFormat>Widescreen</PresentationFormat>
  <Paragraphs>101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Garamond</vt:lpstr>
      <vt:lpstr>SavonVTI</vt:lpstr>
      <vt:lpstr>Subject</vt:lpstr>
      <vt:lpstr>What is Subject?</vt:lpstr>
      <vt:lpstr>DEMO</vt:lpstr>
      <vt:lpstr>PowerPoint Presentation</vt:lpstr>
      <vt:lpstr>Behaviour Subject - Demo</vt:lpstr>
      <vt:lpstr>Replay Subject - Demo</vt:lpstr>
      <vt:lpstr>Async Subject - Demo</vt:lpstr>
      <vt:lpstr>Difference between Observables &amp; Subject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Observables</dc:title>
  <dc:creator>Tan, Emily</dc:creator>
  <cp:lastModifiedBy>Tan, Emily</cp:lastModifiedBy>
  <cp:revision>1</cp:revision>
  <dcterms:created xsi:type="dcterms:W3CDTF">2020-10-26T09:52:49Z</dcterms:created>
  <dcterms:modified xsi:type="dcterms:W3CDTF">2020-11-05T04:37:50Z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0x01010091C2A55C3E7B84458562D15907788C87</vt:lpwstr>
  </property>
</Properties>
</file>