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77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9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91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1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5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1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2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9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5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Screenshots of PUPPET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SHANNON AND EMILY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7179" y="299551"/>
            <a:ext cx="9603275" cy="1049235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4" y="868208"/>
            <a:ext cx="10226539" cy="57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9884" y="354144"/>
            <a:ext cx="9603275" cy="1049235"/>
          </a:xfrm>
        </p:spPr>
        <p:txBody>
          <a:bodyPr/>
          <a:lstStyle/>
          <a:p>
            <a:r>
              <a:rPr lang="en-US" dirty="0" smtClean="0"/>
              <a:t>Positive 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14" y="878761"/>
            <a:ext cx="10225589" cy="57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6928" y="313200"/>
            <a:ext cx="9603275" cy="1049235"/>
          </a:xfrm>
        </p:spPr>
        <p:txBody>
          <a:bodyPr/>
          <a:lstStyle/>
          <a:p>
            <a:r>
              <a:rPr lang="en-US" dirty="0" smtClean="0"/>
              <a:t>Positive Ending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21" y="837817"/>
            <a:ext cx="10385334" cy="58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9633" y="313199"/>
            <a:ext cx="9603275" cy="1049235"/>
          </a:xfrm>
        </p:spPr>
        <p:txBody>
          <a:bodyPr/>
          <a:lstStyle/>
          <a:p>
            <a:r>
              <a:rPr lang="en-US" dirty="0" smtClean="0"/>
              <a:t>Negative 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3" y="837816"/>
            <a:ext cx="10090387" cy="56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281" y="256056"/>
            <a:ext cx="9603275" cy="1049235"/>
          </a:xfrm>
        </p:spPr>
        <p:txBody>
          <a:bodyPr/>
          <a:lstStyle/>
          <a:p>
            <a:r>
              <a:rPr lang="en-US" dirty="0" smtClean="0"/>
              <a:t>Negative Ending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0" y="877786"/>
            <a:ext cx="10145120" cy="57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</TotalTime>
  <Words>17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Screenshots of PUPPET</vt:lpstr>
      <vt:lpstr>Homepage</vt:lpstr>
      <vt:lpstr>Positive Story</vt:lpstr>
      <vt:lpstr>Positive Ending</vt:lpstr>
      <vt:lpstr>Negative Story</vt:lpstr>
      <vt:lpstr>Negative Ending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of PUPPET</dc:title>
  <dc:creator>Emily Wang</dc:creator>
  <cp:lastModifiedBy>Emily Wang</cp:lastModifiedBy>
  <cp:revision>6</cp:revision>
  <dcterms:created xsi:type="dcterms:W3CDTF">2017-06-01T20:38:56Z</dcterms:created>
  <dcterms:modified xsi:type="dcterms:W3CDTF">2017-06-01T20:49:59Z</dcterms:modified>
</cp:coreProperties>
</file>