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50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76382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a/andrew.cmu.edu/file/d/0BzX2pMBIznCIbUJ6bWs5Sk40ZGM/vie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Baymax Hug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Gaurav, Namrita, Abhy, Charles, Emily, Christine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Make an upper body endoskeleton that mimics hugging action</a:t>
            </a:r>
          </a:p>
          <a:p>
            <a:pPr lvl="0" rtl="0">
              <a:spcBef>
                <a:spcPts val="0"/>
              </a:spcBef>
              <a:buNone/>
            </a:pPr>
            <a:endParaRPr sz="600"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Place this frame inside an outer skin cover that resembles Baymax</a:t>
            </a:r>
          </a:p>
          <a:p>
            <a:pPr lvl="0" rtl="0">
              <a:spcBef>
                <a:spcPts val="0"/>
              </a:spcBef>
              <a:buNone/>
            </a:pPr>
            <a:endParaRPr sz="600"/>
          </a:p>
          <a:p>
            <a:pPr marL="457200" lvl="0" indent="-228600">
              <a:spcBef>
                <a:spcPts val="0"/>
              </a:spcBef>
            </a:pPr>
            <a:r>
              <a:rPr lang="en"/>
              <a:t>Incorporate sensory input and watch Baymax hug you!!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Created an arduino-controlled hugging cardboard upper body</a:t>
            </a:r>
          </a:p>
          <a:p>
            <a:pPr lvl="0" rtl="0">
              <a:spcBef>
                <a:spcPts val="0"/>
              </a:spcBef>
              <a:buNone/>
            </a:pPr>
            <a:endParaRPr sz="600"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Attached 3 degrees of freedom on each arm: shoulder, elbow and wrist</a:t>
            </a:r>
          </a:p>
          <a:p>
            <a:pPr lvl="0" rtl="0">
              <a:spcBef>
                <a:spcPts val="0"/>
              </a:spcBef>
              <a:buNone/>
            </a:pPr>
            <a:endParaRPr sz="600"/>
          </a:p>
          <a:p>
            <a:pPr marL="457200" lvl="0" indent="-228600">
              <a:spcBef>
                <a:spcPts val="0"/>
              </a:spcBef>
            </a:pPr>
            <a:r>
              <a:rPr lang="en"/>
              <a:t>Made arms hug at a press of a button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249" y="510187"/>
            <a:ext cx="3206622" cy="4275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075" y="470800"/>
            <a:ext cx="3206622" cy="4275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t="35376" b="6949"/>
          <a:stretch/>
        </p:blipFill>
        <p:spPr>
          <a:xfrm>
            <a:off x="579311" y="351725"/>
            <a:ext cx="5626874" cy="43269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 flipH="1">
            <a:off x="2960600" y="593800"/>
            <a:ext cx="3713400" cy="543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82"/>
          <p:cNvSpPr txBox="1"/>
          <p:nvPr/>
        </p:nvSpPr>
        <p:spPr>
          <a:xfrm>
            <a:off x="6674000" y="418150"/>
            <a:ext cx="752700" cy="3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Wrist</a:t>
            </a:r>
          </a:p>
        </p:txBody>
      </p:sp>
      <p:cxnSp>
        <p:nvCxnSpPr>
          <p:cNvPr id="83" name="Shape 83"/>
          <p:cNvCxnSpPr/>
          <p:nvPr/>
        </p:nvCxnSpPr>
        <p:spPr>
          <a:xfrm flipH="1">
            <a:off x="3104625" y="1289825"/>
            <a:ext cx="3713400" cy="543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4" name="Shape 84"/>
          <p:cNvSpPr txBox="1"/>
          <p:nvPr/>
        </p:nvSpPr>
        <p:spPr>
          <a:xfrm>
            <a:off x="6818025" y="1137400"/>
            <a:ext cx="752700" cy="3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Elbow</a:t>
            </a:r>
          </a:p>
        </p:txBody>
      </p:sp>
      <p:cxnSp>
        <p:nvCxnSpPr>
          <p:cNvPr id="85" name="Shape 85"/>
          <p:cNvCxnSpPr/>
          <p:nvPr/>
        </p:nvCxnSpPr>
        <p:spPr>
          <a:xfrm flipH="1">
            <a:off x="3181750" y="2074125"/>
            <a:ext cx="3617700" cy="237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86"/>
          <p:cNvSpPr txBox="1"/>
          <p:nvPr/>
        </p:nvSpPr>
        <p:spPr>
          <a:xfrm>
            <a:off x="6818025" y="1856650"/>
            <a:ext cx="926400" cy="3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Shoulder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752700" y="2290800"/>
            <a:ext cx="7638600" cy="5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u="sng" dirty="0">
                <a:solidFill>
                  <a:schemeClr val="hlink"/>
                </a:solidFill>
                <a:hlinkClick r:id="rId3"/>
              </a:rPr>
              <a:t>https://drive.google.com/file/d/0BzX2pMBIznCIbUJ6bWs5Sk40ZGM/view?usp=sharing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Add outer skin</a:t>
            </a:r>
          </a:p>
          <a:p>
            <a:pPr lvl="0" rtl="0">
              <a:spcBef>
                <a:spcPts val="0"/>
              </a:spcBef>
              <a:buNone/>
            </a:pPr>
            <a:endParaRPr sz="600"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Connect sensors to control hugging</a:t>
            </a:r>
          </a:p>
          <a:p>
            <a:pPr lvl="0" rtl="0">
              <a:spcBef>
                <a:spcPts val="0"/>
              </a:spcBef>
              <a:buNone/>
            </a:pPr>
            <a:endParaRPr sz="600"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Scale to a larger version</a:t>
            </a:r>
          </a:p>
          <a:p>
            <a:pPr lvl="0" rtl="0">
              <a:spcBef>
                <a:spcPts val="0"/>
              </a:spcBef>
              <a:buNone/>
            </a:pPr>
            <a:endParaRPr sz="600"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Add other interactions like waving / handshaking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Macintosh PowerPoint</Application>
  <PresentationFormat>On-screen Show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Proxima Nova</vt:lpstr>
      <vt:lpstr>Alfa Slab One</vt:lpstr>
      <vt:lpstr>gameday</vt:lpstr>
      <vt:lpstr>Baymax Hug</vt:lpstr>
      <vt:lpstr>Purpose</vt:lpstr>
      <vt:lpstr>Progress</vt:lpstr>
      <vt:lpstr>PowerPoint Presentation</vt:lpstr>
      <vt:lpstr>PowerPoint Presentation</vt:lpstr>
      <vt:lpstr>PowerPoint Presentation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Baymax Hug</dc:title>
  <cp:lastModifiedBy>Gaurav Lahiry</cp:lastModifiedBy>
  <cp:revision>1</cp:revision>
  <dcterms:modified xsi:type="dcterms:W3CDTF">2016-04-18T19:44:34Z</dcterms:modified>
</cp:coreProperties>
</file>