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69" r:id="rId3"/>
    <p:sldId id="261" r:id="rId4"/>
    <p:sldId id="259" r:id="rId5"/>
    <p:sldId id="262" r:id="rId6"/>
    <p:sldId id="263" r:id="rId7"/>
    <p:sldId id="266" r:id="rId8"/>
    <p:sldId id="265" r:id="rId9"/>
    <p:sldId id="272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ECD4C-6DEA-46B8-8551-180B0F91A5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9030E6-F46C-45E9-A339-0406AEB58640}">
      <dgm:prSet/>
      <dgm:spPr/>
      <dgm:t>
        <a:bodyPr/>
        <a:lstStyle/>
        <a:p>
          <a:r>
            <a:rPr lang="en-US"/>
            <a:t>KDA ratio(per player)</a:t>
          </a:r>
        </a:p>
      </dgm:t>
    </dgm:pt>
    <dgm:pt modelId="{B126A49C-0109-4CE0-85C2-4D07A82A8936}" type="parTrans" cxnId="{1F7434F5-D86B-456C-9FDF-422CF2D9CC09}">
      <dgm:prSet/>
      <dgm:spPr/>
      <dgm:t>
        <a:bodyPr/>
        <a:lstStyle/>
        <a:p>
          <a:endParaRPr lang="en-US"/>
        </a:p>
      </dgm:t>
    </dgm:pt>
    <dgm:pt modelId="{A15C21C3-562E-4E40-B557-853F64982F14}" type="sibTrans" cxnId="{1F7434F5-D86B-456C-9FDF-422CF2D9CC09}">
      <dgm:prSet/>
      <dgm:spPr/>
      <dgm:t>
        <a:bodyPr/>
        <a:lstStyle/>
        <a:p>
          <a:endParaRPr lang="en-US"/>
        </a:p>
      </dgm:t>
    </dgm:pt>
    <dgm:pt modelId="{7779CDFB-23A2-4E77-92D4-EBB67D1BA9C2}">
      <dgm:prSet/>
      <dgm:spPr/>
      <dgm:t>
        <a:bodyPr/>
        <a:lstStyle/>
        <a:p>
          <a:r>
            <a:rPr lang="en-US"/>
            <a:t>CS (per player)</a:t>
          </a:r>
        </a:p>
      </dgm:t>
    </dgm:pt>
    <dgm:pt modelId="{CE872DB4-4F4B-4F98-9150-285DEAC8BA47}" type="parTrans" cxnId="{7CA6C375-32F1-47C1-A9C2-4A5F3BCB10C3}">
      <dgm:prSet/>
      <dgm:spPr/>
      <dgm:t>
        <a:bodyPr/>
        <a:lstStyle/>
        <a:p>
          <a:endParaRPr lang="en-US"/>
        </a:p>
      </dgm:t>
    </dgm:pt>
    <dgm:pt modelId="{BDAC6BA3-8753-4707-A1DE-B8F560AD3933}" type="sibTrans" cxnId="{7CA6C375-32F1-47C1-A9C2-4A5F3BCB10C3}">
      <dgm:prSet/>
      <dgm:spPr/>
      <dgm:t>
        <a:bodyPr/>
        <a:lstStyle/>
        <a:p>
          <a:endParaRPr lang="en-US"/>
        </a:p>
      </dgm:t>
    </dgm:pt>
    <dgm:pt modelId="{7EA43D98-5767-4E93-988F-21AD1FD193D0}">
      <dgm:prSet/>
      <dgm:spPr/>
      <dgm:t>
        <a:bodyPr/>
        <a:lstStyle/>
        <a:p>
          <a:r>
            <a:rPr lang="en-US"/>
            <a:t>Vision Score (per player)</a:t>
          </a:r>
        </a:p>
      </dgm:t>
    </dgm:pt>
    <dgm:pt modelId="{AA298279-29F3-45FD-80A2-C69D8259DB9B}" type="parTrans" cxnId="{E1E2E708-0CE4-496A-972C-1B65B29743A2}">
      <dgm:prSet/>
      <dgm:spPr/>
      <dgm:t>
        <a:bodyPr/>
        <a:lstStyle/>
        <a:p>
          <a:endParaRPr lang="en-US"/>
        </a:p>
      </dgm:t>
    </dgm:pt>
    <dgm:pt modelId="{858FE395-7D6C-47FD-B588-270D5D174B1E}" type="sibTrans" cxnId="{E1E2E708-0CE4-496A-972C-1B65B29743A2}">
      <dgm:prSet/>
      <dgm:spPr/>
      <dgm:t>
        <a:bodyPr/>
        <a:lstStyle/>
        <a:p>
          <a:endParaRPr lang="en-US"/>
        </a:p>
      </dgm:t>
    </dgm:pt>
    <dgm:pt modelId="{929D6A47-C298-463C-A471-0C8FF56590E9}">
      <dgm:prSet/>
      <dgm:spPr/>
      <dgm:t>
        <a:bodyPr/>
        <a:lstStyle/>
        <a:p>
          <a:r>
            <a:rPr lang="en-US"/>
            <a:t>Earned Gold (per player) </a:t>
          </a:r>
        </a:p>
      </dgm:t>
    </dgm:pt>
    <dgm:pt modelId="{46D25A15-1964-4D52-BE6F-E5D57FEB14E7}" type="parTrans" cxnId="{D49DDC35-DF2F-4C5E-BBD9-8365106816E0}">
      <dgm:prSet/>
      <dgm:spPr/>
      <dgm:t>
        <a:bodyPr/>
        <a:lstStyle/>
        <a:p>
          <a:endParaRPr lang="en-US"/>
        </a:p>
      </dgm:t>
    </dgm:pt>
    <dgm:pt modelId="{2DA9B8BE-1703-4B68-9258-CE82FD025D2C}" type="sibTrans" cxnId="{D49DDC35-DF2F-4C5E-BBD9-8365106816E0}">
      <dgm:prSet/>
      <dgm:spPr/>
      <dgm:t>
        <a:bodyPr/>
        <a:lstStyle/>
        <a:p>
          <a:endParaRPr lang="en-US"/>
        </a:p>
      </dgm:t>
    </dgm:pt>
    <dgm:pt modelId="{023F6312-1CD5-4873-8102-810B1FDBB128}">
      <dgm:prSet/>
      <dgm:spPr/>
      <dgm:t>
        <a:bodyPr/>
        <a:lstStyle/>
        <a:p>
          <a:r>
            <a:rPr lang="en-US"/>
            <a:t>Damage to Enemy Champion (per player) </a:t>
          </a:r>
        </a:p>
      </dgm:t>
    </dgm:pt>
    <dgm:pt modelId="{E0385BDC-6878-49C3-92D3-B2ECC70EF714}" type="parTrans" cxnId="{04D87085-DE6C-4768-BB6D-469F69740118}">
      <dgm:prSet/>
      <dgm:spPr/>
      <dgm:t>
        <a:bodyPr/>
        <a:lstStyle/>
        <a:p>
          <a:endParaRPr lang="en-US"/>
        </a:p>
      </dgm:t>
    </dgm:pt>
    <dgm:pt modelId="{98D46467-8C82-4250-8FB9-215AD208544D}" type="sibTrans" cxnId="{04D87085-DE6C-4768-BB6D-469F69740118}">
      <dgm:prSet/>
      <dgm:spPr/>
      <dgm:t>
        <a:bodyPr/>
        <a:lstStyle/>
        <a:p>
          <a:endParaRPr lang="en-US"/>
        </a:p>
      </dgm:t>
    </dgm:pt>
    <dgm:pt modelId="{1ABD7E80-EB58-4169-8648-25E62CBC42D2}" type="pres">
      <dgm:prSet presAssocID="{A0AECD4C-6DEA-46B8-8551-180B0F91A50C}" presName="linear" presStyleCnt="0">
        <dgm:presLayoutVars>
          <dgm:dir/>
          <dgm:animLvl val="lvl"/>
          <dgm:resizeHandles val="exact"/>
        </dgm:presLayoutVars>
      </dgm:prSet>
      <dgm:spPr/>
    </dgm:pt>
    <dgm:pt modelId="{180B7BA3-8ED5-4367-9D73-5D2B772C4241}" type="pres">
      <dgm:prSet presAssocID="{EA9030E6-F46C-45E9-A339-0406AEB58640}" presName="parentLin" presStyleCnt="0"/>
      <dgm:spPr/>
    </dgm:pt>
    <dgm:pt modelId="{4E47EDA4-1ED8-4E29-A1B8-F6B9799AAB0C}" type="pres">
      <dgm:prSet presAssocID="{EA9030E6-F46C-45E9-A339-0406AEB58640}" presName="parentLeftMargin" presStyleLbl="node1" presStyleIdx="0" presStyleCnt="5"/>
      <dgm:spPr/>
    </dgm:pt>
    <dgm:pt modelId="{839AFC5B-221C-428B-A56B-76D20BA3483B}" type="pres">
      <dgm:prSet presAssocID="{EA9030E6-F46C-45E9-A339-0406AEB5864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25AE71D-89F0-4987-A884-1088CE8CF237}" type="pres">
      <dgm:prSet presAssocID="{EA9030E6-F46C-45E9-A339-0406AEB58640}" presName="negativeSpace" presStyleCnt="0"/>
      <dgm:spPr/>
    </dgm:pt>
    <dgm:pt modelId="{85DE12D5-90F2-461A-9CEE-3C4859352F72}" type="pres">
      <dgm:prSet presAssocID="{EA9030E6-F46C-45E9-A339-0406AEB58640}" presName="childText" presStyleLbl="conFgAcc1" presStyleIdx="0" presStyleCnt="5">
        <dgm:presLayoutVars>
          <dgm:bulletEnabled val="1"/>
        </dgm:presLayoutVars>
      </dgm:prSet>
      <dgm:spPr/>
    </dgm:pt>
    <dgm:pt modelId="{8FC8BF93-C5B8-49C0-82B8-460A789401E9}" type="pres">
      <dgm:prSet presAssocID="{A15C21C3-562E-4E40-B557-853F64982F14}" presName="spaceBetweenRectangles" presStyleCnt="0"/>
      <dgm:spPr/>
    </dgm:pt>
    <dgm:pt modelId="{D8C49637-0210-4089-BD55-5A22630FA19D}" type="pres">
      <dgm:prSet presAssocID="{7779CDFB-23A2-4E77-92D4-EBB67D1BA9C2}" presName="parentLin" presStyleCnt="0"/>
      <dgm:spPr/>
    </dgm:pt>
    <dgm:pt modelId="{670D3B89-B4EC-4230-B280-2A52F2F47B02}" type="pres">
      <dgm:prSet presAssocID="{7779CDFB-23A2-4E77-92D4-EBB67D1BA9C2}" presName="parentLeftMargin" presStyleLbl="node1" presStyleIdx="0" presStyleCnt="5"/>
      <dgm:spPr/>
    </dgm:pt>
    <dgm:pt modelId="{34AABCA6-E179-4E02-9546-3D40662B89E8}" type="pres">
      <dgm:prSet presAssocID="{7779CDFB-23A2-4E77-92D4-EBB67D1BA9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610760-3B7F-4C9E-B6E6-C481177EDA27}" type="pres">
      <dgm:prSet presAssocID="{7779CDFB-23A2-4E77-92D4-EBB67D1BA9C2}" presName="negativeSpace" presStyleCnt="0"/>
      <dgm:spPr/>
    </dgm:pt>
    <dgm:pt modelId="{E1B473B5-1C21-468B-9165-B0DA105A1999}" type="pres">
      <dgm:prSet presAssocID="{7779CDFB-23A2-4E77-92D4-EBB67D1BA9C2}" presName="childText" presStyleLbl="conFgAcc1" presStyleIdx="1" presStyleCnt="5">
        <dgm:presLayoutVars>
          <dgm:bulletEnabled val="1"/>
        </dgm:presLayoutVars>
      </dgm:prSet>
      <dgm:spPr/>
    </dgm:pt>
    <dgm:pt modelId="{40B5C102-B161-4167-AFF9-48FBBE531899}" type="pres">
      <dgm:prSet presAssocID="{BDAC6BA3-8753-4707-A1DE-B8F560AD3933}" presName="spaceBetweenRectangles" presStyleCnt="0"/>
      <dgm:spPr/>
    </dgm:pt>
    <dgm:pt modelId="{A525A1D1-BB6C-469F-8544-4E9F794CD282}" type="pres">
      <dgm:prSet presAssocID="{7EA43D98-5767-4E93-988F-21AD1FD193D0}" presName="parentLin" presStyleCnt="0"/>
      <dgm:spPr/>
    </dgm:pt>
    <dgm:pt modelId="{C836B9F2-28F9-43E0-BD2E-08EA8D4AD158}" type="pres">
      <dgm:prSet presAssocID="{7EA43D98-5767-4E93-988F-21AD1FD193D0}" presName="parentLeftMargin" presStyleLbl="node1" presStyleIdx="1" presStyleCnt="5"/>
      <dgm:spPr/>
    </dgm:pt>
    <dgm:pt modelId="{442BF924-3F07-4D5C-96EC-E83D6DD7E805}" type="pres">
      <dgm:prSet presAssocID="{7EA43D98-5767-4E93-988F-21AD1FD193D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CCA712-0830-483F-8B09-6FE1653889F3}" type="pres">
      <dgm:prSet presAssocID="{7EA43D98-5767-4E93-988F-21AD1FD193D0}" presName="negativeSpace" presStyleCnt="0"/>
      <dgm:spPr/>
    </dgm:pt>
    <dgm:pt modelId="{D4B8B0FE-19C7-40E2-81A3-ED5146DAA646}" type="pres">
      <dgm:prSet presAssocID="{7EA43D98-5767-4E93-988F-21AD1FD193D0}" presName="childText" presStyleLbl="conFgAcc1" presStyleIdx="2" presStyleCnt="5">
        <dgm:presLayoutVars>
          <dgm:bulletEnabled val="1"/>
        </dgm:presLayoutVars>
      </dgm:prSet>
      <dgm:spPr/>
    </dgm:pt>
    <dgm:pt modelId="{7B420E7F-DCA0-4133-827C-8BC3F2779831}" type="pres">
      <dgm:prSet presAssocID="{858FE395-7D6C-47FD-B588-270D5D174B1E}" presName="spaceBetweenRectangles" presStyleCnt="0"/>
      <dgm:spPr/>
    </dgm:pt>
    <dgm:pt modelId="{4B469B4D-DF94-486B-AECB-E1F332C94206}" type="pres">
      <dgm:prSet presAssocID="{929D6A47-C298-463C-A471-0C8FF56590E9}" presName="parentLin" presStyleCnt="0"/>
      <dgm:spPr/>
    </dgm:pt>
    <dgm:pt modelId="{1F047B30-81FC-433D-915A-4791802EF062}" type="pres">
      <dgm:prSet presAssocID="{929D6A47-C298-463C-A471-0C8FF56590E9}" presName="parentLeftMargin" presStyleLbl="node1" presStyleIdx="2" presStyleCnt="5"/>
      <dgm:spPr/>
    </dgm:pt>
    <dgm:pt modelId="{1374AC91-229E-4995-BE25-0D3DCF3C3564}" type="pres">
      <dgm:prSet presAssocID="{929D6A47-C298-463C-A471-0C8FF56590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A76A5D-15A5-49DE-BF7A-CBBCE09423D0}" type="pres">
      <dgm:prSet presAssocID="{929D6A47-C298-463C-A471-0C8FF56590E9}" presName="negativeSpace" presStyleCnt="0"/>
      <dgm:spPr/>
    </dgm:pt>
    <dgm:pt modelId="{8116A676-06C2-464E-9CB5-45EDF5E42CFB}" type="pres">
      <dgm:prSet presAssocID="{929D6A47-C298-463C-A471-0C8FF56590E9}" presName="childText" presStyleLbl="conFgAcc1" presStyleIdx="3" presStyleCnt="5">
        <dgm:presLayoutVars>
          <dgm:bulletEnabled val="1"/>
        </dgm:presLayoutVars>
      </dgm:prSet>
      <dgm:spPr/>
    </dgm:pt>
    <dgm:pt modelId="{77ED06D3-AF7A-4E57-8CD1-5D165B5EBC87}" type="pres">
      <dgm:prSet presAssocID="{2DA9B8BE-1703-4B68-9258-CE82FD025D2C}" presName="spaceBetweenRectangles" presStyleCnt="0"/>
      <dgm:spPr/>
    </dgm:pt>
    <dgm:pt modelId="{4A46B1C2-A8BF-46CF-9B9A-A315D5E55C64}" type="pres">
      <dgm:prSet presAssocID="{023F6312-1CD5-4873-8102-810B1FDBB128}" presName="parentLin" presStyleCnt="0"/>
      <dgm:spPr/>
    </dgm:pt>
    <dgm:pt modelId="{15F80CCC-175F-44C8-9DCF-71AFA30C3409}" type="pres">
      <dgm:prSet presAssocID="{023F6312-1CD5-4873-8102-810B1FDBB128}" presName="parentLeftMargin" presStyleLbl="node1" presStyleIdx="3" presStyleCnt="5"/>
      <dgm:spPr/>
    </dgm:pt>
    <dgm:pt modelId="{CAFE0183-40F0-4726-AFC4-37B7CCA81E21}" type="pres">
      <dgm:prSet presAssocID="{023F6312-1CD5-4873-8102-810B1FDBB12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C2F86CEC-52C6-44D5-89BA-69D713B4EA06}" type="pres">
      <dgm:prSet presAssocID="{023F6312-1CD5-4873-8102-810B1FDBB128}" presName="negativeSpace" presStyleCnt="0"/>
      <dgm:spPr/>
    </dgm:pt>
    <dgm:pt modelId="{E99F7084-19FD-4CC2-ACF2-FE6D91144C67}" type="pres">
      <dgm:prSet presAssocID="{023F6312-1CD5-4873-8102-810B1FDBB12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786B103-F151-4110-A9B3-C27F80A30A05}" type="presOf" srcId="{7779CDFB-23A2-4E77-92D4-EBB67D1BA9C2}" destId="{670D3B89-B4EC-4230-B280-2A52F2F47B02}" srcOrd="0" destOrd="0" presId="urn:microsoft.com/office/officeart/2005/8/layout/list1"/>
    <dgm:cxn modelId="{E1E2E708-0CE4-496A-972C-1B65B29743A2}" srcId="{A0AECD4C-6DEA-46B8-8551-180B0F91A50C}" destId="{7EA43D98-5767-4E93-988F-21AD1FD193D0}" srcOrd="2" destOrd="0" parTransId="{AA298279-29F3-45FD-80A2-C69D8259DB9B}" sibTransId="{858FE395-7D6C-47FD-B588-270D5D174B1E}"/>
    <dgm:cxn modelId="{B77C640A-F045-48C6-BEE3-72A89257155B}" type="presOf" srcId="{929D6A47-C298-463C-A471-0C8FF56590E9}" destId="{1F047B30-81FC-433D-915A-4791802EF062}" srcOrd="0" destOrd="0" presId="urn:microsoft.com/office/officeart/2005/8/layout/list1"/>
    <dgm:cxn modelId="{7651E60D-9929-4759-B21F-1E7844A7592B}" type="presOf" srcId="{023F6312-1CD5-4873-8102-810B1FDBB128}" destId="{15F80CCC-175F-44C8-9DCF-71AFA30C3409}" srcOrd="0" destOrd="0" presId="urn:microsoft.com/office/officeart/2005/8/layout/list1"/>
    <dgm:cxn modelId="{D49DDC35-DF2F-4C5E-BBD9-8365106816E0}" srcId="{A0AECD4C-6DEA-46B8-8551-180B0F91A50C}" destId="{929D6A47-C298-463C-A471-0C8FF56590E9}" srcOrd="3" destOrd="0" parTransId="{46D25A15-1964-4D52-BE6F-E5D57FEB14E7}" sibTransId="{2DA9B8BE-1703-4B68-9258-CE82FD025D2C}"/>
    <dgm:cxn modelId="{0F02FF4E-F5B3-4116-A511-C101ADFEF946}" type="presOf" srcId="{7EA43D98-5767-4E93-988F-21AD1FD193D0}" destId="{442BF924-3F07-4D5C-96EC-E83D6DD7E805}" srcOrd="1" destOrd="0" presId="urn:microsoft.com/office/officeart/2005/8/layout/list1"/>
    <dgm:cxn modelId="{7CA6C375-32F1-47C1-A9C2-4A5F3BCB10C3}" srcId="{A0AECD4C-6DEA-46B8-8551-180B0F91A50C}" destId="{7779CDFB-23A2-4E77-92D4-EBB67D1BA9C2}" srcOrd="1" destOrd="0" parTransId="{CE872DB4-4F4B-4F98-9150-285DEAC8BA47}" sibTransId="{BDAC6BA3-8753-4707-A1DE-B8F560AD3933}"/>
    <dgm:cxn modelId="{04D87085-DE6C-4768-BB6D-469F69740118}" srcId="{A0AECD4C-6DEA-46B8-8551-180B0F91A50C}" destId="{023F6312-1CD5-4873-8102-810B1FDBB128}" srcOrd="4" destOrd="0" parTransId="{E0385BDC-6878-49C3-92D3-B2ECC70EF714}" sibTransId="{98D46467-8C82-4250-8FB9-215AD208544D}"/>
    <dgm:cxn modelId="{0454F890-0786-4E09-BF19-31BF2F43B7A7}" type="presOf" srcId="{7779CDFB-23A2-4E77-92D4-EBB67D1BA9C2}" destId="{34AABCA6-E179-4E02-9546-3D40662B89E8}" srcOrd="1" destOrd="0" presId="urn:microsoft.com/office/officeart/2005/8/layout/list1"/>
    <dgm:cxn modelId="{DA718E94-BB9A-44EA-961B-49C7EEF97C5B}" type="presOf" srcId="{EA9030E6-F46C-45E9-A339-0406AEB58640}" destId="{4E47EDA4-1ED8-4E29-A1B8-F6B9799AAB0C}" srcOrd="0" destOrd="0" presId="urn:microsoft.com/office/officeart/2005/8/layout/list1"/>
    <dgm:cxn modelId="{E42976A6-86B1-47EB-805D-27F329C78747}" type="presOf" srcId="{A0AECD4C-6DEA-46B8-8551-180B0F91A50C}" destId="{1ABD7E80-EB58-4169-8648-25E62CBC42D2}" srcOrd="0" destOrd="0" presId="urn:microsoft.com/office/officeart/2005/8/layout/list1"/>
    <dgm:cxn modelId="{049EDCB1-FD7E-4E47-B2C4-2C92EB8BC0F7}" type="presOf" srcId="{929D6A47-C298-463C-A471-0C8FF56590E9}" destId="{1374AC91-229E-4995-BE25-0D3DCF3C3564}" srcOrd="1" destOrd="0" presId="urn:microsoft.com/office/officeart/2005/8/layout/list1"/>
    <dgm:cxn modelId="{91D631C2-EF88-45EB-9FFD-5B182CF05E90}" type="presOf" srcId="{7EA43D98-5767-4E93-988F-21AD1FD193D0}" destId="{C836B9F2-28F9-43E0-BD2E-08EA8D4AD158}" srcOrd="0" destOrd="0" presId="urn:microsoft.com/office/officeart/2005/8/layout/list1"/>
    <dgm:cxn modelId="{A40B30D2-4819-4E80-8CE0-183E79C3CD48}" type="presOf" srcId="{023F6312-1CD5-4873-8102-810B1FDBB128}" destId="{CAFE0183-40F0-4726-AFC4-37B7CCA81E21}" srcOrd="1" destOrd="0" presId="urn:microsoft.com/office/officeart/2005/8/layout/list1"/>
    <dgm:cxn modelId="{FA7D62E1-916E-414E-ADC0-85815F17C036}" type="presOf" srcId="{EA9030E6-F46C-45E9-A339-0406AEB58640}" destId="{839AFC5B-221C-428B-A56B-76D20BA3483B}" srcOrd="1" destOrd="0" presId="urn:microsoft.com/office/officeart/2005/8/layout/list1"/>
    <dgm:cxn modelId="{1F7434F5-D86B-456C-9FDF-422CF2D9CC09}" srcId="{A0AECD4C-6DEA-46B8-8551-180B0F91A50C}" destId="{EA9030E6-F46C-45E9-A339-0406AEB58640}" srcOrd="0" destOrd="0" parTransId="{B126A49C-0109-4CE0-85C2-4D07A82A8936}" sibTransId="{A15C21C3-562E-4E40-B557-853F64982F14}"/>
    <dgm:cxn modelId="{90EF6EA6-1E5D-4B75-AF7A-B5EB0AF6C298}" type="presParOf" srcId="{1ABD7E80-EB58-4169-8648-25E62CBC42D2}" destId="{180B7BA3-8ED5-4367-9D73-5D2B772C4241}" srcOrd="0" destOrd="0" presId="urn:microsoft.com/office/officeart/2005/8/layout/list1"/>
    <dgm:cxn modelId="{523B34FD-83E9-461F-81BF-E0390EDB187B}" type="presParOf" srcId="{180B7BA3-8ED5-4367-9D73-5D2B772C4241}" destId="{4E47EDA4-1ED8-4E29-A1B8-F6B9799AAB0C}" srcOrd="0" destOrd="0" presId="urn:microsoft.com/office/officeart/2005/8/layout/list1"/>
    <dgm:cxn modelId="{0F2A22DE-C9FB-4D59-9B53-414B9247C5D6}" type="presParOf" srcId="{180B7BA3-8ED5-4367-9D73-5D2B772C4241}" destId="{839AFC5B-221C-428B-A56B-76D20BA3483B}" srcOrd="1" destOrd="0" presId="urn:microsoft.com/office/officeart/2005/8/layout/list1"/>
    <dgm:cxn modelId="{14C11B47-8570-4E27-ABD7-032216E5A282}" type="presParOf" srcId="{1ABD7E80-EB58-4169-8648-25E62CBC42D2}" destId="{725AE71D-89F0-4987-A884-1088CE8CF237}" srcOrd="1" destOrd="0" presId="urn:microsoft.com/office/officeart/2005/8/layout/list1"/>
    <dgm:cxn modelId="{E5D79C36-E6E9-4934-9A99-C30790F62619}" type="presParOf" srcId="{1ABD7E80-EB58-4169-8648-25E62CBC42D2}" destId="{85DE12D5-90F2-461A-9CEE-3C4859352F72}" srcOrd="2" destOrd="0" presId="urn:microsoft.com/office/officeart/2005/8/layout/list1"/>
    <dgm:cxn modelId="{8F5E61C5-B659-45DE-8C28-EB1BF186D63A}" type="presParOf" srcId="{1ABD7E80-EB58-4169-8648-25E62CBC42D2}" destId="{8FC8BF93-C5B8-49C0-82B8-460A789401E9}" srcOrd="3" destOrd="0" presId="urn:microsoft.com/office/officeart/2005/8/layout/list1"/>
    <dgm:cxn modelId="{7D664E02-91DE-4B7D-A156-9A1698C2013B}" type="presParOf" srcId="{1ABD7E80-EB58-4169-8648-25E62CBC42D2}" destId="{D8C49637-0210-4089-BD55-5A22630FA19D}" srcOrd="4" destOrd="0" presId="urn:microsoft.com/office/officeart/2005/8/layout/list1"/>
    <dgm:cxn modelId="{22578194-905C-4A78-8091-7D235B539C87}" type="presParOf" srcId="{D8C49637-0210-4089-BD55-5A22630FA19D}" destId="{670D3B89-B4EC-4230-B280-2A52F2F47B02}" srcOrd="0" destOrd="0" presId="urn:microsoft.com/office/officeart/2005/8/layout/list1"/>
    <dgm:cxn modelId="{AF2146C6-4330-4AC9-9709-3CFAA47BE888}" type="presParOf" srcId="{D8C49637-0210-4089-BD55-5A22630FA19D}" destId="{34AABCA6-E179-4E02-9546-3D40662B89E8}" srcOrd="1" destOrd="0" presId="urn:microsoft.com/office/officeart/2005/8/layout/list1"/>
    <dgm:cxn modelId="{A3583AAE-8445-42D5-89C0-A7269641B18C}" type="presParOf" srcId="{1ABD7E80-EB58-4169-8648-25E62CBC42D2}" destId="{AD610760-3B7F-4C9E-B6E6-C481177EDA27}" srcOrd="5" destOrd="0" presId="urn:microsoft.com/office/officeart/2005/8/layout/list1"/>
    <dgm:cxn modelId="{0B31704D-E97F-461A-A47B-F1CDBCE19254}" type="presParOf" srcId="{1ABD7E80-EB58-4169-8648-25E62CBC42D2}" destId="{E1B473B5-1C21-468B-9165-B0DA105A1999}" srcOrd="6" destOrd="0" presId="urn:microsoft.com/office/officeart/2005/8/layout/list1"/>
    <dgm:cxn modelId="{408BCCE5-9C20-4408-8EEB-5BEB487E3848}" type="presParOf" srcId="{1ABD7E80-EB58-4169-8648-25E62CBC42D2}" destId="{40B5C102-B161-4167-AFF9-48FBBE531899}" srcOrd="7" destOrd="0" presId="urn:microsoft.com/office/officeart/2005/8/layout/list1"/>
    <dgm:cxn modelId="{A2B6E2CC-596C-4212-80B6-03C425C1D2A9}" type="presParOf" srcId="{1ABD7E80-EB58-4169-8648-25E62CBC42D2}" destId="{A525A1D1-BB6C-469F-8544-4E9F794CD282}" srcOrd="8" destOrd="0" presId="urn:microsoft.com/office/officeart/2005/8/layout/list1"/>
    <dgm:cxn modelId="{B39EACFD-F2B4-4EE5-BABC-5F252769E75A}" type="presParOf" srcId="{A525A1D1-BB6C-469F-8544-4E9F794CD282}" destId="{C836B9F2-28F9-43E0-BD2E-08EA8D4AD158}" srcOrd="0" destOrd="0" presId="urn:microsoft.com/office/officeart/2005/8/layout/list1"/>
    <dgm:cxn modelId="{90E174AB-2F11-4EC9-94A5-A97FF1539C78}" type="presParOf" srcId="{A525A1D1-BB6C-469F-8544-4E9F794CD282}" destId="{442BF924-3F07-4D5C-96EC-E83D6DD7E805}" srcOrd="1" destOrd="0" presId="urn:microsoft.com/office/officeart/2005/8/layout/list1"/>
    <dgm:cxn modelId="{5A81E80F-021F-491A-B048-43808977386F}" type="presParOf" srcId="{1ABD7E80-EB58-4169-8648-25E62CBC42D2}" destId="{F0CCA712-0830-483F-8B09-6FE1653889F3}" srcOrd="9" destOrd="0" presId="urn:microsoft.com/office/officeart/2005/8/layout/list1"/>
    <dgm:cxn modelId="{C6ED68D7-AB17-4461-99A6-17489356D1D4}" type="presParOf" srcId="{1ABD7E80-EB58-4169-8648-25E62CBC42D2}" destId="{D4B8B0FE-19C7-40E2-81A3-ED5146DAA646}" srcOrd="10" destOrd="0" presId="urn:microsoft.com/office/officeart/2005/8/layout/list1"/>
    <dgm:cxn modelId="{46805B93-E716-4E90-B83D-74DA6CA79999}" type="presParOf" srcId="{1ABD7E80-EB58-4169-8648-25E62CBC42D2}" destId="{7B420E7F-DCA0-4133-827C-8BC3F2779831}" srcOrd="11" destOrd="0" presId="urn:microsoft.com/office/officeart/2005/8/layout/list1"/>
    <dgm:cxn modelId="{35C66FB6-35FA-4435-BA24-6E5AA00BAF4F}" type="presParOf" srcId="{1ABD7E80-EB58-4169-8648-25E62CBC42D2}" destId="{4B469B4D-DF94-486B-AECB-E1F332C94206}" srcOrd="12" destOrd="0" presId="urn:microsoft.com/office/officeart/2005/8/layout/list1"/>
    <dgm:cxn modelId="{87CF9175-950C-4FC4-AB29-083CA15DFF79}" type="presParOf" srcId="{4B469B4D-DF94-486B-AECB-E1F332C94206}" destId="{1F047B30-81FC-433D-915A-4791802EF062}" srcOrd="0" destOrd="0" presId="urn:microsoft.com/office/officeart/2005/8/layout/list1"/>
    <dgm:cxn modelId="{D8EB1495-8178-4ED2-A547-FA1090E9C78A}" type="presParOf" srcId="{4B469B4D-DF94-486B-AECB-E1F332C94206}" destId="{1374AC91-229E-4995-BE25-0D3DCF3C3564}" srcOrd="1" destOrd="0" presId="urn:microsoft.com/office/officeart/2005/8/layout/list1"/>
    <dgm:cxn modelId="{414ADEE6-E92F-49CF-9702-C221669CF9F4}" type="presParOf" srcId="{1ABD7E80-EB58-4169-8648-25E62CBC42D2}" destId="{E4A76A5D-15A5-49DE-BF7A-CBBCE09423D0}" srcOrd="13" destOrd="0" presId="urn:microsoft.com/office/officeart/2005/8/layout/list1"/>
    <dgm:cxn modelId="{1DBB3641-42DE-4129-AD54-C554540846FB}" type="presParOf" srcId="{1ABD7E80-EB58-4169-8648-25E62CBC42D2}" destId="{8116A676-06C2-464E-9CB5-45EDF5E42CFB}" srcOrd="14" destOrd="0" presId="urn:microsoft.com/office/officeart/2005/8/layout/list1"/>
    <dgm:cxn modelId="{0D8A76C6-2693-4915-A4AB-184C8B257F41}" type="presParOf" srcId="{1ABD7E80-EB58-4169-8648-25E62CBC42D2}" destId="{77ED06D3-AF7A-4E57-8CD1-5D165B5EBC87}" srcOrd="15" destOrd="0" presId="urn:microsoft.com/office/officeart/2005/8/layout/list1"/>
    <dgm:cxn modelId="{3F3C070E-659F-4B3F-BD32-508B88C3E42C}" type="presParOf" srcId="{1ABD7E80-EB58-4169-8648-25E62CBC42D2}" destId="{4A46B1C2-A8BF-46CF-9B9A-A315D5E55C64}" srcOrd="16" destOrd="0" presId="urn:microsoft.com/office/officeart/2005/8/layout/list1"/>
    <dgm:cxn modelId="{E9701F45-6115-4BA8-BB07-BE7ACA7DFC31}" type="presParOf" srcId="{4A46B1C2-A8BF-46CF-9B9A-A315D5E55C64}" destId="{15F80CCC-175F-44C8-9DCF-71AFA30C3409}" srcOrd="0" destOrd="0" presId="urn:microsoft.com/office/officeart/2005/8/layout/list1"/>
    <dgm:cxn modelId="{8522DEFD-DF05-4607-8B53-BADEACF94E2A}" type="presParOf" srcId="{4A46B1C2-A8BF-46CF-9B9A-A315D5E55C64}" destId="{CAFE0183-40F0-4726-AFC4-37B7CCA81E21}" srcOrd="1" destOrd="0" presId="urn:microsoft.com/office/officeart/2005/8/layout/list1"/>
    <dgm:cxn modelId="{9D55A9AA-BBEC-48D3-8851-CA459AA08F5F}" type="presParOf" srcId="{1ABD7E80-EB58-4169-8648-25E62CBC42D2}" destId="{C2F86CEC-52C6-44D5-89BA-69D713B4EA06}" srcOrd="17" destOrd="0" presId="urn:microsoft.com/office/officeart/2005/8/layout/list1"/>
    <dgm:cxn modelId="{76D31CCE-ED5C-4149-A0EC-889194A21E8E}" type="presParOf" srcId="{1ABD7E80-EB58-4169-8648-25E62CBC42D2}" destId="{E99F7084-19FD-4CC2-ACF2-FE6D91144C6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05CB6-B84C-48E5-ABC7-2129ACF27A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BE8F4D-C266-45E7-8267-5C51F21CE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Good KDA for all players </a:t>
          </a:r>
          <a:endParaRPr lang="en-US" dirty="0"/>
        </a:p>
      </dgm:t>
    </dgm:pt>
    <dgm:pt modelId="{0252C045-9A33-4CB8-86C8-2FB994133A77}" type="parTrans" cxnId="{4187435B-E369-4714-A579-DCEB34CBDDFD}">
      <dgm:prSet/>
      <dgm:spPr/>
      <dgm:t>
        <a:bodyPr/>
        <a:lstStyle/>
        <a:p>
          <a:endParaRPr lang="en-US"/>
        </a:p>
      </dgm:t>
    </dgm:pt>
    <dgm:pt modelId="{0D2C39CE-A5FB-4C62-907C-3C2BFD447927}" type="sibTrans" cxnId="{4187435B-E369-4714-A579-DCEB34CBDDFD}">
      <dgm:prSet/>
      <dgm:spPr/>
      <dgm:t>
        <a:bodyPr/>
        <a:lstStyle/>
        <a:p>
          <a:endParaRPr lang="en-US"/>
        </a:p>
      </dgm:t>
    </dgm:pt>
    <dgm:pt modelId="{503E70E3-6E2F-4545-B6F0-B5C212A72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CS for everyone except </a:t>
          </a:r>
          <a:r>
            <a:rPr lang="en-US" baseline="0" dirty="0" err="1"/>
            <a:t>Jng</a:t>
          </a:r>
          <a:endParaRPr lang="en-US" dirty="0"/>
        </a:p>
      </dgm:t>
    </dgm:pt>
    <dgm:pt modelId="{7E1625B5-104E-4B27-B6DD-88278D7D2C7B}" type="parTrans" cxnId="{451D6A9B-7FA3-48D2-B73A-F4B4C7A6DB16}">
      <dgm:prSet/>
      <dgm:spPr/>
      <dgm:t>
        <a:bodyPr/>
        <a:lstStyle/>
        <a:p>
          <a:endParaRPr lang="en-US"/>
        </a:p>
      </dgm:t>
    </dgm:pt>
    <dgm:pt modelId="{403F82AD-5062-40FF-9F86-50463B387824}" type="sibTrans" cxnId="{451D6A9B-7FA3-48D2-B73A-F4B4C7A6DB16}">
      <dgm:prSet/>
      <dgm:spPr/>
      <dgm:t>
        <a:bodyPr/>
        <a:lstStyle/>
        <a:p>
          <a:endParaRPr lang="en-US"/>
        </a:p>
      </dgm:t>
    </dgm:pt>
    <dgm:pt modelId="{D3E5B6D3-6AAC-4527-8D7A-E35D25FDB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Negative coefficient </a:t>
          </a:r>
        </a:p>
      </dgm:t>
    </dgm:pt>
    <dgm:pt modelId="{ADF7F7BA-F2A4-4E09-AF86-763036CF632A}" type="parTrans" cxnId="{F35A590A-1DCB-4303-9F0B-8E5A9BA8F8EF}">
      <dgm:prSet/>
      <dgm:spPr/>
      <dgm:t>
        <a:bodyPr/>
        <a:lstStyle/>
        <a:p>
          <a:endParaRPr lang="en-US"/>
        </a:p>
      </dgm:t>
    </dgm:pt>
    <dgm:pt modelId="{ECA9785E-8CEB-468B-A5E1-21F7B768FA61}" type="sibTrans" cxnId="{F35A590A-1DCB-4303-9F0B-8E5A9BA8F8EF}">
      <dgm:prSet/>
      <dgm:spPr/>
      <dgm:t>
        <a:bodyPr/>
        <a:lstStyle/>
        <a:p>
          <a:endParaRPr lang="en-US"/>
        </a:p>
      </dgm:t>
    </dgm:pt>
    <dgm:pt modelId="{F9E6C3E4-40CB-4665-85DB-22FAF8D75D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Damage only for Mid, Top, and </a:t>
          </a:r>
          <a:r>
            <a:rPr lang="en-US" baseline="0" dirty="0" err="1"/>
            <a:t>Jng</a:t>
          </a:r>
          <a:endParaRPr lang="en-US" dirty="0"/>
        </a:p>
      </dgm:t>
    </dgm:pt>
    <dgm:pt modelId="{16917C0D-B80C-4FF8-A5CF-32FE9889CBE9}" type="parTrans" cxnId="{AA87B6AF-2A6B-41C8-BDA0-1707F172E6DB}">
      <dgm:prSet/>
      <dgm:spPr/>
      <dgm:t>
        <a:bodyPr/>
        <a:lstStyle/>
        <a:p>
          <a:endParaRPr lang="en-US"/>
        </a:p>
      </dgm:t>
    </dgm:pt>
    <dgm:pt modelId="{FB64F00A-825E-4747-A4F7-E0D2CE10F2A3}" type="sibTrans" cxnId="{AA87B6AF-2A6B-41C8-BDA0-1707F172E6DB}">
      <dgm:prSet/>
      <dgm:spPr/>
      <dgm:t>
        <a:bodyPr/>
        <a:lstStyle/>
        <a:p>
          <a:endParaRPr lang="en-US"/>
        </a:p>
      </dgm:t>
    </dgm:pt>
    <dgm:pt modelId="{92FE43C6-CA63-43F0-B25E-9A4EE79097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Negative coefficient </a:t>
          </a:r>
        </a:p>
      </dgm:t>
    </dgm:pt>
    <dgm:pt modelId="{2E3F2D19-9B3F-41E5-9FF3-F2F318740CFD}" type="parTrans" cxnId="{F5071F1F-AFC9-488F-BDFF-847D67F3F558}">
      <dgm:prSet/>
      <dgm:spPr/>
      <dgm:t>
        <a:bodyPr/>
        <a:lstStyle/>
        <a:p>
          <a:endParaRPr lang="en-US"/>
        </a:p>
      </dgm:t>
    </dgm:pt>
    <dgm:pt modelId="{6B5D4F69-5A75-4987-8EE2-2ACB7394E85A}" type="sibTrans" cxnId="{F5071F1F-AFC9-488F-BDFF-847D67F3F558}">
      <dgm:prSet/>
      <dgm:spPr/>
      <dgm:t>
        <a:bodyPr/>
        <a:lstStyle/>
        <a:p>
          <a:endParaRPr lang="en-US"/>
        </a:p>
      </dgm:t>
    </dgm:pt>
    <dgm:pt modelId="{E4FDDEDF-60AC-4DA7-A1F2-F4905BAE5E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Gold for all players </a:t>
          </a:r>
          <a:endParaRPr lang="en-US"/>
        </a:p>
      </dgm:t>
    </dgm:pt>
    <dgm:pt modelId="{F674C2BF-358A-451C-8A88-19129DA2BC9C}" type="parTrans" cxnId="{7C6EDD6D-179A-4E47-867B-4F9134C50156}">
      <dgm:prSet/>
      <dgm:spPr/>
      <dgm:t>
        <a:bodyPr/>
        <a:lstStyle/>
        <a:p>
          <a:endParaRPr lang="en-US"/>
        </a:p>
      </dgm:t>
    </dgm:pt>
    <dgm:pt modelId="{B3BC2DE1-498F-4D0C-8586-F6A7EF5A2949}" type="sibTrans" cxnId="{7C6EDD6D-179A-4E47-867B-4F9134C50156}">
      <dgm:prSet/>
      <dgm:spPr/>
      <dgm:t>
        <a:bodyPr/>
        <a:lstStyle/>
        <a:p>
          <a:endParaRPr lang="en-US"/>
        </a:p>
      </dgm:t>
    </dgm:pt>
    <dgm:pt modelId="{CEB342C4-E349-4B6D-837E-27F4D7F0D349}" type="pres">
      <dgm:prSet presAssocID="{35D05CB6-B84C-48E5-ABC7-2129ACF27A65}" presName="root" presStyleCnt="0">
        <dgm:presLayoutVars>
          <dgm:dir/>
          <dgm:resizeHandles val="exact"/>
        </dgm:presLayoutVars>
      </dgm:prSet>
      <dgm:spPr/>
    </dgm:pt>
    <dgm:pt modelId="{A894DEA7-0084-41E5-B56B-266ACB432EFE}" type="pres">
      <dgm:prSet presAssocID="{6EBE8F4D-C266-45E7-8267-5C51F21CE67D}" presName="compNode" presStyleCnt="0"/>
      <dgm:spPr/>
    </dgm:pt>
    <dgm:pt modelId="{A2A8C6EA-3B0B-43C3-87FF-2277B4C22040}" type="pres">
      <dgm:prSet presAssocID="{6EBE8F4D-C266-45E7-8267-5C51F21CE67D}" presName="bgRect" presStyleLbl="bgShp" presStyleIdx="0" presStyleCnt="4"/>
      <dgm:spPr/>
    </dgm:pt>
    <dgm:pt modelId="{6FB45C4F-AF97-4A1C-856D-014D14018CF6}" type="pres">
      <dgm:prSet presAssocID="{6EBE8F4D-C266-45E7-8267-5C51F21CE6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8071F315-9E03-4395-AFC3-FF795304EE6F}" type="pres">
      <dgm:prSet presAssocID="{6EBE8F4D-C266-45E7-8267-5C51F21CE67D}" presName="spaceRect" presStyleCnt="0"/>
      <dgm:spPr/>
    </dgm:pt>
    <dgm:pt modelId="{B7C29830-C7E1-45BE-B9C6-F7FABCC9A5DE}" type="pres">
      <dgm:prSet presAssocID="{6EBE8F4D-C266-45E7-8267-5C51F21CE67D}" presName="parTx" presStyleLbl="revTx" presStyleIdx="0" presStyleCnt="6">
        <dgm:presLayoutVars>
          <dgm:chMax val="0"/>
          <dgm:chPref val="0"/>
        </dgm:presLayoutVars>
      </dgm:prSet>
      <dgm:spPr/>
    </dgm:pt>
    <dgm:pt modelId="{D5731302-9758-4571-B794-16DABD00BAA9}" type="pres">
      <dgm:prSet presAssocID="{0D2C39CE-A5FB-4C62-907C-3C2BFD447927}" presName="sibTrans" presStyleCnt="0"/>
      <dgm:spPr/>
    </dgm:pt>
    <dgm:pt modelId="{F58E2B2D-5AE2-4FBE-B010-53BC74851A42}" type="pres">
      <dgm:prSet presAssocID="{503E70E3-6E2F-4545-B6F0-B5C212A72320}" presName="compNode" presStyleCnt="0"/>
      <dgm:spPr/>
    </dgm:pt>
    <dgm:pt modelId="{0618EE0C-EB8E-4C72-9AB5-19643138D579}" type="pres">
      <dgm:prSet presAssocID="{503E70E3-6E2F-4545-B6F0-B5C212A72320}" presName="bgRect" presStyleLbl="bgShp" presStyleIdx="1" presStyleCnt="4"/>
      <dgm:spPr/>
    </dgm:pt>
    <dgm:pt modelId="{09F9409A-BE2E-40E6-B665-65AE93DDA78D}" type="pres">
      <dgm:prSet presAssocID="{503E70E3-6E2F-4545-B6F0-B5C212A723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02904D-77B4-4C75-8F4F-B49204332625}" type="pres">
      <dgm:prSet presAssocID="{503E70E3-6E2F-4545-B6F0-B5C212A72320}" presName="spaceRect" presStyleCnt="0"/>
      <dgm:spPr/>
    </dgm:pt>
    <dgm:pt modelId="{E513BF9E-341E-4875-9F60-35C36D64FBD3}" type="pres">
      <dgm:prSet presAssocID="{503E70E3-6E2F-4545-B6F0-B5C212A72320}" presName="parTx" presStyleLbl="revTx" presStyleIdx="1" presStyleCnt="6">
        <dgm:presLayoutVars>
          <dgm:chMax val="0"/>
          <dgm:chPref val="0"/>
        </dgm:presLayoutVars>
      </dgm:prSet>
      <dgm:spPr/>
    </dgm:pt>
    <dgm:pt modelId="{08A6483E-0997-423E-8CE1-1B31B3D71035}" type="pres">
      <dgm:prSet presAssocID="{503E70E3-6E2F-4545-B6F0-B5C212A72320}" presName="desTx" presStyleLbl="revTx" presStyleIdx="2" presStyleCnt="6">
        <dgm:presLayoutVars/>
      </dgm:prSet>
      <dgm:spPr/>
    </dgm:pt>
    <dgm:pt modelId="{883E4249-5170-463D-9016-C94C29588FF2}" type="pres">
      <dgm:prSet presAssocID="{403F82AD-5062-40FF-9F86-50463B387824}" presName="sibTrans" presStyleCnt="0"/>
      <dgm:spPr/>
    </dgm:pt>
    <dgm:pt modelId="{4C9BBA57-BB52-462C-AB71-A88047963697}" type="pres">
      <dgm:prSet presAssocID="{F9E6C3E4-40CB-4665-85DB-22FAF8D75D50}" presName="compNode" presStyleCnt="0"/>
      <dgm:spPr/>
    </dgm:pt>
    <dgm:pt modelId="{7A7C7358-7C5B-4D27-8932-210E76F01805}" type="pres">
      <dgm:prSet presAssocID="{F9E6C3E4-40CB-4665-85DB-22FAF8D75D50}" presName="bgRect" presStyleLbl="bgShp" presStyleIdx="2" presStyleCnt="4"/>
      <dgm:spPr/>
    </dgm:pt>
    <dgm:pt modelId="{250A0F10-3A28-4FD2-BCAC-F18BA5EBF889}" type="pres">
      <dgm:prSet presAssocID="{F9E6C3E4-40CB-4665-85DB-22FAF8D75D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9B3A5DDC-E1D5-4212-A20D-7CB05D9755D5}" type="pres">
      <dgm:prSet presAssocID="{F9E6C3E4-40CB-4665-85DB-22FAF8D75D50}" presName="spaceRect" presStyleCnt="0"/>
      <dgm:spPr/>
    </dgm:pt>
    <dgm:pt modelId="{00FA9304-428B-401A-91A0-8972BAF53085}" type="pres">
      <dgm:prSet presAssocID="{F9E6C3E4-40CB-4665-85DB-22FAF8D75D50}" presName="parTx" presStyleLbl="revTx" presStyleIdx="3" presStyleCnt="6">
        <dgm:presLayoutVars>
          <dgm:chMax val="0"/>
          <dgm:chPref val="0"/>
        </dgm:presLayoutVars>
      </dgm:prSet>
      <dgm:spPr/>
    </dgm:pt>
    <dgm:pt modelId="{049845CA-C072-4E39-A8AA-E36B05700020}" type="pres">
      <dgm:prSet presAssocID="{F9E6C3E4-40CB-4665-85DB-22FAF8D75D50}" presName="desTx" presStyleLbl="revTx" presStyleIdx="4" presStyleCnt="6">
        <dgm:presLayoutVars/>
      </dgm:prSet>
      <dgm:spPr/>
    </dgm:pt>
    <dgm:pt modelId="{AF779414-E2B4-4F32-BB04-00DDFB61F6C0}" type="pres">
      <dgm:prSet presAssocID="{FB64F00A-825E-4747-A4F7-E0D2CE10F2A3}" presName="sibTrans" presStyleCnt="0"/>
      <dgm:spPr/>
    </dgm:pt>
    <dgm:pt modelId="{981736B3-B0F0-4724-BEBB-6E76683ED950}" type="pres">
      <dgm:prSet presAssocID="{E4FDDEDF-60AC-4DA7-A1F2-F4905BAE5EF0}" presName="compNode" presStyleCnt="0"/>
      <dgm:spPr/>
    </dgm:pt>
    <dgm:pt modelId="{166B0F80-7423-49EB-BA31-3DADCE1B8311}" type="pres">
      <dgm:prSet presAssocID="{E4FDDEDF-60AC-4DA7-A1F2-F4905BAE5EF0}" presName="bgRect" presStyleLbl="bgShp" presStyleIdx="3" presStyleCnt="4" custLinFactNeighborX="-11309" custLinFactNeighborY="1645"/>
      <dgm:spPr/>
    </dgm:pt>
    <dgm:pt modelId="{DDFAD159-D951-4170-9A7C-3BE69A1317F1}" type="pres">
      <dgm:prSet presAssocID="{E4FDDEDF-60AC-4DA7-A1F2-F4905BAE5E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t of Gold"/>
        </a:ext>
      </dgm:extLst>
    </dgm:pt>
    <dgm:pt modelId="{1EE07EB8-F350-43D3-B5F9-A2E771D7973D}" type="pres">
      <dgm:prSet presAssocID="{E4FDDEDF-60AC-4DA7-A1F2-F4905BAE5EF0}" presName="spaceRect" presStyleCnt="0"/>
      <dgm:spPr/>
    </dgm:pt>
    <dgm:pt modelId="{BDC7BAF4-EA05-42BB-9808-FABCC4D4E7D8}" type="pres">
      <dgm:prSet presAssocID="{E4FDDEDF-60AC-4DA7-A1F2-F4905BAE5EF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724EB03-A162-4629-A268-F2619F66D5DC}" type="presOf" srcId="{503E70E3-6E2F-4545-B6F0-B5C212A72320}" destId="{E513BF9E-341E-4875-9F60-35C36D64FBD3}" srcOrd="0" destOrd="0" presId="urn:microsoft.com/office/officeart/2018/2/layout/IconVerticalSolidList"/>
    <dgm:cxn modelId="{F35A590A-1DCB-4303-9F0B-8E5A9BA8F8EF}" srcId="{503E70E3-6E2F-4545-B6F0-B5C212A72320}" destId="{D3E5B6D3-6AAC-4527-8D7A-E35D25FDB897}" srcOrd="0" destOrd="0" parTransId="{ADF7F7BA-F2A4-4E09-AF86-763036CF632A}" sibTransId="{ECA9785E-8CEB-468B-A5E1-21F7B768FA61}"/>
    <dgm:cxn modelId="{F5071F1F-AFC9-488F-BDFF-847D67F3F558}" srcId="{F9E6C3E4-40CB-4665-85DB-22FAF8D75D50}" destId="{92FE43C6-CA63-43F0-B25E-9A4EE79097AD}" srcOrd="0" destOrd="0" parTransId="{2E3F2D19-9B3F-41E5-9FF3-F2F318740CFD}" sibTransId="{6B5D4F69-5A75-4987-8EE2-2ACB7394E85A}"/>
    <dgm:cxn modelId="{1A90E741-7AD9-4079-9CDB-0DF2F2D71198}" type="presOf" srcId="{6EBE8F4D-C266-45E7-8267-5C51F21CE67D}" destId="{B7C29830-C7E1-45BE-B9C6-F7FABCC9A5DE}" srcOrd="0" destOrd="0" presId="urn:microsoft.com/office/officeart/2018/2/layout/IconVerticalSolidList"/>
    <dgm:cxn modelId="{4187435B-E369-4714-A579-DCEB34CBDDFD}" srcId="{35D05CB6-B84C-48E5-ABC7-2129ACF27A65}" destId="{6EBE8F4D-C266-45E7-8267-5C51F21CE67D}" srcOrd="0" destOrd="0" parTransId="{0252C045-9A33-4CB8-86C8-2FB994133A77}" sibTransId="{0D2C39CE-A5FB-4C62-907C-3C2BFD447927}"/>
    <dgm:cxn modelId="{7C6EDD6D-179A-4E47-867B-4F9134C50156}" srcId="{35D05CB6-B84C-48E5-ABC7-2129ACF27A65}" destId="{E4FDDEDF-60AC-4DA7-A1F2-F4905BAE5EF0}" srcOrd="3" destOrd="0" parTransId="{F674C2BF-358A-451C-8A88-19129DA2BC9C}" sibTransId="{B3BC2DE1-498F-4D0C-8586-F6A7EF5A2949}"/>
    <dgm:cxn modelId="{58DC6371-F47D-4BB7-B94F-8B93E092F554}" type="presOf" srcId="{35D05CB6-B84C-48E5-ABC7-2129ACF27A65}" destId="{CEB342C4-E349-4B6D-837E-27F4D7F0D349}" srcOrd="0" destOrd="0" presId="urn:microsoft.com/office/officeart/2018/2/layout/IconVerticalSolidList"/>
    <dgm:cxn modelId="{8EBBC577-2161-45CB-B075-E922F6539CF4}" type="presOf" srcId="{D3E5B6D3-6AAC-4527-8D7A-E35D25FDB897}" destId="{08A6483E-0997-423E-8CE1-1B31B3D71035}" srcOrd="0" destOrd="0" presId="urn:microsoft.com/office/officeart/2018/2/layout/IconVerticalSolidList"/>
    <dgm:cxn modelId="{B35D218A-CDFC-41AB-A2DF-2BB33C834A1F}" type="presOf" srcId="{92FE43C6-CA63-43F0-B25E-9A4EE79097AD}" destId="{049845CA-C072-4E39-A8AA-E36B05700020}" srcOrd="0" destOrd="0" presId="urn:microsoft.com/office/officeart/2018/2/layout/IconVerticalSolidList"/>
    <dgm:cxn modelId="{E6D71A8C-7C17-4E6A-BA38-7B2AA1CBCE01}" type="presOf" srcId="{E4FDDEDF-60AC-4DA7-A1F2-F4905BAE5EF0}" destId="{BDC7BAF4-EA05-42BB-9808-FABCC4D4E7D8}" srcOrd="0" destOrd="0" presId="urn:microsoft.com/office/officeart/2018/2/layout/IconVerticalSolidList"/>
    <dgm:cxn modelId="{AEBA7E90-F563-42B7-B215-40EF9CC33383}" type="presOf" srcId="{F9E6C3E4-40CB-4665-85DB-22FAF8D75D50}" destId="{00FA9304-428B-401A-91A0-8972BAF53085}" srcOrd="0" destOrd="0" presId="urn:microsoft.com/office/officeart/2018/2/layout/IconVerticalSolidList"/>
    <dgm:cxn modelId="{451D6A9B-7FA3-48D2-B73A-F4B4C7A6DB16}" srcId="{35D05CB6-B84C-48E5-ABC7-2129ACF27A65}" destId="{503E70E3-6E2F-4545-B6F0-B5C212A72320}" srcOrd="1" destOrd="0" parTransId="{7E1625B5-104E-4B27-B6DD-88278D7D2C7B}" sibTransId="{403F82AD-5062-40FF-9F86-50463B387824}"/>
    <dgm:cxn modelId="{AA87B6AF-2A6B-41C8-BDA0-1707F172E6DB}" srcId="{35D05CB6-B84C-48E5-ABC7-2129ACF27A65}" destId="{F9E6C3E4-40CB-4665-85DB-22FAF8D75D50}" srcOrd="2" destOrd="0" parTransId="{16917C0D-B80C-4FF8-A5CF-32FE9889CBE9}" sibTransId="{FB64F00A-825E-4747-A4F7-E0D2CE10F2A3}"/>
    <dgm:cxn modelId="{78A15624-9135-469B-89E8-85F16406FF87}" type="presParOf" srcId="{CEB342C4-E349-4B6D-837E-27F4D7F0D349}" destId="{A894DEA7-0084-41E5-B56B-266ACB432EFE}" srcOrd="0" destOrd="0" presId="urn:microsoft.com/office/officeart/2018/2/layout/IconVerticalSolidList"/>
    <dgm:cxn modelId="{41F645FB-8ED9-440B-B6F8-C13E0E4B5D4C}" type="presParOf" srcId="{A894DEA7-0084-41E5-B56B-266ACB432EFE}" destId="{A2A8C6EA-3B0B-43C3-87FF-2277B4C22040}" srcOrd="0" destOrd="0" presId="urn:microsoft.com/office/officeart/2018/2/layout/IconVerticalSolidList"/>
    <dgm:cxn modelId="{AAEC5E7D-88CC-4B57-AD20-2F7A2A3ED9CA}" type="presParOf" srcId="{A894DEA7-0084-41E5-B56B-266ACB432EFE}" destId="{6FB45C4F-AF97-4A1C-856D-014D14018CF6}" srcOrd="1" destOrd="0" presId="urn:microsoft.com/office/officeart/2018/2/layout/IconVerticalSolidList"/>
    <dgm:cxn modelId="{BB54D33E-F733-402B-9A40-8303B39CCCD9}" type="presParOf" srcId="{A894DEA7-0084-41E5-B56B-266ACB432EFE}" destId="{8071F315-9E03-4395-AFC3-FF795304EE6F}" srcOrd="2" destOrd="0" presId="urn:microsoft.com/office/officeart/2018/2/layout/IconVerticalSolidList"/>
    <dgm:cxn modelId="{0A1A2079-6BBC-41DA-A0A7-47C8D40755EC}" type="presParOf" srcId="{A894DEA7-0084-41E5-B56B-266ACB432EFE}" destId="{B7C29830-C7E1-45BE-B9C6-F7FABCC9A5DE}" srcOrd="3" destOrd="0" presId="urn:microsoft.com/office/officeart/2018/2/layout/IconVerticalSolidList"/>
    <dgm:cxn modelId="{006731D5-C188-4FC3-A0E0-8224262BF9E9}" type="presParOf" srcId="{CEB342C4-E349-4B6D-837E-27F4D7F0D349}" destId="{D5731302-9758-4571-B794-16DABD00BAA9}" srcOrd="1" destOrd="0" presId="urn:microsoft.com/office/officeart/2018/2/layout/IconVerticalSolidList"/>
    <dgm:cxn modelId="{1D29DEC5-9BDD-4231-B5B6-6A3EEFD69C0A}" type="presParOf" srcId="{CEB342C4-E349-4B6D-837E-27F4D7F0D349}" destId="{F58E2B2D-5AE2-4FBE-B010-53BC74851A42}" srcOrd="2" destOrd="0" presId="urn:microsoft.com/office/officeart/2018/2/layout/IconVerticalSolidList"/>
    <dgm:cxn modelId="{C2573AAD-C1F3-4AD1-9E5A-1E9942D531CF}" type="presParOf" srcId="{F58E2B2D-5AE2-4FBE-B010-53BC74851A42}" destId="{0618EE0C-EB8E-4C72-9AB5-19643138D579}" srcOrd="0" destOrd="0" presId="urn:microsoft.com/office/officeart/2018/2/layout/IconVerticalSolidList"/>
    <dgm:cxn modelId="{4B3E9214-601F-4DF7-B5F9-DB48741953B8}" type="presParOf" srcId="{F58E2B2D-5AE2-4FBE-B010-53BC74851A42}" destId="{09F9409A-BE2E-40E6-B665-65AE93DDA78D}" srcOrd="1" destOrd="0" presId="urn:microsoft.com/office/officeart/2018/2/layout/IconVerticalSolidList"/>
    <dgm:cxn modelId="{1A8A401F-120D-4923-8F1A-12C5404E9FCD}" type="presParOf" srcId="{F58E2B2D-5AE2-4FBE-B010-53BC74851A42}" destId="{2202904D-77B4-4C75-8F4F-B49204332625}" srcOrd="2" destOrd="0" presId="urn:microsoft.com/office/officeart/2018/2/layout/IconVerticalSolidList"/>
    <dgm:cxn modelId="{EFB00DEB-DFBF-4F51-84CE-522E7E82E4D0}" type="presParOf" srcId="{F58E2B2D-5AE2-4FBE-B010-53BC74851A42}" destId="{E513BF9E-341E-4875-9F60-35C36D64FBD3}" srcOrd="3" destOrd="0" presId="urn:microsoft.com/office/officeart/2018/2/layout/IconVerticalSolidList"/>
    <dgm:cxn modelId="{52AF7D00-C478-4A34-AB4F-E73209D4A19D}" type="presParOf" srcId="{F58E2B2D-5AE2-4FBE-B010-53BC74851A42}" destId="{08A6483E-0997-423E-8CE1-1B31B3D71035}" srcOrd="4" destOrd="0" presId="urn:microsoft.com/office/officeart/2018/2/layout/IconVerticalSolidList"/>
    <dgm:cxn modelId="{0F6C6611-7A9F-4CF7-88A8-0B7813ED9E5A}" type="presParOf" srcId="{CEB342C4-E349-4B6D-837E-27F4D7F0D349}" destId="{883E4249-5170-463D-9016-C94C29588FF2}" srcOrd="3" destOrd="0" presId="urn:microsoft.com/office/officeart/2018/2/layout/IconVerticalSolidList"/>
    <dgm:cxn modelId="{876D6DBF-3B95-4F99-86BF-867E2D0217BD}" type="presParOf" srcId="{CEB342C4-E349-4B6D-837E-27F4D7F0D349}" destId="{4C9BBA57-BB52-462C-AB71-A88047963697}" srcOrd="4" destOrd="0" presId="urn:microsoft.com/office/officeart/2018/2/layout/IconVerticalSolidList"/>
    <dgm:cxn modelId="{B903DA30-CE5D-4902-90B6-8D1232344CE4}" type="presParOf" srcId="{4C9BBA57-BB52-462C-AB71-A88047963697}" destId="{7A7C7358-7C5B-4D27-8932-210E76F01805}" srcOrd="0" destOrd="0" presId="urn:microsoft.com/office/officeart/2018/2/layout/IconVerticalSolidList"/>
    <dgm:cxn modelId="{D10312C9-3D6D-4F98-85D2-DDFEB045EDE9}" type="presParOf" srcId="{4C9BBA57-BB52-462C-AB71-A88047963697}" destId="{250A0F10-3A28-4FD2-BCAC-F18BA5EBF889}" srcOrd="1" destOrd="0" presId="urn:microsoft.com/office/officeart/2018/2/layout/IconVerticalSolidList"/>
    <dgm:cxn modelId="{9C5D8EB1-5F92-4B71-B6D7-34AF4A0215DF}" type="presParOf" srcId="{4C9BBA57-BB52-462C-AB71-A88047963697}" destId="{9B3A5DDC-E1D5-4212-A20D-7CB05D9755D5}" srcOrd="2" destOrd="0" presId="urn:microsoft.com/office/officeart/2018/2/layout/IconVerticalSolidList"/>
    <dgm:cxn modelId="{477C37D5-4F59-41D2-BF75-5EEA736D6F84}" type="presParOf" srcId="{4C9BBA57-BB52-462C-AB71-A88047963697}" destId="{00FA9304-428B-401A-91A0-8972BAF53085}" srcOrd="3" destOrd="0" presId="urn:microsoft.com/office/officeart/2018/2/layout/IconVerticalSolidList"/>
    <dgm:cxn modelId="{B6376F53-B791-4E0E-91EF-C56ABCA01547}" type="presParOf" srcId="{4C9BBA57-BB52-462C-AB71-A88047963697}" destId="{049845CA-C072-4E39-A8AA-E36B05700020}" srcOrd="4" destOrd="0" presId="urn:microsoft.com/office/officeart/2018/2/layout/IconVerticalSolidList"/>
    <dgm:cxn modelId="{0E8C78D5-5F16-482F-97A6-2CF4AF18B35C}" type="presParOf" srcId="{CEB342C4-E349-4B6D-837E-27F4D7F0D349}" destId="{AF779414-E2B4-4F32-BB04-00DDFB61F6C0}" srcOrd="5" destOrd="0" presId="urn:microsoft.com/office/officeart/2018/2/layout/IconVerticalSolidList"/>
    <dgm:cxn modelId="{5D7FE4CF-85D9-4EE0-AF34-44BA73134295}" type="presParOf" srcId="{CEB342C4-E349-4B6D-837E-27F4D7F0D349}" destId="{981736B3-B0F0-4724-BEBB-6E76683ED950}" srcOrd="6" destOrd="0" presId="urn:microsoft.com/office/officeart/2018/2/layout/IconVerticalSolidList"/>
    <dgm:cxn modelId="{B7E7984F-DE49-45FE-810F-E546DFEB2F04}" type="presParOf" srcId="{981736B3-B0F0-4724-BEBB-6E76683ED950}" destId="{166B0F80-7423-49EB-BA31-3DADCE1B8311}" srcOrd="0" destOrd="0" presId="urn:microsoft.com/office/officeart/2018/2/layout/IconVerticalSolidList"/>
    <dgm:cxn modelId="{991029F5-C846-4716-8D36-2313D31FEF14}" type="presParOf" srcId="{981736B3-B0F0-4724-BEBB-6E76683ED950}" destId="{DDFAD159-D951-4170-9A7C-3BE69A1317F1}" srcOrd="1" destOrd="0" presId="urn:microsoft.com/office/officeart/2018/2/layout/IconVerticalSolidList"/>
    <dgm:cxn modelId="{91739977-9FA5-402F-B09A-35AC357A7815}" type="presParOf" srcId="{981736B3-B0F0-4724-BEBB-6E76683ED950}" destId="{1EE07EB8-F350-43D3-B5F9-A2E771D7973D}" srcOrd="2" destOrd="0" presId="urn:microsoft.com/office/officeart/2018/2/layout/IconVerticalSolidList"/>
    <dgm:cxn modelId="{A0140D15-F04F-4DD1-B75A-AC8D54EF721F}" type="presParOf" srcId="{981736B3-B0F0-4724-BEBB-6E76683ED950}" destId="{BDC7BAF4-EA05-42BB-9808-FABCC4D4E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E12D5-90F2-461A-9CEE-3C4859352F72}">
      <dsp:nvSpPr>
        <dsp:cNvPr id="0" name=""/>
        <dsp:cNvSpPr/>
      </dsp:nvSpPr>
      <dsp:spPr>
        <a:xfrm>
          <a:off x="0" y="546069"/>
          <a:ext cx="5815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AFC5B-221C-428B-A56B-76D20BA3483B}">
      <dsp:nvSpPr>
        <dsp:cNvPr id="0" name=""/>
        <dsp:cNvSpPr/>
      </dsp:nvSpPr>
      <dsp:spPr>
        <a:xfrm>
          <a:off x="290763" y="324669"/>
          <a:ext cx="40706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63" tIns="0" rIns="1538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KDA ratio(per player)</a:t>
          </a:r>
        </a:p>
      </dsp:txBody>
      <dsp:txXfrm>
        <a:off x="312379" y="346285"/>
        <a:ext cx="4027461" cy="399568"/>
      </dsp:txXfrm>
    </dsp:sp>
    <dsp:sp modelId="{E1B473B5-1C21-468B-9165-B0DA105A1999}">
      <dsp:nvSpPr>
        <dsp:cNvPr id="0" name=""/>
        <dsp:cNvSpPr/>
      </dsp:nvSpPr>
      <dsp:spPr>
        <a:xfrm>
          <a:off x="0" y="1226469"/>
          <a:ext cx="5815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ABCA6-E179-4E02-9546-3D40662B89E8}">
      <dsp:nvSpPr>
        <dsp:cNvPr id="0" name=""/>
        <dsp:cNvSpPr/>
      </dsp:nvSpPr>
      <dsp:spPr>
        <a:xfrm>
          <a:off x="290763" y="1005069"/>
          <a:ext cx="40706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63" tIns="0" rIns="1538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CS (per player)</a:t>
          </a:r>
        </a:p>
      </dsp:txBody>
      <dsp:txXfrm>
        <a:off x="312379" y="1026685"/>
        <a:ext cx="4027461" cy="399568"/>
      </dsp:txXfrm>
    </dsp:sp>
    <dsp:sp modelId="{D4B8B0FE-19C7-40E2-81A3-ED5146DAA646}">
      <dsp:nvSpPr>
        <dsp:cNvPr id="0" name=""/>
        <dsp:cNvSpPr/>
      </dsp:nvSpPr>
      <dsp:spPr>
        <a:xfrm>
          <a:off x="0" y="1906869"/>
          <a:ext cx="5815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BF924-3F07-4D5C-96EC-E83D6DD7E805}">
      <dsp:nvSpPr>
        <dsp:cNvPr id="0" name=""/>
        <dsp:cNvSpPr/>
      </dsp:nvSpPr>
      <dsp:spPr>
        <a:xfrm>
          <a:off x="290763" y="1685469"/>
          <a:ext cx="40706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63" tIns="0" rIns="1538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Vision Score (per player)</a:t>
          </a:r>
        </a:p>
      </dsp:txBody>
      <dsp:txXfrm>
        <a:off x="312379" y="1707085"/>
        <a:ext cx="4027461" cy="399568"/>
      </dsp:txXfrm>
    </dsp:sp>
    <dsp:sp modelId="{8116A676-06C2-464E-9CB5-45EDF5E42CFB}">
      <dsp:nvSpPr>
        <dsp:cNvPr id="0" name=""/>
        <dsp:cNvSpPr/>
      </dsp:nvSpPr>
      <dsp:spPr>
        <a:xfrm>
          <a:off x="0" y="2587269"/>
          <a:ext cx="5815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4AC91-229E-4995-BE25-0D3DCF3C3564}">
      <dsp:nvSpPr>
        <dsp:cNvPr id="0" name=""/>
        <dsp:cNvSpPr/>
      </dsp:nvSpPr>
      <dsp:spPr>
        <a:xfrm>
          <a:off x="290763" y="2365868"/>
          <a:ext cx="40706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63" tIns="0" rIns="1538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Earned Gold (per player) </a:t>
          </a:r>
        </a:p>
      </dsp:txBody>
      <dsp:txXfrm>
        <a:off x="312379" y="2387484"/>
        <a:ext cx="4027461" cy="399568"/>
      </dsp:txXfrm>
    </dsp:sp>
    <dsp:sp modelId="{E99F7084-19FD-4CC2-ACF2-FE6D91144C67}">
      <dsp:nvSpPr>
        <dsp:cNvPr id="0" name=""/>
        <dsp:cNvSpPr/>
      </dsp:nvSpPr>
      <dsp:spPr>
        <a:xfrm>
          <a:off x="0" y="3267668"/>
          <a:ext cx="581527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E0183-40F0-4726-AFC4-37B7CCA81E21}">
      <dsp:nvSpPr>
        <dsp:cNvPr id="0" name=""/>
        <dsp:cNvSpPr/>
      </dsp:nvSpPr>
      <dsp:spPr>
        <a:xfrm>
          <a:off x="290763" y="3046269"/>
          <a:ext cx="407069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863" tIns="0" rIns="15386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Damage to Enemy Champion (per player) </a:t>
          </a:r>
        </a:p>
      </dsp:txBody>
      <dsp:txXfrm>
        <a:off x="312379" y="3067885"/>
        <a:ext cx="4027461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8C6EA-3B0B-43C3-87FF-2277B4C22040}">
      <dsp:nvSpPr>
        <dsp:cNvPr id="0" name=""/>
        <dsp:cNvSpPr/>
      </dsp:nvSpPr>
      <dsp:spPr>
        <a:xfrm>
          <a:off x="0" y="1787"/>
          <a:ext cx="5062331" cy="9057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45C4F-AF97-4A1C-856D-014D14018CF6}">
      <dsp:nvSpPr>
        <dsp:cNvPr id="0" name=""/>
        <dsp:cNvSpPr/>
      </dsp:nvSpPr>
      <dsp:spPr>
        <a:xfrm>
          <a:off x="274004" y="205592"/>
          <a:ext cx="498189" cy="498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29830-C7E1-45BE-B9C6-F7FABCC9A5DE}">
      <dsp:nvSpPr>
        <dsp:cNvPr id="0" name=""/>
        <dsp:cNvSpPr/>
      </dsp:nvSpPr>
      <dsp:spPr>
        <a:xfrm>
          <a:off x="1046198" y="1787"/>
          <a:ext cx="4016132" cy="9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64" tIns="95864" rIns="95864" bIns="958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Good KDA for all players </a:t>
          </a:r>
          <a:endParaRPr lang="en-US" sz="1900" kern="1200" dirty="0"/>
        </a:p>
      </dsp:txBody>
      <dsp:txXfrm>
        <a:off x="1046198" y="1787"/>
        <a:ext cx="4016132" cy="905799"/>
      </dsp:txXfrm>
    </dsp:sp>
    <dsp:sp modelId="{0618EE0C-EB8E-4C72-9AB5-19643138D579}">
      <dsp:nvSpPr>
        <dsp:cNvPr id="0" name=""/>
        <dsp:cNvSpPr/>
      </dsp:nvSpPr>
      <dsp:spPr>
        <a:xfrm>
          <a:off x="0" y="1134037"/>
          <a:ext cx="5062331" cy="9057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9409A-BE2E-40E6-B665-65AE93DDA78D}">
      <dsp:nvSpPr>
        <dsp:cNvPr id="0" name=""/>
        <dsp:cNvSpPr/>
      </dsp:nvSpPr>
      <dsp:spPr>
        <a:xfrm>
          <a:off x="274004" y="1337842"/>
          <a:ext cx="498189" cy="498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3BF9E-341E-4875-9F60-35C36D64FBD3}">
      <dsp:nvSpPr>
        <dsp:cNvPr id="0" name=""/>
        <dsp:cNvSpPr/>
      </dsp:nvSpPr>
      <dsp:spPr>
        <a:xfrm>
          <a:off x="1046198" y="1134037"/>
          <a:ext cx="2278048" cy="9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64" tIns="95864" rIns="95864" bIns="958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CS for everyone except </a:t>
          </a:r>
          <a:r>
            <a:rPr lang="en-US" sz="1900" kern="1200" baseline="0" dirty="0" err="1"/>
            <a:t>Jng</a:t>
          </a:r>
          <a:endParaRPr lang="en-US" sz="1900" kern="1200" dirty="0"/>
        </a:p>
      </dsp:txBody>
      <dsp:txXfrm>
        <a:off x="1046198" y="1134037"/>
        <a:ext cx="2278048" cy="905799"/>
      </dsp:txXfrm>
    </dsp:sp>
    <dsp:sp modelId="{08A6483E-0997-423E-8CE1-1B31B3D71035}">
      <dsp:nvSpPr>
        <dsp:cNvPr id="0" name=""/>
        <dsp:cNvSpPr/>
      </dsp:nvSpPr>
      <dsp:spPr>
        <a:xfrm>
          <a:off x="3324247" y="1134037"/>
          <a:ext cx="1738083" cy="9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64" tIns="95864" rIns="95864" bIns="958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Negative coefficient </a:t>
          </a:r>
        </a:p>
      </dsp:txBody>
      <dsp:txXfrm>
        <a:off x="3324247" y="1134037"/>
        <a:ext cx="1738083" cy="905799"/>
      </dsp:txXfrm>
    </dsp:sp>
    <dsp:sp modelId="{7A7C7358-7C5B-4D27-8932-210E76F01805}">
      <dsp:nvSpPr>
        <dsp:cNvPr id="0" name=""/>
        <dsp:cNvSpPr/>
      </dsp:nvSpPr>
      <dsp:spPr>
        <a:xfrm>
          <a:off x="0" y="2266286"/>
          <a:ext cx="5062331" cy="9057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A0F10-3A28-4FD2-BCAC-F18BA5EBF889}">
      <dsp:nvSpPr>
        <dsp:cNvPr id="0" name=""/>
        <dsp:cNvSpPr/>
      </dsp:nvSpPr>
      <dsp:spPr>
        <a:xfrm>
          <a:off x="274004" y="2470091"/>
          <a:ext cx="498189" cy="498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A9304-428B-401A-91A0-8972BAF53085}">
      <dsp:nvSpPr>
        <dsp:cNvPr id="0" name=""/>
        <dsp:cNvSpPr/>
      </dsp:nvSpPr>
      <dsp:spPr>
        <a:xfrm>
          <a:off x="1046198" y="2266286"/>
          <a:ext cx="2278048" cy="9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64" tIns="95864" rIns="95864" bIns="958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Damage only for Mid, Top, and </a:t>
          </a:r>
          <a:r>
            <a:rPr lang="en-US" sz="1900" kern="1200" baseline="0" dirty="0" err="1"/>
            <a:t>Jng</a:t>
          </a:r>
          <a:endParaRPr lang="en-US" sz="1900" kern="1200" dirty="0"/>
        </a:p>
      </dsp:txBody>
      <dsp:txXfrm>
        <a:off x="1046198" y="2266286"/>
        <a:ext cx="2278048" cy="905799"/>
      </dsp:txXfrm>
    </dsp:sp>
    <dsp:sp modelId="{049845CA-C072-4E39-A8AA-E36B05700020}">
      <dsp:nvSpPr>
        <dsp:cNvPr id="0" name=""/>
        <dsp:cNvSpPr/>
      </dsp:nvSpPr>
      <dsp:spPr>
        <a:xfrm>
          <a:off x="3324247" y="2266286"/>
          <a:ext cx="1738083" cy="9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64" tIns="95864" rIns="95864" bIns="958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Negative coefficient </a:t>
          </a:r>
        </a:p>
      </dsp:txBody>
      <dsp:txXfrm>
        <a:off x="3324247" y="2266286"/>
        <a:ext cx="1738083" cy="905799"/>
      </dsp:txXfrm>
    </dsp:sp>
    <dsp:sp modelId="{166B0F80-7423-49EB-BA31-3DADCE1B8311}">
      <dsp:nvSpPr>
        <dsp:cNvPr id="0" name=""/>
        <dsp:cNvSpPr/>
      </dsp:nvSpPr>
      <dsp:spPr>
        <a:xfrm>
          <a:off x="0" y="3400324"/>
          <a:ext cx="5062331" cy="9057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AD159-D951-4170-9A7C-3BE69A1317F1}">
      <dsp:nvSpPr>
        <dsp:cNvPr id="0" name=""/>
        <dsp:cNvSpPr/>
      </dsp:nvSpPr>
      <dsp:spPr>
        <a:xfrm>
          <a:off x="274004" y="3602341"/>
          <a:ext cx="498189" cy="498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7BAF4-EA05-42BB-9808-FABCC4D4E7D8}">
      <dsp:nvSpPr>
        <dsp:cNvPr id="0" name=""/>
        <dsp:cNvSpPr/>
      </dsp:nvSpPr>
      <dsp:spPr>
        <a:xfrm>
          <a:off x="1046198" y="3398536"/>
          <a:ext cx="4016132" cy="905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64" tIns="95864" rIns="95864" bIns="9586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Gold for all players </a:t>
          </a:r>
          <a:endParaRPr lang="en-US" sz="1900" kern="1200"/>
        </a:p>
      </dsp:txBody>
      <dsp:txXfrm>
        <a:off x="1046198" y="3398536"/>
        <a:ext cx="4016132" cy="905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823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9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28BC008-7135-4094-80C9-E1D2FC6D9D41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C8C6B00-E07E-4D38-99A3-9BFE26A9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rnandorubiogarcia/2020-league-of-legends-competitive-games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gueoflegend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rnandorubiogarcia/2020-league-of-legends-competitive-games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8F25-4C51-033D-1617-2D1E041D2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Player Metrics and Team Strategies on Match Wins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114F-12FD-843C-BF23-53FBC5D84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Emily Val Tuliao</a:t>
            </a:r>
          </a:p>
        </p:txBody>
      </p:sp>
    </p:spTree>
    <p:extLst>
      <p:ext uri="{BB962C8B-B14F-4D97-AF65-F5344CB8AC3E}">
        <p14:creationId xmlns:p14="http://schemas.microsoft.com/office/powerpoint/2010/main" val="8728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132A5AA-B8E8-4BD1-B8CF-067BA781D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B44BF2-08AE-42F9-AFE3-A84635BE5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EE3CC7-2194-4DE5-B62A-44A7077D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1129284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61C4B1-A879-8251-93D8-746182EE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24001"/>
            <a:ext cx="9777603" cy="1152524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>
                <a:solidFill>
                  <a:schemeClr val="tx1"/>
                </a:solidFill>
              </a:rPr>
              <a:t>For Fun: Team Metrics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86F7B6-C089-4557-B97A-3E9D42392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130899-E4D0-4FB2-BA18-591F0CA8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4251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7EF6E3-5E3D-1789-A5A2-61E24B97F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5"/>
          <a:stretch/>
        </p:blipFill>
        <p:spPr>
          <a:xfrm>
            <a:off x="7886747" y="505282"/>
            <a:ext cx="3177493" cy="3287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E6D9B-F20F-0F33-DA08-A42968521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-1"/>
          <a:stretch/>
        </p:blipFill>
        <p:spPr>
          <a:xfrm>
            <a:off x="4278157" y="481791"/>
            <a:ext cx="3177493" cy="3287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76B35-3D23-2630-C8A6-B701DF3C7A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71" b="-1"/>
          <a:stretch/>
        </p:blipFill>
        <p:spPr>
          <a:xfrm>
            <a:off x="707194" y="505282"/>
            <a:ext cx="3177493" cy="3287871"/>
          </a:xfrm>
          <a:prstGeom prst="rect">
            <a:avLst/>
          </a:prstGeom>
        </p:spPr>
      </p:pic>
      <p:sp>
        <p:nvSpPr>
          <p:cNvPr id="15" name="AutoShape 2" descr="SKT changes its logo ahead of Worlds 2019 Group Stage - Dot Esports">
            <a:extLst>
              <a:ext uri="{FF2B5EF4-FFF2-40B4-BE49-F238E27FC236}">
                <a16:creationId xmlns:a16="http://schemas.microsoft.com/office/drawing/2014/main" id="{F58F899D-186C-0394-11BF-03A5DF4055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T1 (esports) - Wikipedia">
            <a:extLst>
              <a:ext uri="{FF2B5EF4-FFF2-40B4-BE49-F238E27FC236}">
                <a16:creationId xmlns:a16="http://schemas.microsoft.com/office/drawing/2014/main" id="{D90ECFA4-D67A-DD6F-520A-1D03F7EC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37" y="3936153"/>
            <a:ext cx="2253469" cy="8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rand Guidelines – EU - G2 Esports">
            <a:extLst>
              <a:ext uri="{FF2B5EF4-FFF2-40B4-BE49-F238E27FC236}">
                <a16:creationId xmlns:a16="http://schemas.microsoft.com/office/drawing/2014/main" id="{5F1CBE04-A504-2ECF-76A9-BDF7C76AA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07" y="3494454"/>
            <a:ext cx="1307586" cy="151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ANDBOX Gaming - Liquipedia Rainbow Six Wiki">
            <a:extLst>
              <a:ext uri="{FF2B5EF4-FFF2-40B4-BE49-F238E27FC236}">
                <a16:creationId xmlns:a16="http://schemas.microsoft.com/office/drawing/2014/main" id="{4E2DD62D-4F12-4000-2AC9-C93069E9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825" y="3705168"/>
            <a:ext cx="1691335" cy="12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63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080B8-EDE1-A7CF-4CDE-3CF86ED4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For Fun: Team Strategy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9BEF7-48A1-B9C1-E1B5-00A02DA8D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85" y="2785949"/>
            <a:ext cx="3271806" cy="35148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EC0ADB-A6BA-AFA3-55E8-346A7615D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611" y="2785948"/>
            <a:ext cx="2955865" cy="3514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1F2BD-5D21-CDCD-A24D-ACD128CA7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928" y="2785950"/>
            <a:ext cx="3204452" cy="3514855"/>
          </a:xfrm>
          <a:prstGeom prst="rect">
            <a:avLst/>
          </a:prstGeom>
        </p:spPr>
      </p:pic>
      <p:pic>
        <p:nvPicPr>
          <p:cNvPr id="10" name="Picture 4" descr="T1 (esports) - Wikipedia">
            <a:extLst>
              <a:ext uri="{FF2B5EF4-FFF2-40B4-BE49-F238E27FC236}">
                <a16:creationId xmlns:a16="http://schemas.microsoft.com/office/drawing/2014/main" id="{167708B9-DCBB-7368-C031-80E415CB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3" y="1892072"/>
            <a:ext cx="2253469" cy="89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rand Guidelines – EU - G2 Esports">
            <a:extLst>
              <a:ext uri="{FF2B5EF4-FFF2-40B4-BE49-F238E27FC236}">
                <a16:creationId xmlns:a16="http://schemas.microsoft.com/office/drawing/2014/main" id="{CA2F66D2-A1A5-7A20-40D4-681739BF4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61" y="1580585"/>
            <a:ext cx="1307586" cy="151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SANDBOX Gaming - Liquipedia Rainbow Six Wiki">
            <a:extLst>
              <a:ext uri="{FF2B5EF4-FFF2-40B4-BE49-F238E27FC236}">
                <a16:creationId xmlns:a16="http://schemas.microsoft.com/office/drawing/2014/main" id="{89B698C0-9064-8A14-055B-31D4CDF8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792" y="1721064"/>
            <a:ext cx="1691335" cy="123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54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 ">
            <a:extLst>
              <a:ext uri="{FF2B5EF4-FFF2-40B4-BE49-F238E27FC236}">
                <a16:creationId xmlns:a16="http://schemas.microsoft.com/office/drawing/2014/main" id="{7A03CE30-14BC-C93B-7E6D-FD761D656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2" r="3563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4" name="Rectangle 6163">
            <a:extLst>
              <a:ext uri="{FF2B5EF4-FFF2-40B4-BE49-F238E27FC236}">
                <a16:creationId xmlns:a16="http://schemas.microsoft.com/office/drawing/2014/main" id="{036CB1B9-86AA-4275-AAA0-21C94E824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E04AA-0847-47AE-BC04-E17C894D1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8DEA-4A56-1A92-412B-EC3ED731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324100"/>
            <a:ext cx="6784259" cy="387508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Fernando Rubén García. (2020). 2020 League of Legends Competitive Games. Kaggle. </a:t>
            </a:r>
            <a:r>
              <a:rPr lang="en-US" b="0" i="0" u="none" strike="noStrike" dirty="0">
                <a:effectLst/>
                <a:latin typeface="Söhne"/>
                <a:hlinkClick r:id="rId3"/>
              </a:rPr>
              <a:t>https://www.kaggle.com/datasets/fernandorubiogarcia/2020-league-of-legends-competitive-games</a:t>
            </a:r>
            <a:endParaRPr lang="en-US" b="0" i="0">
              <a:effectLst/>
              <a:latin typeface="Söhne"/>
            </a:endParaRPr>
          </a:p>
          <a:p>
            <a:r>
              <a:rPr lang="en-US" b="0" i="0">
                <a:effectLst/>
                <a:latin typeface="Söhne"/>
              </a:rPr>
              <a:t>Riot Games. (n.d.). League of Legends. </a:t>
            </a:r>
            <a:r>
              <a:rPr lang="en-US" b="0" i="0" u="none" strike="noStrike" dirty="0">
                <a:effectLst/>
                <a:latin typeface="Söhne"/>
                <a:hlinkClick r:id="rId4"/>
              </a:rPr>
              <a:t>https://www.leagueoflegends.com/</a:t>
            </a:r>
            <a:endParaRPr lang="en-US" dirty="0"/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C848BDF2-D319-4B41-A935-17DD2F10D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2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mmoner's Rift -the stage where each game of League of Legends occurs. |  Download Scientific Diagram">
            <a:extLst>
              <a:ext uri="{FF2B5EF4-FFF2-40B4-BE49-F238E27FC236}">
                <a16:creationId xmlns:a16="http://schemas.microsoft.com/office/drawing/2014/main" id="{1D6A3838-B037-87FE-5C71-9A7D34F44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3" r="8972"/>
          <a:stretch/>
        </p:blipFill>
        <p:spPr bwMode="auto">
          <a:xfrm>
            <a:off x="3183066" y="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D511F-A8D5-3D51-CF4D-40DBC66F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/>
              <a:t>League of Legends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9CE887-2F28-9895-C54A-3029EDC2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717800"/>
            <a:ext cx="3438525" cy="32067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League of Legends is a popular multiplayer online battle arena (MOBA) game developed and published by Riot Games.</a:t>
            </a:r>
          </a:p>
          <a:p>
            <a:r>
              <a:rPr lang="en-US" dirty="0"/>
              <a:t>Two teams of five players each compete to destroy the enemy stronghold. </a:t>
            </a:r>
          </a:p>
          <a:p>
            <a:r>
              <a:rPr lang="en-US" dirty="0"/>
              <a:t>Five Roles: Support (Sup), Bottom Lane (Bot), Middle Lane (Mid), Top Lane (Top), Jungle (</a:t>
            </a:r>
            <a:r>
              <a:rPr lang="en-US" dirty="0" err="1"/>
              <a:t>Jng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Associated with where you are expected to play on the map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3E62FE-D220-6F08-57EA-B1B19567F00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3D42-550A-9B7E-89A8-EC69C681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are the specific </a:t>
            </a:r>
            <a:r>
              <a:rPr lang="en-US" sz="4000" b="1" dirty="0"/>
              <a:t>player performance metrics </a:t>
            </a:r>
            <a:r>
              <a:rPr lang="en-US" sz="4000" dirty="0"/>
              <a:t>and </a:t>
            </a:r>
            <a:r>
              <a:rPr lang="en-US" sz="4000" b="1" dirty="0"/>
              <a:t>team strategies </a:t>
            </a:r>
            <a:r>
              <a:rPr lang="en-US" sz="4000" dirty="0"/>
              <a:t>that significantly impact </a:t>
            </a:r>
            <a:r>
              <a:rPr lang="en-US" sz="4000" b="1" dirty="0"/>
              <a:t>match outcomes</a:t>
            </a:r>
            <a:r>
              <a:rPr lang="en-US" sz="4000" dirty="0"/>
              <a:t> in League of Legends, and how do these factors contribute to </a:t>
            </a:r>
            <a:r>
              <a:rPr lang="en-US" sz="4000" b="1" dirty="0"/>
              <a:t>determining winning teams</a:t>
            </a:r>
            <a:r>
              <a:rPr lang="en-US" sz="40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9F07-BD86-E6A6-9311-BBEE0D3A0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7528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509F-D2A2-F600-EA5C-2F1C97C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084D-D908-B194-745F-E7F76D661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collection of all competitive games played on League of Legends during 2020, data available from API Developer Riot.</a:t>
            </a:r>
          </a:p>
          <a:p>
            <a:r>
              <a:rPr lang="en-US" dirty="0"/>
              <a:t>Original: 5149 entries of matches with 408 columns </a:t>
            </a:r>
          </a:p>
          <a:p>
            <a:r>
              <a:rPr lang="en-US" dirty="0"/>
              <a:t>Cleaned: 10298 entries of teams with 213 columns</a:t>
            </a:r>
          </a:p>
          <a:p>
            <a:pPr lvl="1"/>
            <a:r>
              <a:rPr lang="en-US" dirty="0"/>
              <a:t>Fixed NA’s in data with equivalents or just removed the row if it couldn’t be fixed</a:t>
            </a:r>
          </a:p>
          <a:p>
            <a:pPr lvl="1"/>
            <a:r>
              <a:rPr lang="en-US" dirty="0"/>
              <a:t>Additions: player KDA ratio, total player CS, total structure objectives, total monster objectives</a:t>
            </a:r>
          </a:p>
          <a:p>
            <a:pPr lvl="1"/>
            <a:r>
              <a:rPr lang="en-US" dirty="0"/>
              <a:t>Split the data in half -&gt; </a:t>
            </a:r>
            <a:r>
              <a:rPr lang="en-US" dirty="0" err="1"/>
              <a:t>train_data</a:t>
            </a:r>
            <a:r>
              <a:rPr lang="en-US" dirty="0"/>
              <a:t> &amp; </a:t>
            </a:r>
            <a:r>
              <a:rPr lang="en-US" dirty="0" err="1"/>
              <a:t>test_data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2020 League of Legends Competitive Games (kaggle.com)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14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85DA-AF52-EF89-34E0-0FDD570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 dirty="0"/>
              <a:t>Player Metrics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65EE0EF6-E564-6FC4-3D91-7529852E5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55713"/>
              </p:ext>
            </p:extLst>
          </p:nvPr>
        </p:nvGraphicFramePr>
        <p:xfrm>
          <a:off x="718874" y="2209800"/>
          <a:ext cx="5815276" cy="397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825ED36-3242-ED91-8829-ACE8BF2B9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150" y="3070833"/>
            <a:ext cx="5209989" cy="15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0320F7-D0E9-E4E2-AC84-E50B91E3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0584"/>
            <a:ext cx="6208917" cy="263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B92043-8C76-FD5D-E412-DA332E7F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64" y="0"/>
            <a:ext cx="66623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FF9A3-DD2C-3829-3170-CAD6EBE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4031878" cy="1325562"/>
          </a:xfrm>
        </p:spPr>
        <p:txBody>
          <a:bodyPr/>
          <a:lstStyle/>
          <a:p>
            <a:r>
              <a:rPr lang="en-US" dirty="0"/>
              <a:t>Player Metrics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5BB8C7F-8BF3-7E87-9746-A3C89165B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258696"/>
              </p:ext>
            </p:extLst>
          </p:nvPr>
        </p:nvGraphicFramePr>
        <p:xfrm>
          <a:off x="622851" y="1664050"/>
          <a:ext cx="5062331" cy="430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B7CD6B-367B-17F4-DE59-F6912506C53A}"/>
              </a:ext>
            </a:extLst>
          </p:cNvPr>
          <p:cNvSpPr txBox="1"/>
          <p:nvPr/>
        </p:nvSpPr>
        <p:spPr>
          <a:xfrm>
            <a:off x="3709147" y="0"/>
            <a:ext cx="5378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Player 1 = Sup</a:t>
            </a:r>
          </a:p>
          <a:p>
            <a:r>
              <a:rPr lang="en-US" dirty="0"/>
              <a:t>Player 2 = Bot</a:t>
            </a:r>
          </a:p>
          <a:p>
            <a:r>
              <a:rPr lang="en-US" dirty="0"/>
              <a:t>Player 3 = Mid</a:t>
            </a:r>
          </a:p>
          <a:p>
            <a:r>
              <a:rPr lang="en-US" dirty="0"/>
              <a:t>Player 4 = </a:t>
            </a:r>
            <a:r>
              <a:rPr lang="en-US" dirty="0" err="1"/>
              <a:t>Jng</a:t>
            </a:r>
            <a:endParaRPr lang="en-US" dirty="0"/>
          </a:p>
          <a:p>
            <a:r>
              <a:rPr lang="en-US" dirty="0"/>
              <a:t>Player 5 = Top</a:t>
            </a:r>
          </a:p>
        </p:txBody>
      </p:sp>
    </p:spTree>
    <p:extLst>
      <p:ext uri="{BB962C8B-B14F-4D97-AF65-F5344CB8AC3E}">
        <p14:creationId xmlns:p14="http://schemas.microsoft.com/office/powerpoint/2010/main" val="362294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 ">
            <a:extLst>
              <a:ext uri="{FF2B5EF4-FFF2-40B4-BE49-F238E27FC236}">
                <a16:creationId xmlns:a16="http://schemas.microsoft.com/office/drawing/2014/main" id="{E6E01C89-D8BD-6370-81DD-BE1B0A75A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475" y="1932973"/>
            <a:ext cx="3207359" cy="240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 ">
            <a:extLst>
              <a:ext uri="{FF2B5EF4-FFF2-40B4-BE49-F238E27FC236}">
                <a16:creationId xmlns:a16="http://schemas.microsoft.com/office/drawing/2014/main" id="{44EDB8F6-9D3E-8906-3339-160B7F20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50" y="76384"/>
            <a:ext cx="3371917" cy="224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5622A3E1-B08C-5605-151B-9AC070FC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82" y="5765847"/>
            <a:ext cx="1572368" cy="1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 ">
            <a:extLst>
              <a:ext uri="{FF2B5EF4-FFF2-40B4-BE49-F238E27FC236}">
                <a16:creationId xmlns:a16="http://schemas.microsoft.com/office/drawing/2014/main" id="{09A6DF17-B72B-BEC4-06B3-841526375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153" y="4468630"/>
            <a:ext cx="7238400" cy="246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43A00-6FD6-F524-C877-01233920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7E42-3F75-BAB3-0D57-16705AD6C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0EE17-3EA0-4DEA-F990-D2D19525D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6977" y="4167265"/>
            <a:ext cx="4480560" cy="36646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Structure Objectives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First tower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First Mid Tower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First to Three Towers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Towers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Inhibitors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C5E32-073F-E7F4-A715-2F416156E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72737" y="1695597"/>
            <a:ext cx="5183188" cy="823912"/>
          </a:xfrm>
        </p:spPr>
        <p:txBody>
          <a:bodyPr/>
          <a:lstStyle/>
          <a:p>
            <a:r>
              <a:rPr lang="en-US" dirty="0"/>
              <a:t>Monster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6419-22B2-D10A-1ACB-E6072D02D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61353" y="1477815"/>
            <a:ext cx="3024809" cy="36845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Dragons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First dragon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Elemental Drakes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</a:rPr>
              <a:t>Infernals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Mountains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Clouds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Oceans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Elders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845B5D3-1E50-17B2-1F82-F88BB97B0E4D}"/>
              </a:ext>
            </a:extLst>
          </p:cNvPr>
          <p:cNvSpPr txBox="1">
            <a:spLocks/>
          </p:cNvSpPr>
          <p:nvPr/>
        </p:nvSpPr>
        <p:spPr>
          <a:xfrm>
            <a:off x="9753014" y="4523420"/>
            <a:ext cx="302480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400" dirty="0">
                <a:solidFill>
                  <a:schemeClr val="bg1"/>
                </a:solidFill>
              </a:rPr>
              <a:t>Rift Monsters</a:t>
            </a:r>
          </a:p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</a:rPr>
              <a:t>First Herald</a:t>
            </a:r>
          </a:p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</a:rPr>
              <a:t>Heralds</a:t>
            </a:r>
          </a:p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</a:rPr>
              <a:t>First Baron</a:t>
            </a:r>
          </a:p>
          <a:p>
            <a:pPr lvl="1">
              <a:buClr>
                <a:schemeClr val="accent1"/>
              </a:buClr>
            </a:pPr>
            <a:r>
              <a:rPr lang="en-US" sz="2000" dirty="0">
                <a:solidFill>
                  <a:schemeClr val="bg1"/>
                </a:solidFill>
              </a:rPr>
              <a:t>Barons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7E8B7-60F3-42E5-5441-8D8C39851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97549"/>
            <a:ext cx="1714869" cy="2660451"/>
          </a:xfrm>
          <a:prstGeom prst="rect">
            <a:avLst/>
          </a:prstGeom>
        </p:spPr>
      </p:pic>
      <p:pic>
        <p:nvPicPr>
          <p:cNvPr id="3076" name="Picture 4" descr=" ">
            <a:extLst>
              <a:ext uri="{FF2B5EF4-FFF2-40B4-BE49-F238E27FC236}">
                <a16:creationId xmlns:a16="http://schemas.microsoft.com/office/drawing/2014/main" id="{686529C9-B253-15D1-8C5F-2D1487BC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" y="1914228"/>
            <a:ext cx="5697496" cy="206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2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 ">
            <a:extLst>
              <a:ext uri="{FF2B5EF4-FFF2-40B4-BE49-F238E27FC236}">
                <a16:creationId xmlns:a16="http://schemas.microsoft.com/office/drawing/2014/main" id="{34DF9104-868A-3F22-BA47-CCDD5A21B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26" y="2300277"/>
            <a:ext cx="2357254" cy="365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13F07-0064-8B89-873B-A03B985F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50E6-47AD-7C13-F53A-EC444C15F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4743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Structure Objectives appear to be most important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F233D-A808-8CC2-AA71-4269E6AA0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43" y="382699"/>
            <a:ext cx="6496957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05EB6-53D8-DF90-7242-302BBB43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80" y="2080641"/>
            <a:ext cx="6411220" cy="40963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228664-C86D-8DED-98CD-07F15D723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16" y="4226674"/>
            <a:ext cx="4690480" cy="19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2A61-DC06-FDE9-C9EF-BD26B9FB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8D4D-9E61-4E15-D30C-5FA2E201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Team Performance Metrics: </a:t>
            </a:r>
          </a:p>
          <a:p>
            <a:r>
              <a:rPr lang="en-US" dirty="0"/>
              <a:t>KDA (per player)</a:t>
            </a:r>
          </a:p>
          <a:p>
            <a:r>
              <a:rPr lang="en-US" baseline="0" dirty="0"/>
              <a:t>CS for everyone except </a:t>
            </a:r>
            <a:r>
              <a:rPr lang="en-US" baseline="0" dirty="0" err="1"/>
              <a:t>Jng</a:t>
            </a:r>
            <a:endParaRPr lang="en-US" baseline="0" dirty="0"/>
          </a:p>
          <a:p>
            <a:r>
              <a:rPr lang="en-US" baseline="0" dirty="0"/>
              <a:t>Damage only for Mid, Top, and </a:t>
            </a:r>
            <a:r>
              <a:rPr lang="en-US" baseline="0" dirty="0" err="1"/>
              <a:t>Jng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Team Objective Metrics </a:t>
            </a:r>
          </a:p>
          <a:p>
            <a:r>
              <a:rPr lang="en-US" dirty="0">
                <a:solidFill>
                  <a:schemeClr val="accent1"/>
                </a:solidFill>
              </a:rPr>
              <a:t>Structure Objectives appear to be most important</a:t>
            </a:r>
          </a:p>
          <a:p>
            <a:r>
              <a:rPr lang="en-US" dirty="0">
                <a:solidFill>
                  <a:schemeClr val="accent1"/>
                </a:solidFill>
              </a:rPr>
              <a:t>Monster Objectives</a:t>
            </a:r>
          </a:p>
          <a:p>
            <a:r>
              <a:rPr lang="en-US" dirty="0">
                <a:solidFill>
                  <a:schemeClr val="accent1"/>
                </a:solidFill>
              </a:rPr>
              <a:t>Rift Herald Objectives</a:t>
            </a:r>
          </a:p>
          <a:p>
            <a:r>
              <a:rPr lang="en-US" dirty="0">
                <a:solidFill>
                  <a:schemeClr val="accent1"/>
                </a:solidFill>
              </a:rPr>
              <a:t>Elemental Drakes</a:t>
            </a:r>
          </a:p>
          <a:p>
            <a:r>
              <a:rPr lang="en-US" dirty="0">
                <a:solidFill>
                  <a:schemeClr val="accent1"/>
                </a:solidFill>
              </a:rPr>
              <a:t>Game length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300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337</TotalTime>
  <Words>450</Words>
  <Application>Microsoft Macintosh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Söhne</vt:lpstr>
      <vt:lpstr>Wingdings 2</vt:lpstr>
      <vt:lpstr>View</vt:lpstr>
      <vt:lpstr>Impact of Player Metrics and Team Strategies on Match Wins</vt:lpstr>
      <vt:lpstr>League of Legends</vt:lpstr>
      <vt:lpstr>What are the specific player performance metrics and team strategies that significantly impact match outcomes in League of Legends, and how do these factors contribute to determining winning teams?</vt:lpstr>
      <vt:lpstr>Information on the Dataset</vt:lpstr>
      <vt:lpstr>Player Metrics</vt:lpstr>
      <vt:lpstr>Player Metrics</vt:lpstr>
      <vt:lpstr>Strategy</vt:lpstr>
      <vt:lpstr>Strategy</vt:lpstr>
      <vt:lpstr>Conclusions</vt:lpstr>
      <vt:lpstr>For Fun: Team Metrics</vt:lpstr>
      <vt:lpstr>For Fun: Team Strategy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Player Metrics and Team Strategies on Match Wins</dc:title>
  <dc:creator>Tuliao, Emily Val F.</dc:creator>
  <cp:lastModifiedBy>Tuliao, Emily Val F.</cp:lastModifiedBy>
  <cp:revision>5</cp:revision>
  <dcterms:created xsi:type="dcterms:W3CDTF">2023-12-07T04:22:58Z</dcterms:created>
  <dcterms:modified xsi:type="dcterms:W3CDTF">2023-12-07T15:22:15Z</dcterms:modified>
</cp:coreProperties>
</file>