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39BE-59BE-4746-96CF-A50A62E2E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Heatmaps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F2FAA-E816-4B0A-A93A-90F8A9524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0250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{015BAA6B-8DCA-4001-A000-0D0EFAE5F02C}tf16401371</Template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Heatmaps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Heatmaps</dc:title>
  <dc:creator>McKenzie Windham</dc:creator>
  <cp:lastModifiedBy>McKenzie Windham</cp:lastModifiedBy>
  <cp:revision>1</cp:revision>
  <dcterms:created xsi:type="dcterms:W3CDTF">2021-09-28T01:37:12Z</dcterms:created>
  <dcterms:modified xsi:type="dcterms:W3CDTF">2021-09-28T01:38:08Z</dcterms:modified>
</cp:coreProperties>
</file>