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634" y="1673523"/>
            <a:ext cx="3807763" cy="242050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Pan-cancer single-cell RNA-seq identifies recurring programs of cellular heterogeneity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Outline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2480-9F6E-4DEA-96AD-24B5B84D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tumor heterogeneity?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14D3-756A-4F53-89E8-B1C9CA2B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F766-4D99-4646-8CD0-326E1908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Line vs Primary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2A5F-CBEA-4824-B185-DBA9B760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6AC4-9388-4466-9F4A-9A5191AC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Expression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AF28-254B-4852-960C-2A7F7434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{1B6CE0BA-425D-4BE2-8312-270F154CE81E}tf55705232_win32</Template>
  <TotalTime>9</TotalTime>
  <Words>41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Pan-cancer single-cell RNA-seq identifies recurring programs of cellular heterogeneity</vt:lpstr>
      <vt:lpstr>Outline</vt:lpstr>
      <vt:lpstr>What is tumor heterogeneity?</vt:lpstr>
      <vt:lpstr>Cell Line vs Primary Cell</vt:lpstr>
      <vt:lpstr>What is an Expression Program?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McKenzie Windham</dc:creator>
  <cp:lastModifiedBy>McKenzie Windham</cp:lastModifiedBy>
  <cp:revision>2</cp:revision>
  <dcterms:created xsi:type="dcterms:W3CDTF">2021-12-02T16:41:45Z</dcterms:created>
  <dcterms:modified xsi:type="dcterms:W3CDTF">2021-12-02T16:50:54Z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