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notesMasterIdLst>
    <p:notesMasterId r:id="rId15"/>
  </p:notesMasterIdLst>
  <p:sldIdLst>
    <p:sldId id="256" r:id="rId5"/>
    <p:sldId id="257" r:id="rId6"/>
    <p:sldId id="259" r:id="rId7"/>
    <p:sldId id="260" r:id="rId8"/>
    <p:sldId id="270" r:id="rId9"/>
    <p:sldId id="261" r:id="rId10"/>
    <p:sldId id="265" r:id="rId11"/>
    <p:sldId id="267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5F5C4-9698-438A-8259-CBEA0C20087F}" v="5" dt="2019-09-11T17:29:25.028"/>
    <p1510:client id="{1C2E20B5-1E6B-4271-9388-50D817E85364}" v="308" dt="2019-09-12T12:10:43.495"/>
    <p1510:client id="{4E89791A-BF96-4AD3-A3F4-2AF19170E324}" v="16" dt="2019-09-12T01:24:54.576"/>
    <p1510:client id="{69743D2D-2BA2-4B05-BB12-9BA8C1BB6E0D}" v="406" dt="2019-09-12T10:10:58.455"/>
    <p1510:client id="{94F3B339-8022-4ABE-ABA5-938E268E7AAA}" v="15" dt="2019-09-11T17:36:26.619"/>
    <p1510:client id="{C8BDF60F-40D7-4E22-B461-CFAA88266151}" v="386" dt="2019-09-12T11:09:45.066"/>
    <p1510:client id="{CFBB4C80-09D0-1D4B-917C-6C47E84FDC49}" v="265" dt="2019-09-12T12:59:46.571"/>
    <p1510:client id="{DD2B4D57-9059-480F-9D29-7A26B6788F75}" v="441" dt="2019-09-12T01:55:18.750"/>
    <p1510:client id="{E7DE478B-EE2C-B14A-A36A-596D6525C962}" v="626" dt="2019-09-12T02:20:32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,Jose Francisco" userId="S::jfandr02@louisville.edu::98b68a14-fd85-4d34-a556-5c337c911273" providerId="AD" clId="Web-{0574A688-F5AD-4691-8420-230F605A40C1}"/>
    <pc:docChg chg="modSld">
      <pc:chgData name="Andre,Jose Francisco" userId="S::jfandr02@louisville.edu::98b68a14-fd85-4d34-a556-5c337c911273" providerId="AD" clId="Web-{0574A688-F5AD-4691-8420-230F605A40C1}" dt="2019-09-11T00:46:14.990" v="1262" actId="20577"/>
      <pc:docMkLst>
        <pc:docMk/>
      </pc:docMkLst>
      <pc:sldChg chg="modSp addAnim modAnim">
        <pc:chgData name="Andre,Jose Francisco" userId="S::jfandr02@louisville.edu::98b68a14-fd85-4d34-a556-5c337c911273" providerId="AD" clId="Web-{0574A688-F5AD-4691-8420-230F605A40C1}" dt="2019-09-11T00:41:36.754" v="962" actId="20577"/>
        <pc:sldMkLst>
          <pc:docMk/>
          <pc:sldMk cId="2096464400" sldId="260"/>
        </pc:sldMkLst>
        <pc:spChg chg="mod">
          <ac:chgData name="Andre,Jose Francisco" userId="S::jfandr02@louisville.edu::98b68a14-fd85-4d34-a556-5c337c911273" providerId="AD" clId="Web-{0574A688-F5AD-4691-8420-230F605A40C1}" dt="2019-09-11T00:41:36.754" v="962" actId="20577"/>
          <ac:spMkLst>
            <pc:docMk/>
            <pc:sldMk cId="2096464400" sldId="260"/>
            <ac:spMk id="3" creationId="{EBCB0764-2F87-4D93-B716-E35D9BB91AEF}"/>
          </ac:spMkLst>
        </pc:spChg>
        <pc:spChg chg="mod">
          <ac:chgData name="Andre,Jose Francisco" userId="S::jfandr02@louisville.edu::98b68a14-fd85-4d34-a556-5c337c911273" providerId="AD" clId="Web-{0574A688-F5AD-4691-8420-230F605A40C1}" dt="2019-09-11T00:01:06.922" v="15" actId="20577"/>
          <ac:spMkLst>
            <pc:docMk/>
            <pc:sldMk cId="2096464400" sldId="260"/>
            <ac:spMk id="4" creationId="{FFCB891B-DECC-4520-8E53-15B1C8D3C458}"/>
          </ac:spMkLst>
        </pc:spChg>
        <pc:spChg chg="mod">
          <ac:chgData name="Andre,Jose Francisco" userId="S::jfandr02@louisville.edu::98b68a14-fd85-4d34-a556-5c337c911273" providerId="AD" clId="Web-{0574A688-F5AD-4691-8420-230F605A40C1}" dt="2019-09-11T00:12:30.682" v="833" actId="20577"/>
          <ac:spMkLst>
            <pc:docMk/>
            <pc:sldMk cId="2096464400" sldId="260"/>
            <ac:spMk id="5" creationId="{40401678-2FF5-4BEC-953F-E11265AD691C}"/>
          </ac:spMkLst>
        </pc:spChg>
      </pc:sldChg>
      <pc:sldChg chg="addSp delSp modSp">
        <pc:chgData name="Andre,Jose Francisco" userId="S::jfandr02@louisville.edu::98b68a14-fd85-4d34-a556-5c337c911273" providerId="AD" clId="Web-{0574A688-F5AD-4691-8420-230F605A40C1}" dt="2019-09-11T00:46:14.990" v="1261" actId="20577"/>
        <pc:sldMkLst>
          <pc:docMk/>
          <pc:sldMk cId="3284467281" sldId="264"/>
        </pc:sldMkLst>
        <pc:spChg chg="mod">
          <ac:chgData name="Andre,Jose Francisco" userId="S::jfandr02@louisville.edu::98b68a14-fd85-4d34-a556-5c337c911273" providerId="AD" clId="Web-{0574A688-F5AD-4691-8420-230F605A40C1}" dt="2019-09-11T00:45:05.865" v="1249" actId="20577"/>
          <ac:spMkLst>
            <pc:docMk/>
            <pc:sldMk cId="3284467281" sldId="264"/>
            <ac:spMk id="3" creationId="{EBCB0764-2F87-4D93-B716-E35D9BB91AEF}"/>
          </ac:spMkLst>
        </pc:spChg>
        <pc:spChg chg="mod">
          <ac:chgData name="Andre,Jose Francisco" userId="S::jfandr02@louisville.edu::98b68a14-fd85-4d34-a556-5c337c911273" providerId="AD" clId="Web-{0574A688-F5AD-4691-8420-230F605A40C1}" dt="2019-09-11T00:46:14.990" v="1261" actId="20577"/>
          <ac:spMkLst>
            <pc:docMk/>
            <pc:sldMk cId="3284467281" sldId="264"/>
            <ac:spMk id="4" creationId="{FFCB891B-DECC-4520-8E53-15B1C8D3C458}"/>
          </ac:spMkLst>
        </pc:spChg>
        <pc:spChg chg="add del mod">
          <ac:chgData name="Andre,Jose Francisco" userId="S::jfandr02@louisville.edu::98b68a14-fd85-4d34-a556-5c337c911273" providerId="AD" clId="Web-{0574A688-F5AD-4691-8420-230F605A40C1}" dt="2019-09-11T00:39:44.926" v="921" actId="20577"/>
          <ac:spMkLst>
            <pc:docMk/>
            <pc:sldMk cId="3284467281" sldId="264"/>
            <ac:spMk id="5" creationId="{40401678-2FF5-4BEC-953F-E11265AD691C}"/>
          </ac:spMkLst>
        </pc:spChg>
      </pc:sldChg>
    </pc:docChg>
  </pc:docChgLst>
  <pc:docChgLst>
    <pc:chgData name="Doucette,Carrie Marie" userId="S::cmdouc01@louisville.edu::42a2721c-d250-4f80-aca8-bf3fc9d3c965" providerId="AD" clId="Web-{F7D5EE45-A6BA-4ED5-9B89-F3F410E3CEE4}"/>
    <pc:docChg chg="modSld addMainMaster delMainMaster">
      <pc:chgData name="Doucette,Carrie Marie" userId="S::cmdouc01@louisville.edu::42a2721c-d250-4f80-aca8-bf3fc9d3c965" providerId="AD" clId="Web-{F7D5EE45-A6BA-4ED5-9B89-F3F410E3CEE4}" dt="2019-09-10T14:07:08.827" v="33" actId="20577"/>
      <pc:docMkLst>
        <pc:docMk/>
      </pc:docMkLst>
      <pc:sldChg chg="addSp delSp modSp mod setBg modClrScheme setClrOvrMap delDesignElem chgLayout">
        <pc:chgData name="Doucette,Carrie Marie" userId="S::cmdouc01@louisville.edu::42a2721c-d250-4f80-aca8-bf3fc9d3c965" providerId="AD" clId="Web-{F7D5EE45-A6BA-4ED5-9B89-F3F410E3CEE4}" dt="2019-09-10T14:07:04.249" v="31" actId="20577"/>
        <pc:sldMkLst>
          <pc:docMk/>
          <pc:sldMk cId="109857222" sldId="256"/>
        </pc:sldMkLst>
        <pc:spChg chg="mod ord">
          <ac:chgData name="Doucette,Carrie Marie" userId="S::cmdouc01@louisville.edu::42a2721c-d250-4f80-aca8-bf3fc9d3c965" providerId="AD" clId="Web-{F7D5EE45-A6BA-4ED5-9B89-F3F410E3CEE4}" dt="2019-09-10T14:07:04.249" v="3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oucette,Carrie Marie" userId="S::cmdouc01@louisville.edu::42a2721c-d250-4f80-aca8-bf3fc9d3c965" providerId="AD" clId="Web-{F7D5EE45-A6BA-4ED5-9B89-F3F410E3CEE4}" dt="2019-09-10T14:06:45.062" v="2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oucette,Carrie Marie" userId="S::cmdouc01@louisville.edu::42a2721c-d250-4f80-aca8-bf3fc9d3c965" providerId="AD" clId="Web-{F7D5EE45-A6BA-4ED5-9B89-F3F410E3CEE4}" dt="2019-09-10T14:02:16.715" v="17"/>
          <ac:spMkLst>
            <pc:docMk/>
            <pc:sldMk cId="109857222" sldId="256"/>
            <ac:spMk id="6" creationId="{BF9FFE17-DE95-4821-ACC1-B90C95449294}"/>
          </ac:spMkLst>
        </pc:spChg>
        <pc:spChg chg="add">
          <ac:chgData name="Doucette,Carrie Marie" userId="S::cmdouc01@louisville.edu::42a2721c-d250-4f80-aca8-bf3fc9d3c965" providerId="AD" clId="Web-{F7D5EE45-A6BA-4ED5-9B89-F3F410E3CEE4}" dt="2019-09-10T14:02:16.715" v="17"/>
          <ac:spMkLst>
            <pc:docMk/>
            <pc:sldMk cId="109857222" sldId="256"/>
            <ac:spMk id="7" creationId="{03CF76AF-FF72-4430-A772-05840329020B}"/>
          </ac:spMkLst>
        </pc:spChg>
        <pc:spChg chg="add">
          <ac:chgData name="Doucette,Carrie Marie" userId="S::cmdouc01@louisville.edu::42a2721c-d250-4f80-aca8-bf3fc9d3c965" providerId="AD" clId="Web-{F7D5EE45-A6BA-4ED5-9B89-F3F410E3CEE4}" dt="2019-09-10T14:02:16.715" v="17"/>
          <ac:spMkLst>
            <pc:docMk/>
            <pc:sldMk cId="109857222" sldId="256"/>
            <ac:spMk id="8" creationId="{0B1C8180-2FDD-4202-8C45-4057CB1AB26F}"/>
          </ac:spMkLst>
        </pc:spChg>
        <pc:spChg chg="add del">
          <ac:chgData name="Doucette,Carrie Marie" userId="S::cmdouc01@louisville.edu::42a2721c-d250-4f80-aca8-bf3fc9d3c965" providerId="AD" clId="Web-{F7D5EE45-A6BA-4ED5-9B89-F3F410E3CEE4}" dt="2019-09-10T14:01:51.996" v="14"/>
          <ac:spMkLst>
            <pc:docMk/>
            <pc:sldMk cId="109857222" sldId="256"/>
            <ac:spMk id="9" creationId="{C1FA8F66-3B85-411D-A2A6-A50DF3026D9A}"/>
          </ac:spMkLst>
        </pc:spChg>
        <pc:spChg chg="add del">
          <ac:chgData name="Doucette,Carrie Marie" userId="S::cmdouc01@louisville.edu::42a2721c-d250-4f80-aca8-bf3fc9d3c965" providerId="AD" clId="Web-{F7D5EE45-A6BA-4ED5-9B89-F3F410E3CEE4}" dt="2019-09-10T14:01:51.996" v="14"/>
          <ac:spMkLst>
            <pc:docMk/>
            <pc:sldMk cId="109857222" sldId="256"/>
            <ac:spMk id="11" creationId="{4179E790-E691-4202-B7FA-62924FC8D195}"/>
          </ac:spMkLst>
        </pc:spChg>
        <pc:spChg chg="add del">
          <ac:chgData name="Doucette,Carrie Marie" userId="S::cmdouc01@louisville.edu::42a2721c-d250-4f80-aca8-bf3fc9d3c965" providerId="AD" clId="Web-{F7D5EE45-A6BA-4ED5-9B89-F3F410E3CEE4}" dt="2019-09-10T14:01:51.996" v="14"/>
          <ac:spMkLst>
            <pc:docMk/>
            <pc:sldMk cId="109857222" sldId="256"/>
            <ac:spMk id="13" creationId="{065EE0A0-4DA6-4AA2-A475-14DB03C55AFA}"/>
          </ac:spMkLst>
        </pc:spChg>
        <pc:picChg chg="add del">
          <ac:chgData name="Doucette,Carrie Marie" userId="S::cmdouc01@louisville.edu::42a2721c-d250-4f80-aca8-bf3fc9d3c965" providerId="AD" clId="Web-{F7D5EE45-A6BA-4ED5-9B89-F3F410E3CEE4}" dt="2019-09-10T14:01:51.996" v="14"/>
          <ac:picMkLst>
            <pc:docMk/>
            <pc:sldMk cId="109857222" sldId="256"/>
            <ac:picMk id="4" creationId="{98C3C330-C298-42DC-80EC-E23D4368C13F}"/>
          </ac:picMkLst>
        </pc:picChg>
        <pc:picChg chg="add mod">
          <ac:chgData name="Doucette,Carrie Marie" userId="S::cmdouc01@louisville.edu::42a2721c-d250-4f80-aca8-bf3fc9d3c965" providerId="AD" clId="Web-{F7D5EE45-A6BA-4ED5-9B89-F3F410E3CEE4}" dt="2019-09-10T14:05:13.326" v="22" actId="14100"/>
          <ac:picMkLst>
            <pc:docMk/>
            <pc:sldMk cId="109857222" sldId="256"/>
            <ac:picMk id="5" creationId="{B1427CA5-31EC-4EFD-8D96-8C650F9865AE}"/>
          </ac:picMkLst>
        </pc:picChg>
        <pc:cxnChg chg="add">
          <ac:chgData name="Doucette,Carrie Marie" userId="S::cmdouc01@louisville.edu::42a2721c-d250-4f80-aca8-bf3fc9d3c965" providerId="AD" clId="Web-{F7D5EE45-A6BA-4ED5-9B89-F3F410E3CEE4}" dt="2019-09-10T14:02:16.715" v="17"/>
          <ac:cxnSpMkLst>
            <pc:docMk/>
            <pc:sldMk cId="109857222" sldId="256"/>
            <ac:cxnSpMk id="15" creationId="{D6E86CC6-13EA-4A88-86AD-CF27BF52CC95}"/>
          </ac:cxnSpMkLst>
        </pc:cxnChg>
        <pc:cxnChg chg="add">
          <ac:chgData name="Doucette,Carrie Marie" userId="S::cmdouc01@louisville.edu::42a2721c-d250-4f80-aca8-bf3fc9d3c965" providerId="AD" clId="Web-{F7D5EE45-A6BA-4ED5-9B89-F3F410E3CEE4}" dt="2019-09-10T14:02:16.715" v="17"/>
          <ac:cxnSpMkLst>
            <pc:docMk/>
            <pc:sldMk cId="109857222" sldId="256"/>
            <ac:cxnSpMk id="17" creationId="{3F80B441-4F7D-4B40-8A13-FED03A1F3A16}"/>
          </ac:cxnSpMkLst>
        </pc:cxnChg>
        <pc:cxnChg chg="add">
          <ac:chgData name="Doucette,Carrie Marie" userId="S::cmdouc01@louisville.edu::42a2721c-d250-4f80-aca8-bf3fc9d3c965" providerId="AD" clId="Web-{F7D5EE45-A6BA-4ED5-9B89-F3F410E3CEE4}" dt="2019-09-10T14:02:16.715" v="17"/>
          <ac:cxnSpMkLst>
            <pc:docMk/>
            <pc:sldMk cId="109857222" sldId="256"/>
            <ac:cxnSpMk id="19" creationId="{70C7FD1A-44B1-4E4C-B0C9-A8103DCCDCC2}"/>
          </ac:cxnSpMkLst>
        </pc:cxnChg>
      </pc:sldChg>
      <pc:sldMasterChg chg="add addSldLayout">
        <pc:chgData name="Doucette,Carrie Marie" userId="S::cmdouc01@louisville.edu::42a2721c-d250-4f80-aca8-bf3fc9d3c965" providerId="AD" clId="Web-{F7D5EE45-A6BA-4ED5-9B89-F3F410E3CEE4}" dt="2019-09-10T14:02:16.715" v="17"/>
        <pc:sldMasterMkLst>
          <pc:docMk/>
          <pc:sldMasterMk cId="1761641560" sldId="2147483729"/>
        </pc:sldMasterMkLst>
        <pc:sldLayoutChg chg="add">
          <pc:chgData name="Doucette,Carrie Marie" userId="S::cmdouc01@louisville.edu::42a2721c-d250-4f80-aca8-bf3fc9d3c965" providerId="AD" clId="Web-{F7D5EE45-A6BA-4ED5-9B89-F3F410E3CEE4}" dt="2019-09-10T14:02:16.715" v="17"/>
          <pc:sldLayoutMkLst>
            <pc:docMk/>
            <pc:sldMasterMk cId="1761641560" sldId="2147483729"/>
            <pc:sldLayoutMk cId="95209992" sldId="2147483723"/>
          </pc:sldLayoutMkLst>
        </pc:sldLayoutChg>
      </pc:sldMasterChg>
    </pc:docChg>
  </pc:docChgLst>
  <pc:docChgLst>
    <pc:chgData name="Vetter,Matthew Stinson" userId="b563c8a1-bbaf-47ba-8507-1ac8d0f244af" providerId="ADAL" clId="{DD2B4D57-9059-480F-9D29-7A26B6788F75}"/>
    <pc:docChg chg="undo custSel modSld">
      <pc:chgData name="Vetter,Matthew Stinson" userId="b563c8a1-bbaf-47ba-8507-1ac8d0f244af" providerId="ADAL" clId="{DD2B4D57-9059-480F-9D29-7A26B6788F75}" dt="2019-09-12T01:55:18.750" v="440"/>
      <pc:docMkLst>
        <pc:docMk/>
      </pc:docMkLst>
      <pc:sldChg chg="addSp delSp modSp modAnim">
        <pc:chgData name="Vetter,Matthew Stinson" userId="b563c8a1-bbaf-47ba-8507-1ac8d0f244af" providerId="ADAL" clId="{DD2B4D57-9059-480F-9D29-7A26B6788F75}" dt="2019-09-12T01:55:18.750" v="440"/>
        <pc:sldMkLst>
          <pc:docMk/>
          <pc:sldMk cId="3603989735" sldId="259"/>
        </pc:sldMkLst>
        <pc:spChg chg="add del mod">
          <ac:chgData name="Vetter,Matthew Stinson" userId="b563c8a1-bbaf-47ba-8507-1ac8d0f244af" providerId="ADAL" clId="{DD2B4D57-9059-480F-9D29-7A26B6788F75}" dt="2019-09-12T01:43:02.719" v="58" actId="478"/>
          <ac:spMkLst>
            <pc:docMk/>
            <pc:sldMk cId="3603989735" sldId="259"/>
            <ac:spMk id="2" creationId="{A9733977-D6D0-47D8-BF1A-250231948E47}"/>
          </ac:spMkLst>
        </pc:spChg>
        <pc:spChg chg="del">
          <ac:chgData name="Vetter,Matthew Stinson" userId="b563c8a1-bbaf-47ba-8507-1ac8d0f244af" providerId="ADAL" clId="{DD2B4D57-9059-480F-9D29-7A26B6788F75}" dt="2019-09-12T01:26:14.146" v="0" actId="478"/>
          <ac:spMkLst>
            <pc:docMk/>
            <pc:sldMk cId="3603989735" sldId="259"/>
            <ac:spMk id="3" creationId="{EBCB0764-2F87-4D93-B716-E35D9BB91AEF}"/>
          </ac:spMkLst>
        </pc:spChg>
        <pc:spChg chg="add del">
          <ac:chgData name="Vetter,Matthew Stinson" userId="b563c8a1-bbaf-47ba-8507-1ac8d0f244af" providerId="ADAL" clId="{DD2B4D57-9059-480F-9D29-7A26B6788F75}" dt="2019-09-12T01:54:12.101" v="433" actId="478"/>
          <ac:spMkLst>
            <pc:docMk/>
            <pc:sldMk cId="3603989735" sldId="259"/>
            <ac:spMk id="5" creationId="{40401678-2FF5-4BEC-953F-E11265AD691C}"/>
          </ac:spMkLst>
        </pc:spChg>
        <pc:spChg chg="add del mod">
          <ac:chgData name="Vetter,Matthew Stinson" userId="b563c8a1-bbaf-47ba-8507-1ac8d0f244af" providerId="ADAL" clId="{DD2B4D57-9059-480F-9D29-7A26B6788F75}" dt="2019-09-12T01:43:38.852" v="117" actId="20577"/>
          <ac:spMkLst>
            <pc:docMk/>
            <pc:sldMk cId="3603989735" sldId="259"/>
            <ac:spMk id="6" creationId="{9646A9E1-C2D1-46EC-A705-356E5F8897FC}"/>
          </ac:spMkLst>
        </pc:spChg>
        <pc:spChg chg="add mod">
          <ac:chgData name="Vetter,Matthew Stinson" userId="b563c8a1-bbaf-47ba-8507-1ac8d0f244af" providerId="ADAL" clId="{DD2B4D57-9059-480F-9D29-7A26B6788F75}" dt="2019-09-12T01:48:02.256" v="286" actId="20577"/>
          <ac:spMkLst>
            <pc:docMk/>
            <pc:sldMk cId="3603989735" sldId="259"/>
            <ac:spMk id="7" creationId="{D7BE1341-89F2-4B52-9BDA-AC5B2AE1D672}"/>
          </ac:spMkLst>
        </pc:spChg>
        <pc:spChg chg="add mod">
          <ac:chgData name="Vetter,Matthew Stinson" userId="b563c8a1-bbaf-47ba-8507-1ac8d0f244af" providerId="ADAL" clId="{DD2B4D57-9059-480F-9D29-7A26B6788F75}" dt="2019-09-12T01:47:44.634" v="277" actId="1076"/>
          <ac:spMkLst>
            <pc:docMk/>
            <pc:sldMk cId="3603989735" sldId="259"/>
            <ac:spMk id="9" creationId="{0279A297-C632-4747-8436-6416E325BFB8}"/>
          </ac:spMkLst>
        </pc:spChg>
        <pc:spChg chg="add mod">
          <ac:chgData name="Vetter,Matthew Stinson" userId="b563c8a1-bbaf-47ba-8507-1ac8d0f244af" providerId="ADAL" clId="{DD2B4D57-9059-480F-9D29-7A26B6788F75}" dt="2019-09-12T01:51:25.033" v="376" actId="1076"/>
          <ac:spMkLst>
            <pc:docMk/>
            <pc:sldMk cId="3603989735" sldId="259"/>
            <ac:spMk id="11" creationId="{EB111362-B4D6-4D88-85F9-DD6EA1B28CB5}"/>
          </ac:spMkLst>
        </pc:spChg>
        <pc:spChg chg="add mod">
          <ac:chgData name="Vetter,Matthew Stinson" userId="b563c8a1-bbaf-47ba-8507-1ac8d0f244af" providerId="ADAL" clId="{DD2B4D57-9059-480F-9D29-7A26B6788F75}" dt="2019-09-12T01:52:26.089" v="429" actId="1076"/>
          <ac:spMkLst>
            <pc:docMk/>
            <pc:sldMk cId="3603989735" sldId="259"/>
            <ac:spMk id="13" creationId="{7D202570-381B-4EB9-91A1-872149985B30}"/>
          </ac:spMkLst>
        </pc:spChg>
        <pc:picChg chg="add del mod">
          <ac:chgData name="Vetter,Matthew Stinson" userId="b563c8a1-bbaf-47ba-8507-1ac8d0f244af" providerId="ADAL" clId="{DD2B4D57-9059-480F-9D29-7A26B6788F75}" dt="2019-09-12T01:54:20.451" v="436" actId="14100"/>
          <ac:picMkLst>
            <pc:docMk/>
            <pc:sldMk cId="3603989735" sldId="259"/>
            <ac:picMk id="1026" creationId="{81CD4998-71DA-403F-A086-C9D9214F19E9}"/>
          </ac:picMkLst>
        </pc:picChg>
      </pc:sldChg>
    </pc:docChg>
  </pc:docChgLst>
  <pc:docChgLst>
    <pc:chgData name="Fields,Matthew" userId="S::mjfiel02@louisville.edu::85422fa1-d35f-4cec-b9da-f70010fb385c" providerId="AD" clId="Web-{C272C0FD-42B9-46C7-A724-B24B9236E85B}"/>
    <pc:docChg chg="addSld delSld modSld addMainMaster delMainMaster">
      <pc:chgData name="Fields,Matthew" userId="S::mjfiel02@louisville.edu::85422fa1-d35f-4cec-b9da-f70010fb385c" providerId="AD" clId="Web-{C272C0FD-42B9-46C7-A724-B24B9236E85B}" dt="2019-09-10T14:15:11.773" v="30"/>
      <pc:docMkLst>
        <pc:docMk/>
      </pc:docMkLst>
      <pc:sldChg chg="addSp delSp modSp mod setBg modClrScheme setClrOvrMap delDesignElem chgLayout">
        <pc:chgData name="Fields,Matthew" userId="S::mjfiel02@louisville.edu::85422fa1-d35f-4cec-b9da-f70010fb385c" providerId="AD" clId="Web-{C272C0FD-42B9-46C7-A724-B24B9236E85B}" dt="2019-09-10T14:15:11.773" v="30"/>
        <pc:sldMkLst>
          <pc:docMk/>
          <pc:sldMk cId="109857222" sldId="256"/>
        </pc:sldMkLst>
        <pc:spChg chg="mod ord">
          <ac:chgData name="Fields,Matthew" userId="S::mjfiel02@louisville.edu::85422fa1-d35f-4cec-b9da-f70010fb385c" providerId="AD" clId="Web-{C272C0FD-42B9-46C7-A724-B24B9236E85B}" dt="2019-09-10T14:15:11.773" v="3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ields,Matthew" userId="S::mjfiel02@louisville.edu::85422fa1-d35f-4cec-b9da-f70010fb385c" providerId="AD" clId="Web-{C272C0FD-42B9-46C7-A724-B24B9236E85B}" dt="2019-09-10T14:15:11.773" v="3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Fields,Matthew" userId="S::mjfiel02@louisville.edu::85422fa1-d35f-4cec-b9da-f70010fb385c" providerId="AD" clId="Web-{C272C0FD-42B9-46C7-A724-B24B9236E85B}" dt="2019-09-10T14:06:27.212" v="0"/>
          <ac:spMkLst>
            <pc:docMk/>
            <pc:sldMk cId="109857222" sldId="256"/>
            <ac:spMk id="21" creationId="{6F40FBDA-CEB1-40F0-9AB9-BD9C402D70FE}"/>
          </ac:spMkLst>
        </pc:spChg>
        <pc:spChg chg="del">
          <ac:chgData name="Fields,Matthew" userId="S::mjfiel02@louisville.edu::85422fa1-d35f-4cec-b9da-f70010fb385c" providerId="AD" clId="Web-{C272C0FD-42B9-46C7-A724-B24B9236E85B}" dt="2019-09-10T14:06:27.212" v="0"/>
          <ac:spMkLst>
            <pc:docMk/>
            <pc:sldMk cId="109857222" sldId="256"/>
            <ac:spMk id="22" creationId="{0344D4FE-ABEF-4230-9E4E-AD5782FC78AC}"/>
          </ac:spMkLst>
        </pc:spChg>
        <pc:spChg chg="del">
          <ac:chgData name="Fields,Matthew" userId="S::mjfiel02@louisville.edu::85422fa1-d35f-4cec-b9da-f70010fb385c" providerId="AD" clId="Web-{C272C0FD-42B9-46C7-A724-B24B9236E85B}" dt="2019-09-10T14:06:27.212" v="0"/>
          <ac:spMkLst>
            <pc:docMk/>
            <pc:sldMk cId="109857222" sldId="256"/>
            <ac:spMk id="23" creationId="{9325F979-D3F9-4926-81B7-7ACCB31A501B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35.118" v="10"/>
          <ac:spMkLst>
            <pc:docMk/>
            <pc:sldMk cId="109857222" sldId="256"/>
            <ac:spMk id="25" creationId="{2644B391-9BFE-445C-A9EC-F544BB85FBC7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35.118" v="10"/>
          <ac:spMkLst>
            <pc:docMk/>
            <pc:sldMk cId="109857222" sldId="256"/>
            <ac:spMk id="30" creationId="{80F26E69-87D9-4655-AE7B-280A87AA3CAD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26.383" v="7"/>
          <ac:spMkLst>
            <pc:docMk/>
            <pc:sldMk cId="109857222" sldId="256"/>
            <ac:spMk id="32" creationId="{A14B9B30-B3C0-4BB9-80D1-EF05BBA17457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26.383" v="7"/>
          <ac:spMkLst>
            <pc:docMk/>
            <pc:sldMk cId="109857222" sldId="256"/>
            <ac:spMk id="33" creationId="{B544309E-8C03-468E-8487-0752F1E4F884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26.383" v="7"/>
          <ac:spMkLst>
            <pc:docMk/>
            <pc:sldMk cId="109857222" sldId="256"/>
            <ac:spMk id="34" creationId="{4D01859F-CCC7-4D77-B2E2-454E8579A98F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20.243" v="5"/>
          <ac:spMkLst>
            <pc:docMk/>
            <pc:sldMk cId="109857222" sldId="256"/>
            <ac:spMk id="35" creationId="{B72F95F4-0E09-4540-BBFC-C4470C218197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26.383" v="7"/>
          <ac:spMkLst>
            <pc:docMk/>
            <pc:sldMk cId="109857222" sldId="256"/>
            <ac:spMk id="36" creationId="{0AB4306B-96E9-4D5B-8BDE-9B55DF0C0D97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20.243" v="5"/>
          <ac:spMkLst>
            <pc:docMk/>
            <pc:sldMk cId="109857222" sldId="256"/>
            <ac:spMk id="37" creationId="{5262CA33-19AF-4656-BA08-6B38D15E4435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20.243" v="5"/>
          <ac:spMkLst>
            <pc:docMk/>
            <pc:sldMk cId="109857222" sldId="256"/>
            <ac:spMk id="39" creationId="{B2D0B24D-581F-4EE0-BBE1-460AB70DCBFE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20.243" v="5"/>
          <ac:spMkLst>
            <pc:docMk/>
            <pc:sldMk cId="109857222" sldId="256"/>
            <ac:spMk id="41" creationId="{49322DED-8AE2-416D-9BD2-7AF32DB3611A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35.103" v="9"/>
          <ac:spMkLst>
            <pc:docMk/>
            <pc:sldMk cId="109857222" sldId="256"/>
            <ac:spMk id="44" creationId="{A8702010-68BC-443D-88D4-407773D9802A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35.103" v="9"/>
          <ac:spMkLst>
            <pc:docMk/>
            <pc:sldMk cId="109857222" sldId="256"/>
            <ac:spMk id="46" creationId="{CFFB3FCD-ADAB-4198-B351-2D48D2A624AB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09:35.103" v="9"/>
          <ac:spMkLst>
            <pc:docMk/>
            <pc:sldMk cId="109857222" sldId="256"/>
            <ac:spMk id="48" creationId="{728BB691-7718-4B75-B2DC-DD370B7D05AD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31.243" v="14"/>
          <ac:spMkLst>
            <pc:docMk/>
            <pc:sldMk cId="109857222" sldId="256"/>
            <ac:spMk id="52" creationId="{463B06BE-EA23-41F8-95FA-C2121903AA0B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31.243" v="14"/>
          <ac:spMkLst>
            <pc:docMk/>
            <pc:sldMk cId="109857222" sldId="256"/>
            <ac:spMk id="53" creationId="{DBD58E42-9528-4E37-BD4B-D2153C0E39BE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31.243" v="14"/>
          <ac:spMkLst>
            <pc:docMk/>
            <pc:sldMk cId="109857222" sldId="256"/>
            <ac:spMk id="54" creationId="{2644B391-9BFE-445C-A9EC-F544BB85FBC7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31.243" v="14"/>
          <ac:spMkLst>
            <pc:docMk/>
            <pc:sldMk cId="109857222" sldId="256"/>
            <ac:spMk id="55" creationId="{4ABD1344-3ECB-4121-9DA5-5803B789FB24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53.039" v="18"/>
          <ac:spMkLst>
            <pc:docMk/>
            <pc:sldMk cId="109857222" sldId="256"/>
            <ac:spMk id="60" creationId="{18D8845F-30A4-4D73-83CB-ABA691F5A92D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53.039" v="18"/>
          <ac:spMkLst>
            <pc:docMk/>
            <pc:sldMk cId="109857222" sldId="256"/>
            <ac:spMk id="61" creationId="{1DAC2350-FA6C-4B24-9A17-926C160E8CD9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53.039" v="18"/>
          <ac:spMkLst>
            <pc:docMk/>
            <pc:sldMk cId="109857222" sldId="256"/>
            <ac:spMk id="62" creationId="{2A637C44-0146-4C54-A1A1-57BC8E6C3C2B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31.227" v="13"/>
          <ac:spMkLst>
            <pc:docMk/>
            <pc:sldMk cId="109857222" sldId="256"/>
            <ac:spMk id="63" creationId="{EA4E4267-CAF0-4C38-8DC6-CD3B1A9F046E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53.039" v="18"/>
          <ac:spMkLst>
            <pc:docMk/>
            <pc:sldMk cId="109857222" sldId="256"/>
            <ac:spMk id="64" creationId="{6AB310E7-DE5C-4964-8CBB-E87A22B5BD59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31.227" v="13"/>
          <ac:spMkLst>
            <pc:docMk/>
            <pc:sldMk cId="109857222" sldId="256"/>
            <ac:spMk id="65" creationId="{0EE3ACC5-126D-4BA4-8B45-7F0B5B839C51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31.227" v="13"/>
          <ac:spMkLst>
            <pc:docMk/>
            <pc:sldMk cId="109857222" sldId="256"/>
            <ac:spMk id="67" creationId="{AB2868F7-FE10-4289-A5BD-90763C7A2F5A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31.227" v="13"/>
          <ac:spMkLst>
            <pc:docMk/>
            <pc:sldMk cId="109857222" sldId="256"/>
            <ac:spMk id="69" creationId="{BD94142C-10EE-487C-A327-404FDF358F22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31.227" v="13"/>
          <ac:spMkLst>
            <pc:docMk/>
            <pc:sldMk cId="109857222" sldId="256"/>
            <ac:spMk id="71" creationId="{5F7FAC2D-7A74-4939-A917-A1A5AF935685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1:33.883" v="20"/>
          <ac:spMkLst>
            <pc:docMk/>
            <pc:sldMk cId="109857222" sldId="256"/>
            <ac:spMk id="77" creationId="{2644B391-9BFE-445C-A9EC-F544BB85FBC7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1:33.883" v="20"/>
          <ac:spMkLst>
            <pc:docMk/>
            <pc:sldMk cId="109857222" sldId="256"/>
            <ac:spMk id="78" creationId="{80F26E69-87D9-4655-AE7B-280A87AA3CAD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53.024" v="17"/>
          <ac:spMkLst>
            <pc:docMk/>
            <pc:sldMk cId="109857222" sldId="256"/>
            <ac:spMk id="80" creationId="{2644B391-9BFE-445C-A9EC-F544BB85FBC7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0:53.024" v="17"/>
          <ac:spMkLst>
            <pc:docMk/>
            <pc:sldMk cId="109857222" sldId="256"/>
            <ac:spMk id="82" creationId="{80F26E69-87D9-4655-AE7B-280A87AA3CAD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5:11.773" v="30"/>
          <ac:spMkLst>
            <pc:docMk/>
            <pc:sldMk cId="109857222" sldId="256"/>
            <ac:spMk id="83" creationId="{2644B391-9BFE-445C-A9EC-F544BB85FBC7}"/>
          </ac:spMkLst>
        </pc:spChg>
        <pc:spChg chg="add del">
          <ac:chgData name="Fields,Matthew" userId="S::mjfiel02@louisville.edu::85422fa1-d35f-4cec-b9da-f70010fb385c" providerId="AD" clId="Web-{C272C0FD-42B9-46C7-A724-B24B9236E85B}" dt="2019-09-10T14:15:11.773" v="30"/>
          <ac:spMkLst>
            <pc:docMk/>
            <pc:sldMk cId="109857222" sldId="256"/>
            <ac:spMk id="85" creationId="{80F26E69-87D9-4655-AE7B-280A87AA3CAD}"/>
          </ac:spMkLst>
        </pc:spChg>
        <pc:picChg chg="add del mod">
          <ac:chgData name="Fields,Matthew" userId="S::mjfiel02@louisville.edu::85422fa1-d35f-4cec-b9da-f70010fb385c" providerId="AD" clId="Web-{C272C0FD-42B9-46C7-A724-B24B9236E85B}" dt="2019-09-10T14:08:59.790" v="2"/>
          <ac:picMkLst>
            <pc:docMk/>
            <pc:sldMk cId="109857222" sldId="256"/>
            <ac:picMk id="4" creationId="{3C5C0FDD-006C-4E5A-B735-C81A15E07A6A}"/>
          </ac:picMkLst>
        </pc:picChg>
        <pc:picChg chg="mod ord">
          <ac:chgData name="Fields,Matthew" userId="S::mjfiel02@louisville.edu::85422fa1-d35f-4cec-b9da-f70010fb385c" providerId="AD" clId="Web-{C272C0FD-42B9-46C7-A724-B24B9236E85B}" dt="2019-09-10T14:11:33.883" v="20"/>
          <ac:picMkLst>
            <pc:docMk/>
            <pc:sldMk cId="109857222" sldId="256"/>
            <ac:picMk id="5" creationId="{B1427CA5-31EC-4EFD-8D96-8C650F9865AE}"/>
          </ac:picMkLst>
        </pc:picChg>
        <pc:cxnChg chg="add del">
          <ac:chgData name="Fields,Matthew" userId="S::mjfiel02@louisville.edu::85422fa1-d35f-4cec-b9da-f70010fb385c" providerId="AD" clId="Web-{C272C0FD-42B9-46C7-A724-B24B9236E85B}" dt="2019-09-10T14:09:26.383" v="7"/>
          <ac:cxnSpMkLst>
            <pc:docMk/>
            <pc:sldMk cId="109857222" sldId="256"/>
            <ac:cxnSpMk id="38" creationId="{DE3FC5F1-782F-4FBC-BDEA-5462E4CCCB9C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09:26.383" v="7"/>
          <ac:cxnSpMkLst>
            <pc:docMk/>
            <pc:sldMk cId="109857222" sldId="256"/>
            <ac:cxnSpMk id="40" creationId="{03FFACE3-AF37-4F5E-B991-1B1791C25537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09:26.383" v="7"/>
          <ac:cxnSpMkLst>
            <pc:docMk/>
            <pc:sldMk cId="109857222" sldId="256"/>
            <ac:cxnSpMk id="42" creationId="{A44F2CA4-07A5-4BF4-AF5F-5EFE3D33FF36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09:20.243" v="5"/>
          <ac:cxnSpMkLst>
            <pc:docMk/>
            <pc:sldMk cId="109857222" sldId="256"/>
            <ac:cxnSpMk id="43" creationId="{D1F027EB-1048-4CEB-9D81-42265BE1CEFA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09:20.243" v="5"/>
          <ac:cxnSpMkLst>
            <pc:docMk/>
            <pc:sldMk cId="109857222" sldId="256"/>
            <ac:cxnSpMk id="45" creationId="{910BB016-5CC1-4883-AB85-D75A23EA929A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09:20.243" v="5"/>
          <ac:cxnSpMkLst>
            <pc:docMk/>
            <pc:sldMk cId="109857222" sldId="256"/>
            <ac:cxnSpMk id="47" creationId="{33712053-7418-413E-8B47-34AAF28086D9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09:35.103" v="9"/>
          <ac:cxnSpMkLst>
            <pc:docMk/>
            <pc:sldMk cId="109857222" sldId="256"/>
            <ac:cxnSpMk id="49" creationId="{934E5709-24C6-4EAA-A963-DEB137693CD2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09:35.103" v="9"/>
          <ac:cxnSpMkLst>
            <pc:docMk/>
            <pc:sldMk cId="109857222" sldId="256"/>
            <ac:cxnSpMk id="50" creationId="{4A50C428-FB13-481F-9585-5BCCF34DB1ED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09:35.103" v="9"/>
          <ac:cxnSpMkLst>
            <pc:docMk/>
            <pc:sldMk cId="109857222" sldId="256"/>
            <ac:cxnSpMk id="51" creationId="{2ABEFF2D-6408-485D-BAD5-EFF000E25647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10:31.243" v="14"/>
          <ac:cxnSpMkLst>
            <pc:docMk/>
            <pc:sldMk cId="109857222" sldId="256"/>
            <ac:cxnSpMk id="56" creationId="{10777ED6-C75F-413D-B1A7-A87484859406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10:31.243" v="14"/>
          <ac:cxnSpMkLst>
            <pc:docMk/>
            <pc:sldMk cId="109857222" sldId="256"/>
            <ac:cxnSpMk id="57" creationId="{9738CB9E-8778-46C8-9564-691BCFA6C74B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10:31.243" v="14"/>
          <ac:cxnSpMkLst>
            <pc:docMk/>
            <pc:sldMk cId="109857222" sldId="256"/>
            <ac:cxnSpMk id="58" creationId="{9FAAFDA8-0685-4629-AEF8-A47DD6E975BF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10:53.039" v="18"/>
          <ac:cxnSpMkLst>
            <pc:docMk/>
            <pc:sldMk cId="109857222" sldId="256"/>
            <ac:cxnSpMk id="66" creationId="{BC6D0BA2-2FCA-496D-A55A-C56A7B3E09D8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10:53.039" v="18"/>
          <ac:cxnSpMkLst>
            <pc:docMk/>
            <pc:sldMk cId="109857222" sldId="256"/>
            <ac:cxnSpMk id="73" creationId="{EA158404-99A1-4EB0-B63C-8744C273AC0A}"/>
          </ac:cxnSpMkLst>
        </pc:cxnChg>
        <pc:cxnChg chg="add del">
          <ac:chgData name="Fields,Matthew" userId="S::mjfiel02@louisville.edu::85422fa1-d35f-4cec-b9da-f70010fb385c" providerId="AD" clId="Web-{C272C0FD-42B9-46C7-A724-B24B9236E85B}" dt="2019-09-10T14:10:53.039" v="18"/>
          <ac:cxnSpMkLst>
            <pc:docMk/>
            <pc:sldMk cId="109857222" sldId="256"/>
            <ac:cxnSpMk id="75" creationId="{B1848EA8-FE52-4762-AE9B-5D1DD4C33621}"/>
          </ac:cxnSpMkLst>
        </pc:cxnChg>
      </pc:sldChg>
      <pc:sldChg chg="modSp new mod modClrScheme chgLayout">
        <pc:chgData name="Fields,Matthew" userId="S::mjfiel02@louisville.edu::85422fa1-d35f-4cec-b9da-f70010fb385c" providerId="AD" clId="Web-{C272C0FD-42B9-46C7-A724-B24B9236E85B}" dt="2019-09-10T14:15:11.773" v="30"/>
        <pc:sldMkLst>
          <pc:docMk/>
          <pc:sldMk cId="2393373244" sldId="257"/>
        </pc:sldMkLst>
        <pc:spChg chg="mod ord">
          <ac:chgData name="Fields,Matthew" userId="S::mjfiel02@louisville.edu::85422fa1-d35f-4cec-b9da-f70010fb385c" providerId="AD" clId="Web-{C272C0FD-42B9-46C7-A724-B24B9236E85B}" dt="2019-09-10T14:15:11.773" v="30"/>
          <ac:spMkLst>
            <pc:docMk/>
            <pc:sldMk cId="2393373244" sldId="257"/>
            <ac:spMk id="2" creationId="{32F7750E-9384-4B40-ABA3-F142A353DB32}"/>
          </ac:spMkLst>
        </pc:spChg>
        <pc:spChg chg="mod ord">
          <ac:chgData name="Fields,Matthew" userId="S::mjfiel02@louisville.edu::85422fa1-d35f-4cec-b9da-f70010fb385c" providerId="AD" clId="Web-{C272C0FD-42B9-46C7-A724-B24B9236E85B}" dt="2019-09-10T14:15:11.773" v="30"/>
          <ac:spMkLst>
            <pc:docMk/>
            <pc:sldMk cId="2393373244" sldId="257"/>
            <ac:spMk id="3" creationId="{EBCB0764-2F87-4D93-B716-E35D9BB91AEF}"/>
          </ac:spMkLst>
        </pc:spChg>
      </pc:sldChg>
      <pc:sldMasterChg chg="add del addSldLayout delSldLayout">
        <pc:chgData name="Fields,Matthew" userId="S::mjfiel02@louisville.edu::85422fa1-d35f-4cec-b9da-f70010fb385c" providerId="AD" clId="Web-{C272C0FD-42B9-46C7-A724-B24B9236E85B}" dt="2019-09-10T14:15:11.773" v="30"/>
        <pc:sldMasterMkLst>
          <pc:docMk/>
          <pc:sldMasterMk cId="1761641560" sldId="2147483729"/>
        </pc:sldMasterMkLst>
        <pc:sldLayoutChg chg="add del">
          <pc:chgData name="Fields,Matthew" userId="S::mjfiel02@louisville.edu::85422fa1-d35f-4cec-b9da-f70010fb385c" providerId="AD" clId="Web-{C272C0FD-42B9-46C7-A724-B24B9236E85B}" dt="2019-09-10T14:15:11.773" v="30"/>
          <pc:sldLayoutMkLst>
            <pc:docMk/>
            <pc:sldMasterMk cId="1761641560" sldId="2147483729"/>
            <pc:sldLayoutMk cId="95209992" sldId="2147483723"/>
          </pc:sldLayoutMkLst>
        </pc:sldLayoutChg>
      </pc:sldMasterChg>
    </pc:docChg>
  </pc:docChgLst>
  <pc:docChgLst>
    <pc:chgData name="Matthew Fields" userId="85422fa1-d35f-4cec-b9da-f70010fb385c" providerId="ADAL" clId="{CFBB4C80-09D0-1D4B-917C-6C47E84FDC49}"/>
    <pc:docChg chg="undo custSel addSld delSld modSld">
      <pc:chgData name="Matthew Fields" userId="85422fa1-d35f-4cec-b9da-f70010fb385c" providerId="ADAL" clId="{CFBB4C80-09D0-1D4B-917C-6C47E84FDC49}" dt="2019-09-12T12:59:46.570" v="257"/>
      <pc:docMkLst>
        <pc:docMk/>
      </pc:docMkLst>
      <pc:sldChg chg="modSp modAnim">
        <pc:chgData name="Matthew Fields" userId="85422fa1-d35f-4cec-b9da-f70010fb385c" providerId="ADAL" clId="{CFBB4C80-09D0-1D4B-917C-6C47E84FDC49}" dt="2019-09-12T12:55:34.261" v="236"/>
        <pc:sldMkLst>
          <pc:docMk/>
          <pc:sldMk cId="2393373244" sldId="257"/>
        </pc:sldMkLst>
        <pc:picChg chg="mod">
          <ac:chgData name="Matthew Fields" userId="85422fa1-d35f-4cec-b9da-f70010fb385c" providerId="ADAL" clId="{CFBB4C80-09D0-1D4B-917C-6C47E84FDC49}" dt="2019-09-12T12:55:05.365" v="234" actId="1076"/>
          <ac:picMkLst>
            <pc:docMk/>
            <pc:sldMk cId="2393373244" sldId="257"/>
            <ac:picMk id="2" creationId="{FB652693-7AA0-402F-8101-88ECF9BB5BCA}"/>
          </ac:picMkLst>
        </pc:picChg>
      </pc:sldChg>
      <pc:sldChg chg="modAnim">
        <pc:chgData name="Matthew Fields" userId="85422fa1-d35f-4cec-b9da-f70010fb385c" providerId="ADAL" clId="{CFBB4C80-09D0-1D4B-917C-6C47E84FDC49}" dt="2019-09-12T12:59:46.570" v="257"/>
        <pc:sldMkLst>
          <pc:docMk/>
          <pc:sldMk cId="2096464400" sldId="260"/>
        </pc:sldMkLst>
      </pc:sldChg>
      <pc:sldChg chg="addSp delSp modSp modAnim">
        <pc:chgData name="Matthew Fields" userId="85422fa1-d35f-4cec-b9da-f70010fb385c" providerId="ADAL" clId="{CFBB4C80-09D0-1D4B-917C-6C47E84FDC49}" dt="2019-09-12T12:56:36.206" v="247"/>
        <pc:sldMkLst>
          <pc:docMk/>
          <pc:sldMk cId="3619015058" sldId="262"/>
        </pc:sldMkLst>
        <pc:graphicFrameChg chg="add del">
          <ac:chgData name="Matthew Fields" userId="85422fa1-d35f-4cec-b9da-f70010fb385c" providerId="ADAL" clId="{CFBB4C80-09D0-1D4B-917C-6C47E84FDC49}" dt="2019-09-12T11:57:17.544" v="200"/>
          <ac:graphicFrameMkLst>
            <pc:docMk/>
            <pc:sldMk cId="3619015058" sldId="262"/>
            <ac:graphicFrameMk id="6" creationId="{18AC7FD8-559A-5E4C-8F5F-E979ACD9C15A}"/>
          </ac:graphicFrameMkLst>
        </pc:graphicFrameChg>
        <pc:picChg chg="del">
          <ac:chgData name="Matthew Fields" userId="85422fa1-d35f-4cec-b9da-f70010fb385c" providerId="ADAL" clId="{CFBB4C80-09D0-1D4B-917C-6C47E84FDC49}" dt="2019-09-12T11:57:11.847" v="198" actId="478"/>
          <ac:picMkLst>
            <pc:docMk/>
            <pc:sldMk cId="3619015058" sldId="262"/>
            <ac:picMk id="5" creationId="{94EC9D14-913C-4EFA-8A1D-C1945F4E3EDA}"/>
          </ac:picMkLst>
        </pc:picChg>
        <pc:picChg chg="add mod">
          <ac:chgData name="Matthew Fields" userId="85422fa1-d35f-4cec-b9da-f70010fb385c" providerId="ADAL" clId="{CFBB4C80-09D0-1D4B-917C-6C47E84FDC49}" dt="2019-09-12T11:57:40.321" v="204" actId="14100"/>
          <ac:picMkLst>
            <pc:docMk/>
            <pc:sldMk cId="3619015058" sldId="262"/>
            <ac:picMk id="9" creationId="{33C79751-1FF7-1043-AE3B-5E19B8AC1E08}"/>
          </ac:picMkLst>
        </pc:picChg>
      </pc:sldChg>
      <pc:sldChg chg="modAnim">
        <pc:chgData name="Matthew Fields" userId="85422fa1-d35f-4cec-b9da-f70010fb385c" providerId="ADAL" clId="{CFBB4C80-09D0-1D4B-917C-6C47E84FDC49}" dt="2019-09-12T12:56:14.558" v="242"/>
        <pc:sldMkLst>
          <pc:docMk/>
          <pc:sldMk cId="4012224089" sldId="263"/>
        </pc:sldMkLst>
      </pc:sldChg>
      <pc:sldChg chg="modAnim">
        <pc:chgData name="Matthew Fields" userId="85422fa1-d35f-4cec-b9da-f70010fb385c" providerId="ADAL" clId="{CFBB4C80-09D0-1D4B-917C-6C47E84FDC49}" dt="2019-09-12T12:57:06.320" v="250"/>
        <pc:sldMkLst>
          <pc:docMk/>
          <pc:sldMk cId="3284467281" sldId="264"/>
        </pc:sldMkLst>
      </pc:sldChg>
      <pc:sldChg chg="modTransition modAnim">
        <pc:chgData name="Matthew Fields" userId="85422fa1-d35f-4cec-b9da-f70010fb385c" providerId="ADAL" clId="{CFBB4C80-09D0-1D4B-917C-6C47E84FDC49}" dt="2019-09-12T12:13:52.431" v="232"/>
        <pc:sldMkLst>
          <pc:docMk/>
          <pc:sldMk cId="910499438" sldId="265"/>
        </pc:sldMkLst>
      </pc:sldChg>
      <pc:sldChg chg="addSp modSp mod modAnim">
        <pc:chgData name="Matthew Fields" userId="85422fa1-d35f-4cec-b9da-f70010fb385c" providerId="ADAL" clId="{CFBB4C80-09D0-1D4B-917C-6C47E84FDC49}" dt="2019-09-12T12:13:09.161" v="231"/>
        <pc:sldMkLst>
          <pc:docMk/>
          <pc:sldMk cId="1015139389" sldId="266"/>
        </pc:sldMkLst>
        <pc:spChg chg="add mod">
          <ac:chgData name="Matthew Fields" userId="85422fa1-d35f-4cec-b9da-f70010fb385c" providerId="ADAL" clId="{CFBB4C80-09D0-1D4B-917C-6C47E84FDC49}" dt="2019-09-12T11:55:52.070" v="197" actId="20577"/>
          <ac:spMkLst>
            <pc:docMk/>
            <pc:sldMk cId="1015139389" sldId="266"/>
            <ac:spMk id="2" creationId="{7775E3E9-5CCB-5C4C-B272-755EF847DFF0}"/>
          </ac:spMkLst>
        </pc:spChg>
        <pc:graphicFrameChg chg="add">
          <ac:chgData name="Matthew Fields" userId="85422fa1-d35f-4cec-b9da-f70010fb385c" providerId="ADAL" clId="{CFBB4C80-09D0-1D4B-917C-6C47E84FDC49}" dt="2019-09-12T12:11:00.541" v="213"/>
          <ac:graphicFrameMkLst>
            <pc:docMk/>
            <pc:sldMk cId="1015139389" sldId="266"/>
            <ac:graphicFrameMk id="9" creationId="{B5765450-438A-1A43-BD42-5D104B030FAB}"/>
          </ac:graphicFrameMkLst>
        </pc:graphicFrameChg>
        <pc:graphicFrameChg chg="add">
          <ac:chgData name="Matthew Fields" userId="85422fa1-d35f-4cec-b9da-f70010fb385c" providerId="ADAL" clId="{CFBB4C80-09D0-1D4B-917C-6C47E84FDC49}" dt="2019-09-12T12:11:09.955" v="215"/>
          <ac:graphicFrameMkLst>
            <pc:docMk/>
            <pc:sldMk cId="1015139389" sldId="266"/>
            <ac:graphicFrameMk id="11" creationId="{B5765450-438A-1A43-BD42-5D104B030FAB}"/>
          </ac:graphicFrameMkLst>
        </pc:graphicFrameChg>
        <pc:graphicFrameChg chg="add mod">
          <ac:chgData name="Matthew Fields" userId="85422fa1-d35f-4cec-b9da-f70010fb385c" providerId="ADAL" clId="{CFBB4C80-09D0-1D4B-917C-6C47E84FDC49}" dt="2019-09-12T12:12:00.118" v="228" actId="1076"/>
          <ac:graphicFrameMkLst>
            <pc:docMk/>
            <pc:sldMk cId="1015139389" sldId="266"/>
            <ac:graphicFrameMk id="13" creationId="{B5765450-438A-1A43-BD42-5D104B030FAB}"/>
          </ac:graphicFrameMkLst>
        </pc:graphicFrameChg>
      </pc:sldChg>
      <pc:sldChg chg="addSp delSp modSp add delAnim">
        <pc:chgData name="Matthew Fields" userId="85422fa1-d35f-4cec-b9da-f70010fb385c" providerId="ADAL" clId="{CFBB4C80-09D0-1D4B-917C-6C47E84FDC49}" dt="2019-09-12T11:23:12.513" v="41" actId="478"/>
        <pc:sldMkLst>
          <pc:docMk/>
          <pc:sldMk cId="1734302641" sldId="267"/>
        </pc:sldMkLst>
        <pc:spChg chg="del">
          <ac:chgData name="Matthew Fields" userId="85422fa1-d35f-4cec-b9da-f70010fb385c" providerId="ADAL" clId="{CFBB4C80-09D0-1D4B-917C-6C47E84FDC49}" dt="2019-09-12T11:23:04.457" v="37" actId="478"/>
          <ac:spMkLst>
            <pc:docMk/>
            <pc:sldMk cId="1734302641" sldId="267"/>
            <ac:spMk id="3" creationId="{EBCB0764-2F87-4D93-B716-E35D9BB91AEF}"/>
          </ac:spMkLst>
        </pc:spChg>
        <pc:spChg chg="del mod">
          <ac:chgData name="Matthew Fields" userId="85422fa1-d35f-4cec-b9da-f70010fb385c" providerId="ADAL" clId="{CFBB4C80-09D0-1D4B-917C-6C47E84FDC49}" dt="2019-09-12T11:23:08.543" v="39" actId="478"/>
          <ac:spMkLst>
            <pc:docMk/>
            <pc:sldMk cId="1734302641" sldId="267"/>
            <ac:spMk id="5" creationId="{40401678-2FF5-4BEC-953F-E11265AD691C}"/>
          </ac:spMkLst>
        </pc:spChg>
        <pc:spChg chg="add del mod">
          <ac:chgData name="Matthew Fields" userId="85422fa1-d35f-4cec-b9da-f70010fb385c" providerId="ADAL" clId="{CFBB4C80-09D0-1D4B-917C-6C47E84FDC49}" dt="2019-09-12T11:23:12.513" v="41" actId="478"/>
          <ac:spMkLst>
            <pc:docMk/>
            <pc:sldMk cId="1734302641" sldId="267"/>
            <ac:spMk id="6" creationId="{9E1032E1-123E-EE4F-A899-451D467C29CF}"/>
          </ac:spMkLst>
        </pc:spChg>
      </pc:sldChg>
      <pc:sldChg chg="addSp delSp modSp add delAnim modAnim">
        <pc:chgData name="Matthew Fields" userId="85422fa1-d35f-4cec-b9da-f70010fb385c" providerId="ADAL" clId="{CFBB4C80-09D0-1D4B-917C-6C47E84FDC49}" dt="2019-09-12T11:52:24.552" v="137"/>
        <pc:sldMkLst>
          <pc:docMk/>
          <pc:sldMk cId="1784968905" sldId="267"/>
        </pc:sldMkLst>
        <pc:spChg chg="del mod">
          <ac:chgData name="Matthew Fields" userId="85422fa1-d35f-4cec-b9da-f70010fb385c" providerId="ADAL" clId="{CFBB4C80-09D0-1D4B-917C-6C47E84FDC49}" dt="2019-09-12T11:25:14.123" v="44" actId="478"/>
          <ac:spMkLst>
            <pc:docMk/>
            <pc:sldMk cId="1784968905" sldId="267"/>
            <ac:spMk id="3" creationId="{EBCB0764-2F87-4D93-B716-E35D9BB91AEF}"/>
          </ac:spMkLst>
        </pc:spChg>
        <pc:spChg chg="del">
          <ac:chgData name="Matthew Fields" userId="85422fa1-d35f-4cec-b9da-f70010fb385c" providerId="ADAL" clId="{CFBB4C80-09D0-1D4B-917C-6C47E84FDC49}" dt="2019-09-12T11:25:19.143" v="45" actId="478"/>
          <ac:spMkLst>
            <pc:docMk/>
            <pc:sldMk cId="1784968905" sldId="267"/>
            <ac:spMk id="5" creationId="{40401678-2FF5-4BEC-953F-E11265AD691C}"/>
          </ac:spMkLst>
        </pc:spChg>
        <pc:spChg chg="add del mod">
          <ac:chgData name="Matthew Fields" userId="85422fa1-d35f-4cec-b9da-f70010fb385c" providerId="ADAL" clId="{CFBB4C80-09D0-1D4B-917C-6C47E84FDC49}" dt="2019-09-12T11:25:20.786" v="46" actId="478"/>
          <ac:spMkLst>
            <pc:docMk/>
            <pc:sldMk cId="1784968905" sldId="267"/>
            <ac:spMk id="6" creationId="{1F5377FA-15B6-684B-AE8A-2AFE5EA9A3B4}"/>
          </ac:spMkLst>
        </pc:spChg>
        <pc:spChg chg="add del mod">
          <ac:chgData name="Matthew Fields" userId="85422fa1-d35f-4cec-b9da-f70010fb385c" providerId="ADAL" clId="{CFBB4C80-09D0-1D4B-917C-6C47E84FDC49}" dt="2019-09-12T11:28:54.664" v="69"/>
          <ac:spMkLst>
            <pc:docMk/>
            <pc:sldMk cId="1784968905" sldId="267"/>
            <ac:spMk id="19" creationId="{28EC55B4-0F79-3E4B-9303-AB84A3B367A9}"/>
          </ac:spMkLst>
        </pc:spChg>
        <pc:spChg chg="add del mod">
          <ac:chgData name="Matthew Fields" userId="85422fa1-d35f-4cec-b9da-f70010fb385c" providerId="ADAL" clId="{CFBB4C80-09D0-1D4B-917C-6C47E84FDC49}" dt="2019-09-12T11:28:56.066" v="71"/>
          <ac:spMkLst>
            <pc:docMk/>
            <pc:sldMk cId="1784968905" sldId="267"/>
            <ac:spMk id="20" creationId="{E3CD32D1-BAB3-B14C-AEEE-C7969E1919A4}"/>
          </ac:spMkLst>
        </pc:spChg>
        <pc:graphicFrameChg chg="add del">
          <ac:chgData name="Matthew Fields" userId="85422fa1-d35f-4cec-b9da-f70010fb385c" providerId="ADAL" clId="{CFBB4C80-09D0-1D4B-917C-6C47E84FDC49}" dt="2019-09-12T11:25:37.740" v="48"/>
          <ac:graphicFrameMkLst>
            <pc:docMk/>
            <pc:sldMk cId="1784968905" sldId="267"/>
            <ac:graphicFrameMk id="7" creationId="{2E6D81FA-7DF0-AB43-99E6-7670EBE7005A}"/>
          </ac:graphicFrameMkLst>
        </pc:graphicFrameChg>
        <pc:graphicFrameChg chg="add del">
          <ac:chgData name="Matthew Fields" userId="85422fa1-d35f-4cec-b9da-f70010fb385c" providerId="ADAL" clId="{CFBB4C80-09D0-1D4B-917C-6C47E84FDC49}" dt="2019-09-12T11:25:48.205" v="50"/>
          <ac:graphicFrameMkLst>
            <pc:docMk/>
            <pc:sldMk cId="1784968905" sldId="267"/>
            <ac:graphicFrameMk id="9" creationId="{FB68C094-8701-F047-ACF9-272BF0696D71}"/>
          </ac:graphicFrameMkLst>
        </pc:graphicFrameChg>
        <pc:graphicFrameChg chg="add del">
          <ac:chgData name="Matthew Fields" userId="85422fa1-d35f-4cec-b9da-f70010fb385c" providerId="ADAL" clId="{CFBB4C80-09D0-1D4B-917C-6C47E84FDC49}" dt="2019-09-12T11:26:31.453" v="56"/>
          <ac:graphicFrameMkLst>
            <pc:docMk/>
            <pc:sldMk cId="1784968905" sldId="267"/>
            <ac:graphicFrameMk id="13" creationId="{6283030E-742D-304D-9CAF-FD7E285F13E7}"/>
          </ac:graphicFrameMkLst>
        </pc:graphicFrameChg>
        <pc:graphicFrameChg chg="add del mod">
          <ac:chgData name="Matthew Fields" userId="85422fa1-d35f-4cec-b9da-f70010fb385c" providerId="ADAL" clId="{CFBB4C80-09D0-1D4B-917C-6C47E84FDC49}" dt="2019-09-12T11:26:33.519" v="58"/>
          <ac:graphicFrameMkLst>
            <pc:docMk/>
            <pc:sldMk cId="1784968905" sldId="267"/>
            <ac:graphicFrameMk id="15" creationId="{9B9EEC47-B6FC-6C41-B667-1C4BAB754DFF}"/>
          </ac:graphicFrameMkLst>
        </pc:graphicFrameChg>
        <pc:graphicFrameChg chg="add">
          <ac:chgData name="Matthew Fields" userId="85422fa1-d35f-4cec-b9da-f70010fb385c" providerId="ADAL" clId="{CFBB4C80-09D0-1D4B-917C-6C47E84FDC49}" dt="2019-09-12T11:26:38.095" v="59"/>
          <ac:graphicFrameMkLst>
            <pc:docMk/>
            <pc:sldMk cId="1784968905" sldId="267"/>
            <ac:graphicFrameMk id="16" creationId="{17C3EE5B-094D-A446-AAD4-BB3B2D9144B7}"/>
          </ac:graphicFrameMkLst>
        </pc:graphicFrameChg>
        <pc:graphicFrameChg chg="add del">
          <ac:chgData name="Matthew Fields" userId="85422fa1-d35f-4cec-b9da-f70010fb385c" providerId="ADAL" clId="{CFBB4C80-09D0-1D4B-917C-6C47E84FDC49}" dt="2019-09-12T11:28:31.030" v="61"/>
          <ac:graphicFrameMkLst>
            <pc:docMk/>
            <pc:sldMk cId="1784968905" sldId="267"/>
            <ac:graphicFrameMk id="17" creationId="{F00C101C-CB88-6248-8DED-51225CDE0CBC}"/>
          </ac:graphicFrameMkLst>
        </pc:graphicFrameChg>
        <pc:graphicFrameChg chg="add del mod modGraphic">
          <ac:chgData name="Matthew Fields" userId="85422fa1-d35f-4cec-b9da-f70010fb385c" providerId="ADAL" clId="{CFBB4C80-09D0-1D4B-917C-6C47E84FDC49}" dt="2019-09-12T11:29:47.020" v="74" actId="478"/>
          <ac:graphicFrameMkLst>
            <pc:docMk/>
            <pc:sldMk cId="1784968905" sldId="267"/>
            <ac:graphicFrameMk id="18" creationId="{98B71077-120B-8A48-B9FD-5C1CC081C8AF}"/>
          </ac:graphicFrameMkLst>
        </pc:graphicFrameChg>
        <pc:graphicFrameChg chg="add del">
          <ac:chgData name="Matthew Fields" userId="85422fa1-d35f-4cec-b9da-f70010fb385c" providerId="ADAL" clId="{CFBB4C80-09D0-1D4B-917C-6C47E84FDC49}" dt="2019-09-12T11:29:55.830" v="76"/>
          <ac:graphicFrameMkLst>
            <pc:docMk/>
            <pc:sldMk cId="1784968905" sldId="267"/>
            <ac:graphicFrameMk id="21" creationId="{98AECC41-7546-F94F-B615-AF11D0AB15AE}"/>
          </ac:graphicFrameMkLst>
        </pc:graphicFrameChg>
        <pc:graphicFrameChg chg="add del">
          <ac:chgData name="Matthew Fields" userId="85422fa1-d35f-4cec-b9da-f70010fb385c" providerId="ADAL" clId="{CFBB4C80-09D0-1D4B-917C-6C47E84FDC49}" dt="2019-09-12T11:39:05.369" v="82"/>
          <ac:graphicFrameMkLst>
            <pc:docMk/>
            <pc:sldMk cId="1784968905" sldId="267"/>
            <ac:graphicFrameMk id="23" creationId="{0B811C32-A772-C74A-8E11-4F6116E96DE0}"/>
          </ac:graphicFrameMkLst>
        </pc:graphicFrameChg>
        <pc:graphicFrameChg chg="add del">
          <ac:chgData name="Matthew Fields" userId="85422fa1-d35f-4cec-b9da-f70010fb385c" providerId="ADAL" clId="{CFBB4C80-09D0-1D4B-917C-6C47E84FDC49}" dt="2019-09-12T11:41:01.345" v="91"/>
          <ac:graphicFrameMkLst>
            <pc:docMk/>
            <pc:sldMk cId="1784968905" sldId="267"/>
            <ac:graphicFrameMk id="26" creationId="{126AFDD1-E4B2-4242-9D80-415DCB7BE3A0}"/>
          </ac:graphicFrameMkLst>
        </pc:graphicFrameChg>
        <pc:graphicFrameChg chg="add del">
          <ac:chgData name="Matthew Fields" userId="85422fa1-d35f-4cec-b9da-f70010fb385c" providerId="ADAL" clId="{CFBB4C80-09D0-1D4B-917C-6C47E84FDC49}" dt="2019-09-12T11:47:45.482" v="104"/>
          <ac:graphicFrameMkLst>
            <pc:docMk/>
            <pc:sldMk cId="1784968905" sldId="267"/>
            <ac:graphicFrameMk id="29" creationId="{453D9591-D142-DB49-AD85-9FE71B0A918F}"/>
          </ac:graphicFrameMkLst>
        </pc:graphicFrameChg>
        <pc:graphicFrameChg chg="add del">
          <ac:chgData name="Matthew Fields" userId="85422fa1-d35f-4cec-b9da-f70010fb385c" providerId="ADAL" clId="{CFBB4C80-09D0-1D4B-917C-6C47E84FDC49}" dt="2019-09-12T11:50:11.333" v="110"/>
          <ac:graphicFrameMkLst>
            <pc:docMk/>
            <pc:sldMk cId="1784968905" sldId="267"/>
            <ac:graphicFrameMk id="31" creationId="{94C23DF4-2B09-D541-872E-3CC30D9692FC}"/>
          </ac:graphicFrameMkLst>
        </pc:graphicFrameChg>
        <pc:picChg chg="add del mod">
          <ac:chgData name="Matthew Fields" userId="85422fa1-d35f-4cec-b9da-f70010fb385c" providerId="ADAL" clId="{CFBB4C80-09D0-1D4B-917C-6C47E84FDC49}" dt="2019-09-12T11:26:21.034" v="54" actId="478"/>
          <ac:picMkLst>
            <pc:docMk/>
            <pc:sldMk cId="1784968905" sldId="267"/>
            <ac:picMk id="11" creationId="{B38D3552-D4AC-C44E-A97B-CFF336DADEF1}"/>
          </ac:picMkLst>
        </pc:picChg>
        <pc:picChg chg="add del mod">
          <ac:chgData name="Matthew Fields" userId="85422fa1-d35f-4cec-b9da-f70010fb385c" providerId="ADAL" clId="{CFBB4C80-09D0-1D4B-917C-6C47E84FDC49}" dt="2019-09-12T11:30:12.577" v="80"/>
          <ac:picMkLst>
            <pc:docMk/>
            <pc:sldMk cId="1784968905" sldId="267"/>
            <ac:picMk id="22" creationId="{FD93B2E7-F193-124A-9AA0-A0B708D93403}"/>
          </ac:picMkLst>
        </pc:picChg>
        <pc:picChg chg="add del mod">
          <ac:chgData name="Matthew Fields" userId="85422fa1-d35f-4cec-b9da-f70010fb385c" providerId="ADAL" clId="{CFBB4C80-09D0-1D4B-917C-6C47E84FDC49}" dt="2019-09-12T11:40:39.822" v="87"/>
          <ac:picMkLst>
            <pc:docMk/>
            <pc:sldMk cId="1784968905" sldId="267"/>
            <ac:picMk id="24" creationId="{B1AD0E05-1C20-7945-AB33-3A354D8FC507}"/>
          </ac:picMkLst>
        </pc:picChg>
        <pc:picChg chg="add del">
          <ac:chgData name="Matthew Fields" userId="85422fa1-d35f-4cec-b9da-f70010fb385c" providerId="ADAL" clId="{CFBB4C80-09D0-1D4B-917C-6C47E84FDC49}" dt="2019-09-12T11:40:50.714" v="89"/>
          <ac:picMkLst>
            <pc:docMk/>
            <pc:sldMk cId="1784968905" sldId="267"/>
            <ac:picMk id="25" creationId="{4D9C65CB-94F4-774D-8391-7C279E5B9CF7}"/>
          </ac:picMkLst>
        </pc:picChg>
        <pc:picChg chg="add del mod">
          <ac:chgData name="Matthew Fields" userId="85422fa1-d35f-4cec-b9da-f70010fb385c" providerId="ADAL" clId="{CFBB4C80-09D0-1D4B-917C-6C47E84FDC49}" dt="2019-09-12T11:47:26.796" v="100"/>
          <ac:picMkLst>
            <pc:docMk/>
            <pc:sldMk cId="1784968905" sldId="267"/>
            <ac:picMk id="27" creationId="{43D03E8E-D00A-A943-A9CC-B4BEDEF37585}"/>
          </ac:picMkLst>
        </pc:picChg>
        <pc:picChg chg="add del">
          <ac:chgData name="Matthew Fields" userId="85422fa1-d35f-4cec-b9da-f70010fb385c" providerId="ADAL" clId="{CFBB4C80-09D0-1D4B-917C-6C47E84FDC49}" dt="2019-09-12T11:47:33.012" v="102"/>
          <ac:picMkLst>
            <pc:docMk/>
            <pc:sldMk cId="1784968905" sldId="267"/>
            <ac:picMk id="28" creationId="{1C2A0016-5B1A-1F41-BC8A-D4954256234E}"/>
          </ac:picMkLst>
        </pc:picChg>
        <pc:picChg chg="add del mod">
          <ac:chgData name="Matthew Fields" userId="85422fa1-d35f-4cec-b9da-f70010fb385c" providerId="ADAL" clId="{CFBB4C80-09D0-1D4B-917C-6C47E84FDC49}" dt="2019-09-12T11:50:03.937" v="108"/>
          <ac:picMkLst>
            <pc:docMk/>
            <pc:sldMk cId="1784968905" sldId="267"/>
            <ac:picMk id="30" creationId="{ACCC16F9-7D9E-9E40-A7F0-34C6C9E1FEC5}"/>
          </ac:picMkLst>
        </pc:picChg>
        <pc:picChg chg="add mod">
          <ac:chgData name="Matthew Fields" userId="85422fa1-d35f-4cec-b9da-f70010fb385c" providerId="ADAL" clId="{CFBB4C80-09D0-1D4B-917C-6C47E84FDC49}" dt="2019-09-12T11:50:22.055" v="113" actId="14100"/>
          <ac:picMkLst>
            <pc:docMk/>
            <pc:sldMk cId="1784968905" sldId="267"/>
            <ac:picMk id="32" creationId="{BBE69E2B-7DBE-364A-AB20-8FDD551DB70F}"/>
          </ac:picMkLst>
        </pc:picChg>
      </pc:sldChg>
      <pc:sldChg chg="add del">
        <pc:chgData name="Matthew Fields" userId="85422fa1-d35f-4cec-b9da-f70010fb385c" providerId="ADAL" clId="{CFBB4C80-09D0-1D4B-917C-6C47E84FDC49}" dt="2019-09-12T11:22:48.948" v="35"/>
        <pc:sldMkLst>
          <pc:docMk/>
          <pc:sldMk cId="2189618520" sldId="267"/>
        </pc:sldMkLst>
      </pc:sldChg>
      <pc:sldChg chg="add del">
        <pc:chgData name="Matthew Fields" userId="85422fa1-d35f-4cec-b9da-f70010fb385c" providerId="ADAL" clId="{CFBB4C80-09D0-1D4B-917C-6C47E84FDC49}" dt="2019-09-12T11:53:49.702" v="139"/>
        <pc:sldMkLst>
          <pc:docMk/>
          <pc:sldMk cId="1747348136" sldId="268"/>
        </pc:sldMkLst>
      </pc:sldChg>
    </pc:docChg>
  </pc:docChgLst>
  <pc:docChgLst>
    <pc:chgData name="Berney,Brandon Michael" userId="febc5a86-b10f-4ce3-b66f-7ab739af4734" providerId="ADAL" clId="{E7DE478B-EE2C-B14A-A36A-596D6525C962}"/>
    <pc:docChg chg="undo redo custSel addSld delSld modSld">
      <pc:chgData name="Berney,Brandon Michael" userId="febc5a86-b10f-4ce3-b66f-7ab739af4734" providerId="ADAL" clId="{E7DE478B-EE2C-B14A-A36A-596D6525C962}" dt="2019-09-12T02:20:32.998" v="773"/>
      <pc:docMkLst>
        <pc:docMk/>
      </pc:docMkLst>
      <pc:sldChg chg="modSp">
        <pc:chgData name="Berney,Brandon Michael" userId="febc5a86-b10f-4ce3-b66f-7ab739af4734" providerId="ADAL" clId="{E7DE478B-EE2C-B14A-A36A-596D6525C962}" dt="2019-09-10T14:05:34.299" v="147" actId="20577"/>
        <pc:sldMkLst>
          <pc:docMk/>
          <pc:sldMk cId="109857222" sldId="256"/>
        </pc:sldMkLst>
        <pc:spChg chg="mod">
          <ac:chgData name="Berney,Brandon Michael" userId="febc5a86-b10f-4ce3-b66f-7ab739af4734" providerId="ADAL" clId="{E7DE478B-EE2C-B14A-A36A-596D6525C962}" dt="2019-09-10T13:57:46.997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rney,Brandon Michael" userId="febc5a86-b10f-4ce3-b66f-7ab739af4734" providerId="ADAL" clId="{E7DE478B-EE2C-B14A-A36A-596D6525C962}" dt="2019-09-10T14:05:34.299" v="147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Berney,Brandon Michael" userId="febc5a86-b10f-4ce3-b66f-7ab739af4734" providerId="ADAL" clId="{E7DE478B-EE2C-B14A-A36A-596D6525C962}" dt="2019-09-10T14:05:30.452" v="143" actId="1076"/>
          <ac:picMkLst>
            <pc:docMk/>
            <pc:sldMk cId="109857222" sldId="256"/>
            <ac:picMk id="5" creationId="{B1427CA5-31EC-4EFD-8D96-8C650F9865AE}"/>
          </ac:picMkLst>
        </pc:picChg>
      </pc:sldChg>
      <pc:sldChg chg="addSp delSp modSp modAnim">
        <pc:chgData name="Berney,Brandon Michael" userId="febc5a86-b10f-4ce3-b66f-7ab739af4734" providerId="ADAL" clId="{E7DE478B-EE2C-B14A-A36A-596D6525C962}" dt="2019-09-12T02:20:32.998" v="773"/>
        <pc:sldMkLst>
          <pc:docMk/>
          <pc:sldMk cId="821802337" sldId="261"/>
        </pc:sldMkLst>
        <pc:spChg chg="mod">
          <ac:chgData name="Berney,Brandon Michael" userId="febc5a86-b10f-4ce3-b66f-7ab739af4734" providerId="ADAL" clId="{E7DE478B-EE2C-B14A-A36A-596D6525C962}" dt="2019-09-12T02:19:26.455" v="766" actId="20577"/>
          <ac:spMkLst>
            <pc:docMk/>
            <pc:sldMk cId="821802337" sldId="261"/>
            <ac:spMk id="3" creationId="{EBCB0764-2F87-4D93-B716-E35D9BB91AEF}"/>
          </ac:spMkLst>
        </pc:spChg>
        <pc:spChg chg="mod">
          <ac:chgData name="Berney,Brandon Michael" userId="febc5a86-b10f-4ce3-b66f-7ab739af4734" providerId="ADAL" clId="{E7DE478B-EE2C-B14A-A36A-596D6525C962}" dt="2019-09-12T02:13:09.188" v="199" actId="20577"/>
          <ac:spMkLst>
            <pc:docMk/>
            <pc:sldMk cId="821802337" sldId="261"/>
            <ac:spMk id="4" creationId="{FFCB891B-DECC-4520-8E53-15B1C8D3C458}"/>
          </ac:spMkLst>
        </pc:spChg>
        <pc:spChg chg="del mod">
          <ac:chgData name="Berney,Brandon Michael" userId="febc5a86-b10f-4ce3-b66f-7ab739af4734" providerId="ADAL" clId="{E7DE478B-EE2C-B14A-A36A-596D6525C962}" dt="2019-09-12T02:09:34.655" v="169"/>
          <ac:spMkLst>
            <pc:docMk/>
            <pc:sldMk cId="821802337" sldId="261"/>
            <ac:spMk id="5" creationId="{40401678-2FF5-4BEC-953F-E11265AD691C}"/>
          </ac:spMkLst>
        </pc:spChg>
        <pc:spChg chg="add del mod">
          <ac:chgData name="Berney,Brandon Michael" userId="febc5a86-b10f-4ce3-b66f-7ab739af4734" providerId="ADAL" clId="{E7DE478B-EE2C-B14A-A36A-596D6525C962}" dt="2019-09-12T02:10:30.196" v="173" actId="478"/>
          <ac:spMkLst>
            <pc:docMk/>
            <pc:sldMk cId="821802337" sldId="261"/>
            <ac:spMk id="7" creationId="{E9BF44F2-A143-1C45-BC64-9D87A89178A8}"/>
          </ac:spMkLst>
        </pc:spChg>
        <pc:spChg chg="add del mod">
          <ac:chgData name="Berney,Brandon Michael" userId="febc5a86-b10f-4ce3-b66f-7ab739af4734" providerId="ADAL" clId="{E7DE478B-EE2C-B14A-A36A-596D6525C962}" dt="2019-09-12T02:10:30.196" v="173" actId="478"/>
          <ac:spMkLst>
            <pc:docMk/>
            <pc:sldMk cId="821802337" sldId="261"/>
            <ac:spMk id="13" creationId="{28CA140F-75D7-B340-896F-6B65EC62797B}"/>
          </ac:spMkLst>
        </pc:spChg>
        <pc:spChg chg="add del mod">
          <ac:chgData name="Berney,Brandon Michael" userId="febc5a86-b10f-4ce3-b66f-7ab739af4734" providerId="ADAL" clId="{E7DE478B-EE2C-B14A-A36A-596D6525C962}" dt="2019-09-12T02:10:35.249" v="175" actId="478"/>
          <ac:spMkLst>
            <pc:docMk/>
            <pc:sldMk cId="821802337" sldId="261"/>
            <ac:spMk id="17" creationId="{2B0F4081-B7F7-0D48-91B9-305D8A4CF944}"/>
          </ac:spMkLst>
        </pc:spChg>
        <pc:spChg chg="add del mod">
          <ac:chgData name="Berney,Brandon Michael" userId="febc5a86-b10f-4ce3-b66f-7ab739af4734" providerId="ADAL" clId="{E7DE478B-EE2C-B14A-A36A-596D6525C962}" dt="2019-09-12T02:11:43.903" v="183" actId="478"/>
          <ac:spMkLst>
            <pc:docMk/>
            <pc:sldMk cId="821802337" sldId="261"/>
            <ac:spMk id="20" creationId="{84F0FE74-BAE3-CE41-8CF8-95DC8C37B2DF}"/>
          </ac:spMkLst>
        </pc:spChg>
        <pc:picChg chg="add del mod">
          <ac:chgData name="Berney,Brandon Michael" userId="febc5a86-b10f-4ce3-b66f-7ab739af4734" providerId="ADAL" clId="{E7DE478B-EE2C-B14A-A36A-596D6525C962}" dt="2019-09-12T02:10:30.196" v="173" actId="478"/>
          <ac:picMkLst>
            <pc:docMk/>
            <pc:sldMk cId="821802337" sldId="261"/>
            <ac:picMk id="6" creationId="{1E0EF7E3-DDF0-584E-8004-5B81D0EDD340}"/>
          </ac:picMkLst>
        </pc:picChg>
        <pc:picChg chg="add del mod">
          <ac:chgData name="Berney,Brandon Michael" userId="febc5a86-b10f-4ce3-b66f-7ab739af4734" providerId="ADAL" clId="{E7DE478B-EE2C-B14A-A36A-596D6525C962}" dt="2019-09-12T02:10:30.196" v="173" actId="478"/>
          <ac:picMkLst>
            <pc:docMk/>
            <pc:sldMk cId="821802337" sldId="261"/>
            <ac:picMk id="11" creationId="{C96D19E0-E66E-9843-8044-7918A0816AE3}"/>
          </ac:picMkLst>
        </pc:picChg>
        <pc:picChg chg="add del mod">
          <ac:chgData name="Berney,Brandon Michael" userId="febc5a86-b10f-4ce3-b66f-7ab739af4734" providerId="ADAL" clId="{E7DE478B-EE2C-B14A-A36A-596D6525C962}" dt="2019-09-12T02:10:35.249" v="175" actId="478"/>
          <ac:picMkLst>
            <pc:docMk/>
            <pc:sldMk cId="821802337" sldId="261"/>
            <ac:picMk id="16" creationId="{B0E6A158-40F7-254A-B379-FE133CEDFA4A}"/>
          </ac:picMkLst>
        </pc:picChg>
        <pc:picChg chg="add del mod">
          <ac:chgData name="Berney,Brandon Michael" userId="febc5a86-b10f-4ce3-b66f-7ab739af4734" providerId="ADAL" clId="{E7DE478B-EE2C-B14A-A36A-596D6525C962}" dt="2019-09-12T02:11:43.903" v="183" actId="478"/>
          <ac:picMkLst>
            <pc:docMk/>
            <pc:sldMk cId="821802337" sldId="261"/>
            <ac:picMk id="19" creationId="{66CEE45E-1E6B-CD49-97FE-82C03A791CB2}"/>
          </ac:picMkLst>
        </pc:picChg>
        <pc:picChg chg="add mod modCrop">
          <ac:chgData name="Berney,Brandon Michael" userId="febc5a86-b10f-4ce3-b66f-7ab739af4734" providerId="ADAL" clId="{E7DE478B-EE2C-B14A-A36A-596D6525C962}" dt="2019-09-12T02:13:03.040" v="192" actId="1076"/>
          <ac:picMkLst>
            <pc:docMk/>
            <pc:sldMk cId="821802337" sldId="261"/>
            <ac:picMk id="22" creationId="{2B6C28A2-BD88-9040-BC4B-B01DDA513A7E}"/>
          </ac:picMkLst>
        </pc:picChg>
      </pc:sldChg>
      <pc:sldChg chg="add del">
        <pc:chgData name="Berney,Brandon Michael" userId="febc5a86-b10f-4ce3-b66f-7ab739af4734" providerId="ADAL" clId="{E7DE478B-EE2C-B14A-A36A-596D6525C962}" dt="2019-09-12T02:09:51.281" v="171" actId="2696"/>
        <pc:sldMkLst>
          <pc:docMk/>
          <pc:sldMk cId="509140782" sldId="267"/>
        </pc:sldMkLst>
      </pc:sldChg>
    </pc:docChg>
  </pc:docChgLst>
  <pc:docChgLst>
    <pc:chgData name="Andre,Jose Francisco" userId="S::jfandr02@louisville.edu::98b68a14-fd85-4d34-a556-5c337c911273" providerId="AD" clId="Web-{94F3B339-8022-4ABE-ABA5-938E268E7AAA}"/>
    <pc:docChg chg="modSld">
      <pc:chgData name="Andre,Jose Francisco" userId="S::jfandr02@louisville.edu::98b68a14-fd85-4d34-a556-5c337c911273" providerId="AD" clId="Web-{94F3B339-8022-4ABE-ABA5-938E268E7AAA}" dt="2019-09-11T17:36:26.619" v="13"/>
      <pc:docMkLst>
        <pc:docMk/>
      </pc:docMkLst>
      <pc:sldChg chg="delAnim modAnim">
        <pc:chgData name="Andre,Jose Francisco" userId="S::jfandr02@louisville.edu::98b68a14-fd85-4d34-a556-5c337c911273" providerId="AD" clId="Web-{94F3B339-8022-4ABE-ABA5-938E268E7AAA}" dt="2019-09-11T17:36:26.619" v="13"/>
        <pc:sldMkLst>
          <pc:docMk/>
          <pc:sldMk cId="2096464400" sldId="260"/>
        </pc:sldMkLst>
      </pc:sldChg>
      <pc:sldChg chg="modSp">
        <pc:chgData name="Andre,Jose Francisco" userId="S::jfandr02@louisville.edu::98b68a14-fd85-4d34-a556-5c337c911273" providerId="AD" clId="Web-{94F3B339-8022-4ABE-ABA5-938E268E7AAA}" dt="2019-09-11T17:36:03.478" v="10" actId="20577"/>
        <pc:sldMkLst>
          <pc:docMk/>
          <pc:sldMk cId="3284467281" sldId="264"/>
        </pc:sldMkLst>
        <pc:spChg chg="mod">
          <ac:chgData name="Andre,Jose Francisco" userId="S::jfandr02@louisville.edu::98b68a14-fd85-4d34-a556-5c337c911273" providerId="AD" clId="Web-{94F3B339-8022-4ABE-ABA5-938E268E7AAA}" dt="2019-09-11T17:36:03.478" v="10" actId="20577"/>
          <ac:spMkLst>
            <pc:docMk/>
            <pc:sldMk cId="3284467281" sldId="264"/>
            <ac:spMk id="3" creationId="{EBCB0764-2F87-4D93-B716-E35D9BB91AEF}"/>
          </ac:spMkLst>
        </pc:spChg>
      </pc:sldChg>
    </pc:docChg>
  </pc:docChgLst>
  <pc:docChgLst>
    <pc:chgData name="Doucette,Carrie Marie" userId="S::cmdouc01@louisville.edu::42a2721c-d250-4f80-aca8-bf3fc9d3c965" providerId="AD" clId="Web-{1416ADF8-5E01-4AF6-8B90-75DB8C5B2C1C}"/>
    <pc:docChg chg="modSld">
      <pc:chgData name="Doucette,Carrie Marie" userId="S::cmdouc01@louisville.edu::42a2721c-d250-4f80-aca8-bf3fc9d3c965" providerId="AD" clId="Web-{1416ADF8-5E01-4AF6-8B90-75DB8C5B2C1C}" dt="2019-09-11T00:30:05.063" v="640" actId="1076"/>
      <pc:docMkLst>
        <pc:docMk/>
      </pc:docMkLst>
      <pc:sldChg chg="addSp delSp modSp mod setBg setClrOvrMap">
        <pc:chgData name="Doucette,Carrie Marie" userId="S::cmdouc01@louisville.edu::42a2721c-d250-4f80-aca8-bf3fc9d3c965" providerId="AD" clId="Web-{1416ADF8-5E01-4AF6-8B90-75DB8C5B2C1C}" dt="2019-09-11T00:30:05.063" v="640" actId="1076"/>
        <pc:sldMkLst>
          <pc:docMk/>
          <pc:sldMk cId="2393373244" sldId="257"/>
        </pc:sldMkLst>
        <pc:spChg chg="mod ord">
          <ac:chgData name="Doucette,Carrie Marie" userId="S::cmdouc01@louisville.edu::42a2721c-d250-4f80-aca8-bf3fc9d3c965" providerId="AD" clId="Web-{1416ADF8-5E01-4AF6-8B90-75DB8C5B2C1C}" dt="2019-09-11T00:30:05.063" v="640" actId="1076"/>
          <ac:spMkLst>
            <pc:docMk/>
            <pc:sldMk cId="2393373244" sldId="257"/>
            <ac:spMk id="3" creationId="{EBCB0764-2F87-4D93-B716-E35D9BB91AEF}"/>
          </ac:spMkLst>
        </pc:spChg>
        <pc:spChg chg="mod ord">
          <ac:chgData name="Doucette,Carrie Marie" userId="S::cmdouc01@louisville.edu::42a2721c-d250-4f80-aca8-bf3fc9d3c965" providerId="AD" clId="Web-{1416ADF8-5E01-4AF6-8B90-75DB8C5B2C1C}" dt="2019-09-11T00:29:35.704" v="637"/>
          <ac:spMkLst>
            <pc:docMk/>
            <pc:sldMk cId="2393373244" sldId="257"/>
            <ac:spMk id="4" creationId="{FFCB891B-DECC-4520-8E53-15B1C8D3C458}"/>
          </ac:spMkLst>
        </pc:spChg>
        <pc:spChg chg="del">
          <ac:chgData name="Doucette,Carrie Marie" userId="S::cmdouc01@louisville.edu::42a2721c-d250-4f80-aca8-bf3fc9d3c965" providerId="AD" clId="Web-{1416ADF8-5E01-4AF6-8B90-75DB8C5B2C1C}" dt="2019-09-11T00:28:34.985" v="626"/>
          <ac:spMkLst>
            <pc:docMk/>
            <pc:sldMk cId="2393373244" sldId="257"/>
            <ac:spMk id="5" creationId="{40401678-2FF5-4BEC-953F-E11265AD691C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5.704" v="637"/>
          <ac:spMkLst>
            <pc:docMk/>
            <pc:sldMk cId="2393373244" sldId="257"/>
            <ac:spMk id="8" creationId="{AA927C3B-99B6-4CC8-9B17-E037F8499584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5.704" v="637"/>
          <ac:spMkLst>
            <pc:docMk/>
            <pc:sldMk cId="2393373244" sldId="257"/>
            <ac:spMk id="10" creationId="{1C1D606D-4DA3-4806-8F40-02982F4AD00D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5.704" v="637"/>
          <ac:spMkLst>
            <pc:docMk/>
            <pc:sldMk cId="2393373244" sldId="257"/>
            <ac:spMk id="12" creationId="{CD7A4F52-D451-483C-8243-5B0F83B91D28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26.173" v="632"/>
          <ac:spMkLst>
            <pc:docMk/>
            <pc:sldMk cId="2393373244" sldId="257"/>
            <ac:spMk id="16" creationId="{1E94681D-2A4C-4A8D-B9B5-31D440D0328D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26.173" v="632"/>
          <ac:spMkLst>
            <pc:docMk/>
            <pc:sldMk cId="2393373244" sldId="257"/>
            <ac:spMk id="17" creationId="{FB65ABA3-820C-4D75-9437-9EFA1ADFE134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26.173" v="632"/>
          <ac:spMkLst>
            <pc:docMk/>
            <pc:sldMk cId="2393373244" sldId="257"/>
            <ac:spMk id="18" creationId="{036BF2FB-90D8-48DB-BD34-D040CDCFF208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22.579" v="630"/>
          <ac:spMkLst>
            <pc:docMk/>
            <pc:sldMk cId="2393373244" sldId="257"/>
            <ac:spMk id="19" creationId="{1E94681D-2A4C-4A8D-B9B5-31D440D0328D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26.173" v="632"/>
          <ac:spMkLst>
            <pc:docMk/>
            <pc:sldMk cId="2393373244" sldId="257"/>
            <ac:spMk id="20" creationId="{78A66977-9B4F-4B2C-AE86-901641B90D53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22.579" v="630"/>
          <ac:spMkLst>
            <pc:docMk/>
            <pc:sldMk cId="2393373244" sldId="257"/>
            <ac:spMk id="21" creationId="{FB65ABA3-820C-4D75-9437-9EFA1ADFE134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2.860" v="634"/>
          <ac:spMkLst>
            <pc:docMk/>
            <pc:sldMk cId="2393373244" sldId="257"/>
            <ac:spMk id="22" creationId="{1E94681D-2A4C-4A8D-B9B5-31D440D0328D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22.579" v="630"/>
          <ac:spMkLst>
            <pc:docMk/>
            <pc:sldMk cId="2393373244" sldId="257"/>
            <ac:spMk id="23" creationId="{036BF2FB-90D8-48DB-BD34-D040CDCFF208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2.860" v="634"/>
          <ac:spMkLst>
            <pc:docMk/>
            <pc:sldMk cId="2393373244" sldId="257"/>
            <ac:spMk id="24" creationId="{FB65ABA3-820C-4D75-9437-9EFA1ADFE134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22.579" v="630"/>
          <ac:spMkLst>
            <pc:docMk/>
            <pc:sldMk cId="2393373244" sldId="257"/>
            <ac:spMk id="25" creationId="{E192707B-B929-41A7-9B41-E959A1C689E4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2.860" v="634"/>
          <ac:spMkLst>
            <pc:docMk/>
            <pc:sldMk cId="2393373244" sldId="257"/>
            <ac:spMk id="26" creationId="{036BF2FB-90D8-48DB-BD34-D040CDCFF208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22.579" v="630"/>
          <ac:spMkLst>
            <pc:docMk/>
            <pc:sldMk cId="2393373244" sldId="257"/>
            <ac:spMk id="27" creationId="{8FB4235C-4505-46C7-AD8F-8769A1972FC1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2.860" v="634"/>
          <ac:spMkLst>
            <pc:docMk/>
            <pc:sldMk cId="2393373244" sldId="257"/>
            <ac:spMk id="28" creationId="{E192707B-B929-41A7-9B41-E959A1C689E4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2.860" v="634"/>
          <ac:spMkLst>
            <pc:docMk/>
            <pc:sldMk cId="2393373244" sldId="257"/>
            <ac:spMk id="29" creationId="{8FB4235C-4505-46C7-AD8F-8769A1972FC1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5.673" v="636"/>
          <ac:spMkLst>
            <pc:docMk/>
            <pc:sldMk cId="2393373244" sldId="257"/>
            <ac:spMk id="30" creationId="{1E94681D-2A4C-4A8D-B9B5-31D440D0328D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5.673" v="636"/>
          <ac:spMkLst>
            <pc:docMk/>
            <pc:sldMk cId="2393373244" sldId="257"/>
            <ac:spMk id="31" creationId="{FB65ABA3-820C-4D75-9437-9EFA1ADFE134}"/>
          </ac:spMkLst>
        </pc:spChg>
        <pc:spChg chg="add del">
          <ac:chgData name="Doucette,Carrie Marie" userId="S::cmdouc01@louisville.edu::42a2721c-d250-4f80-aca8-bf3fc9d3c965" providerId="AD" clId="Web-{1416ADF8-5E01-4AF6-8B90-75DB8C5B2C1C}" dt="2019-09-11T00:29:35.673" v="636"/>
          <ac:spMkLst>
            <pc:docMk/>
            <pc:sldMk cId="2393373244" sldId="257"/>
            <ac:spMk id="32" creationId="{036BF2FB-90D8-48DB-BD34-D040CDCFF208}"/>
          </ac:spMkLst>
        </pc:spChg>
        <pc:spChg chg="add">
          <ac:chgData name="Doucette,Carrie Marie" userId="S::cmdouc01@louisville.edu::42a2721c-d250-4f80-aca8-bf3fc9d3c965" providerId="AD" clId="Web-{1416ADF8-5E01-4AF6-8B90-75DB8C5B2C1C}" dt="2019-09-11T00:29:35.704" v="637"/>
          <ac:spMkLst>
            <pc:docMk/>
            <pc:sldMk cId="2393373244" sldId="257"/>
            <ac:spMk id="33" creationId="{1E94681D-2A4C-4A8D-B9B5-31D440D0328D}"/>
          </ac:spMkLst>
        </pc:spChg>
        <pc:spChg chg="add">
          <ac:chgData name="Doucette,Carrie Marie" userId="S::cmdouc01@louisville.edu::42a2721c-d250-4f80-aca8-bf3fc9d3c965" providerId="AD" clId="Web-{1416ADF8-5E01-4AF6-8B90-75DB8C5B2C1C}" dt="2019-09-11T00:29:35.704" v="637"/>
          <ac:spMkLst>
            <pc:docMk/>
            <pc:sldMk cId="2393373244" sldId="257"/>
            <ac:spMk id="34" creationId="{FB65ABA3-820C-4D75-9437-9EFA1ADFE134}"/>
          </ac:spMkLst>
        </pc:spChg>
        <pc:spChg chg="add">
          <ac:chgData name="Doucette,Carrie Marie" userId="S::cmdouc01@louisville.edu::42a2721c-d250-4f80-aca8-bf3fc9d3c965" providerId="AD" clId="Web-{1416ADF8-5E01-4AF6-8B90-75DB8C5B2C1C}" dt="2019-09-11T00:29:35.704" v="637"/>
          <ac:spMkLst>
            <pc:docMk/>
            <pc:sldMk cId="2393373244" sldId="257"/>
            <ac:spMk id="35" creationId="{036BF2FB-90D8-48DB-BD34-D040CDCFF208}"/>
          </ac:spMkLst>
        </pc:spChg>
        <pc:spChg chg="add">
          <ac:chgData name="Doucette,Carrie Marie" userId="S::cmdouc01@louisville.edu::42a2721c-d250-4f80-aca8-bf3fc9d3c965" providerId="AD" clId="Web-{1416ADF8-5E01-4AF6-8B90-75DB8C5B2C1C}" dt="2019-09-11T00:29:35.704" v="637"/>
          <ac:spMkLst>
            <pc:docMk/>
            <pc:sldMk cId="2393373244" sldId="257"/>
            <ac:spMk id="36" creationId="{CD64F326-929E-45E2-B54D-DC7E17207734}"/>
          </ac:spMkLst>
        </pc:spChg>
        <pc:spChg chg="add">
          <ac:chgData name="Doucette,Carrie Marie" userId="S::cmdouc01@louisville.edu::42a2721c-d250-4f80-aca8-bf3fc9d3c965" providerId="AD" clId="Web-{1416ADF8-5E01-4AF6-8B90-75DB8C5B2C1C}" dt="2019-09-11T00:29:35.704" v="637"/>
          <ac:spMkLst>
            <pc:docMk/>
            <pc:sldMk cId="2393373244" sldId="257"/>
            <ac:spMk id="37" creationId="{7BFCDFD7-7B3B-4ED9-B533-34D0B37244F1}"/>
          </ac:spMkLst>
        </pc:spChg>
        <pc:picChg chg="add mod">
          <ac:chgData name="Doucette,Carrie Marie" userId="S::cmdouc01@louisville.edu::42a2721c-d250-4f80-aca8-bf3fc9d3c965" providerId="AD" clId="Web-{1416ADF8-5E01-4AF6-8B90-75DB8C5B2C1C}" dt="2019-09-11T00:29:35.704" v="637"/>
          <ac:picMkLst>
            <pc:docMk/>
            <pc:sldMk cId="2393373244" sldId="257"/>
            <ac:picMk id="2" creationId="{FB652693-7AA0-402F-8101-88ECF9BB5BCA}"/>
          </ac:picMkLst>
        </pc:picChg>
        <pc:cxnChg chg="add del">
          <ac:chgData name="Doucette,Carrie Marie" userId="S::cmdouc01@louisville.edu::42a2721c-d250-4f80-aca8-bf3fc9d3c965" providerId="AD" clId="Web-{1416ADF8-5E01-4AF6-8B90-75DB8C5B2C1C}" dt="2019-09-11T00:29:35.704" v="637"/>
          <ac:cxnSpMkLst>
            <pc:docMk/>
            <pc:sldMk cId="2393373244" sldId="257"/>
            <ac:cxnSpMk id="14" creationId="{23413C9D-32A8-4475-92E1-327E029906D9}"/>
          </ac:cxnSpMkLst>
        </pc:cxnChg>
      </pc:sldChg>
    </pc:docChg>
  </pc:docChgLst>
  <pc:docChgLst>
    <pc:chgData name="Fields,Matthew" userId="S::mjfiel02@louisville.edu::85422fa1-d35f-4cec-b9da-f70010fb385c" providerId="AD" clId="Web-{1C2E20B5-1E6B-4271-9388-50D817E85364}"/>
    <pc:docChg chg="delSld modSld">
      <pc:chgData name="Fields,Matthew" userId="S::mjfiel02@louisville.edu::85422fa1-d35f-4cec-b9da-f70010fb385c" providerId="AD" clId="Web-{1C2E20B5-1E6B-4271-9388-50D817E85364}" dt="2019-09-12T12:10:43.495" v="297"/>
      <pc:docMkLst>
        <pc:docMk/>
      </pc:docMkLst>
      <pc:sldChg chg="modSp">
        <pc:chgData name="Fields,Matthew" userId="S::mjfiel02@louisville.edu::85422fa1-d35f-4cec-b9da-f70010fb385c" providerId="AD" clId="Web-{1C2E20B5-1E6B-4271-9388-50D817E85364}" dt="2019-09-12T12:00:34.670" v="32" actId="20577"/>
        <pc:sldMkLst>
          <pc:docMk/>
          <pc:sldMk cId="2096464400" sldId="260"/>
        </pc:sldMkLst>
        <pc:spChg chg="mod">
          <ac:chgData name="Fields,Matthew" userId="S::mjfiel02@louisville.edu::85422fa1-d35f-4cec-b9da-f70010fb385c" providerId="AD" clId="Web-{1C2E20B5-1E6B-4271-9388-50D817E85364}" dt="2019-09-12T12:00:34.670" v="32" actId="20577"/>
          <ac:spMkLst>
            <pc:docMk/>
            <pc:sldMk cId="2096464400" sldId="260"/>
            <ac:spMk id="3" creationId="{EBCB0764-2F87-4D93-B716-E35D9BB91AEF}"/>
          </ac:spMkLst>
        </pc:spChg>
      </pc:sldChg>
      <pc:sldChg chg="modSp">
        <pc:chgData name="Fields,Matthew" userId="S::mjfiel02@louisville.edu::85422fa1-d35f-4cec-b9da-f70010fb385c" providerId="AD" clId="Web-{1C2E20B5-1E6B-4271-9388-50D817E85364}" dt="2019-09-12T12:01:03.717" v="39" actId="20577"/>
        <pc:sldMkLst>
          <pc:docMk/>
          <pc:sldMk cId="3619015058" sldId="262"/>
        </pc:sldMkLst>
        <pc:spChg chg="mod">
          <ac:chgData name="Fields,Matthew" userId="S::mjfiel02@louisville.edu::85422fa1-d35f-4cec-b9da-f70010fb385c" providerId="AD" clId="Web-{1C2E20B5-1E6B-4271-9388-50D817E85364}" dt="2019-09-12T12:01:03.717" v="39" actId="20577"/>
          <ac:spMkLst>
            <pc:docMk/>
            <pc:sldMk cId="3619015058" sldId="262"/>
            <ac:spMk id="2" creationId="{451A92E6-A4D0-4BC1-91AD-B38E2C95D2B4}"/>
          </ac:spMkLst>
        </pc:spChg>
      </pc:sldChg>
      <pc:sldChg chg="modSp">
        <pc:chgData name="Fields,Matthew" userId="S::mjfiel02@louisville.edu::85422fa1-d35f-4cec-b9da-f70010fb385c" providerId="AD" clId="Web-{1C2E20B5-1E6B-4271-9388-50D817E85364}" dt="2019-09-12T12:08:15.399" v="295" actId="20577"/>
        <pc:sldMkLst>
          <pc:docMk/>
          <pc:sldMk cId="910499438" sldId="265"/>
        </pc:sldMkLst>
        <pc:spChg chg="mod">
          <ac:chgData name="Fields,Matthew" userId="S::mjfiel02@louisville.edu::85422fa1-d35f-4cec-b9da-f70010fb385c" providerId="AD" clId="Web-{1C2E20B5-1E6B-4271-9388-50D817E85364}" dt="2019-09-12T12:08:10.790" v="287" actId="20577"/>
          <ac:spMkLst>
            <pc:docMk/>
            <pc:sldMk cId="910499438" sldId="265"/>
            <ac:spMk id="3" creationId="{EBCB0764-2F87-4D93-B716-E35D9BB91AEF}"/>
          </ac:spMkLst>
        </pc:spChg>
        <pc:spChg chg="mod">
          <ac:chgData name="Fields,Matthew" userId="S::mjfiel02@louisville.edu::85422fa1-d35f-4cec-b9da-f70010fb385c" providerId="AD" clId="Web-{1C2E20B5-1E6B-4271-9388-50D817E85364}" dt="2019-09-12T12:04:28.063" v="119" actId="20577"/>
          <ac:spMkLst>
            <pc:docMk/>
            <pc:sldMk cId="910499438" sldId="265"/>
            <ac:spMk id="4" creationId="{FFCB891B-DECC-4520-8E53-15B1C8D3C458}"/>
          </ac:spMkLst>
        </pc:spChg>
        <pc:spChg chg="mod">
          <ac:chgData name="Fields,Matthew" userId="S::mjfiel02@louisville.edu::85422fa1-d35f-4cec-b9da-f70010fb385c" providerId="AD" clId="Web-{1C2E20B5-1E6B-4271-9388-50D817E85364}" dt="2019-09-12T12:08:15.399" v="295" actId="20577"/>
          <ac:spMkLst>
            <pc:docMk/>
            <pc:sldMk cId="910499438" sldId="265"/>
            <ac:spMk id="5" creationId="{40401678-2FF5-4BEC-953F-E11265AD691C}"/>
          </ac:spMkLst>
        </pc:spChg>
      </pc:sldChg>
      <pc:sldChg chg="delSp delAnim">
        <pc:chgData name="Fields,Matthew" userId="S::mjfiel02@louisville.edu::85422fa1-d35f-4cec-b9da-f70010fb385c" providerId="AD" clId="Web-{1C2E20B5-1E6B-4271-9388-50D817E85364}" dt="2019-09-12T12:10:43.495" v="297"/>
        <pc:sldMkLst>
          <pc:docMk/>
          <pc:sldMk cId="1015139389" sldId="266"/>
        </pc:sldMkLst>
        <pc:picChg chg="del">
          <ac:chgData name="Fields,Matthew" userId="S::mjfiel02@louisville.edu::85422fa1-d35f-4cec-b9da-f70010fb385c" providerId="AD" clId="Web-{1C2E20B5-1E6B-4271-9388-50D817E85364}" dt="2019-09-12T12:10:43.495" v="297"/>
          <ac:picMkLst>
            <pc:docMk/>
            <pc:sldMk cId="1015139389" sldId="266"/>
            <ac:picMk id="4" creationId="{74F4C63A-805F-4252-81FC-AA86FA3EBE78}"/>
          </ac:picMkLst>
        </pc:picChg>
      </pc:sldChg>
      <pc:sldChg chg="addSp delSp modSp del">
        <pc:chgData name="Fields,Matthew" userId="S::mjfiel02@louisville.edu::85422fa1-d35f-4cec-b9da-f70010fb385c" providerId="AD" clId="Web-{1C2E20B5-1E6B-4271-9388-50D817E85364}" dt="2019-09-12T11:24:54.021" v="6"/>
        <pc:sldMkLst>
          <pc:docMk/>
          <pc:sldMk cId="1734302641" sldId="267"/>
        </pc:sldMkLst>
        <pc:spChg chg="add del mod">
          <ac:chgData name="Fields,Matthew" userId="S::mjfiel02@louisville.edu::85422fa1-d35f-4cec-b9da-f70010fb385c" providerId="AD" clId="Web-{1C2E20B5-1E6B-4271-9388-50D817E85364}" dt="2019-09-12T11:23:36.692" v="4"/>
          <ac:spMkLst>
            <pc:docMk/>
            <pc:sldMk cId="1734302641" sldId="267"/>
            <ac:spMk id="5" creationId="{E0C71990-CC80-490E-90EA-1D3AF8B29940}"/>
          </ac:spMkLst>
        </pc:spChg>
        <pc:graphicFrameChg chg="add del mod">
          <ac:chgData name="Fields,Matthew" userId="S::mjfiel02@louisville.edu::85422fa1-d35f-4cec-b9da-f70010fb385c" providerId="AD" clId="Web-{1C2E20B5-1E6B-4271-9388-50D817E85364}" dt="2019-09-12T11:23:36.692" v="5"/>
          <ac:graphicFrameMkLst>
            <pc:docMk/>
            <pc:sldMk cId="1734302641" sldId="267"/>
            <ac:graphicFrameMk id="3" creationId="{1720EF06-1F8E-4D71-92E1-BA1C6221DBA1}"/>
          </ac:graphicFrameMkLst>
        </pc:graphicFrameChg>
      </pc:sldChg>
      <pc:sldChg chg="addSp delSp modSp">
        <pc:chgData name="Fields,Matthew" userId="S::mjfiel02@louisville.edu::85422fa1-d35f-4cec-b9da-f70010fb385c" providerId="AD" clId="Web-{1C2E20B5-1E6B-4271-9388-50D817E85364}" dt="2019-09-12T11:28:09.838" v="13"/>
        <pc:sldMkLst>
          <pc:docMk/>
          <pc:sldMk cId="1784968905" sldId="267"/>
        </pc:sldMkLst>
        <pc:spChg chg="add del mod">
          <ac:chgData name="Fields,Matthew" userId="S::mjfiel02@louisville.edu::85422fa1-d35f-4cec-b9da-f70010fb385c" providerId="AD" clId="Web-{1C2E20B5-1E6B-4271-9388-50D817E85364}" dt="2019-09-12T11:28:09.838" v="12"/>
          <ac:spMkLst>
            <pc:docMk/>
            <pc:sldMk cId="1784968905" sldId="267"/>
            <ac:spMk id="5" creationId="{E7BB1973-9734-44F0-85DD-D186445A6024}"/>
          </ac:spMkLst>
        </pc:spChg>
        <pc:graphicFrameChg chg="add del mod">
          <ac:chgData name="Fields,Matthew" userId="S::mjfiel02@louisville.edu::85422fa1-d35f-4cec-b9da-f70010fb385c" providerId="AD" clId="Web-{1C2E20B5-1E6B-4271-9388-50D817E85364}" dt="2019-09-12T11:28:09.838" v="13"/>
          <ac:graphicFrameMkLst>
            <pc:docMk/>
            <pc:sldMk cId="1784968905" sldId="267"/>
            <ac:graphicFrameMk id="3" creationId="{73D9F503-AAA0-4B4C-BB6D-2D3CFCBADD6B}"/>
          </ac:graphicFrameMkLst>
        </pc:graphicFrameChg>
        <pc:graphicFrameChg chg="del">
          <ac:chgData name="Fields,Matthew" userId="S::mjfiel02@louisville.edu::85422fa1-d35f-4cec-b9da-f70010fb385c" providerId="AD" clId="Web-{1C2E20B5-1E6B-4271-9388-50D817E85364}" dt="2019-09-12T11:28:03.634" v="7"/>
          <ac:graphicFrameMkLst>
            <pc:docMk/>
            <pc:sldMk cId="1784968905" sldId="267"/>
            <ac:graphicFrameMk id="16" creationId="{17C3EE5B-094D-A446-AAD4-BB3B2D9144B7}"/>
          </ac:graphicFrameMkLst>
        </pc:graphicFrameChg>
      </pc:sldChg>
    </pc:docChg>
  </pc:docChgLst>
  <pc:docChgLst>
    <pc:chgData name="Fields,Matthew" userId="S::mjfiel02@louisville.edu::85422fa1-d35f-4cec-b9da-f70010fb385c" providerId="AD" clId="Web-{C8BDF60F-40D7-4E22-B461-CFAA88266151}"/>
    <pc:docChg chg="addSld delSld modSld modMainMaster">
      <pc:chgData name="Fields,Matthew" userId="S::mjfiel02@louisville.edu::85422fa1-d35f-4cec-b9da-f70010fb385c" providerId="AD" clId="Web-{C8BDF60F-40D7-4E22-B461-CFAA88266151}" dt="2019-09-12T11:09:45.066" v="382"/>
      <pc:docMkLst>
        <pc:docMk/>
      </pc:docMkLst>
      <pc:sldChg chg="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109857222" sldId="256"/>
        </pc:sldMkLst>
      </pc:sldChg>
      <pc:sldChg chg="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2393373244" sldId="257"/>
        </pc:sldMkLst>
      </pc:sldChg>
      <pc:sldChg chg="modSp 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3603989735" sldId="259"/>
        </pc:sldMkLst>
        <pc:spChg chg="mod">
          <ac:chgData name="Fields,Matthew" userId="S::mjfiel02@louisville.edu::85422fa1-d35f-4cec-b9da-f70010fb385c" providerId="AD" clId="Web-{C8BDF60F-40D7-4E22-B461-CFAA88266151}" dt="2019-09-12T11:04:11.795" v="166" actId="20577"/>
          <ac:spMkLst>
            <pc:docMk/>
            <pc:sldMk cId="3603989735" sldId="259"/>
            <ac:spMk id="4" creationId="{FFCB891B-DECC-4520-8E53-15B1C8D3C458}"/>
          </ac:spMkLst>
        </pc:spChg>
      </pc:sldChg>
      <pc:sldChg chg="modSp 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2096464400" sldId="260"/>
        </pc:sldMkLst>
        <pc:spChg chg="mod">
          <ac:chgData name="Fields,Matthew" userId="S::mjfiel02@louisville.edu::85422fa1-d35f-4cec-b9da-f70010fb385c" providerId="AD" clId="Web-{C8BDF60F-40D7-4E22-B461-CFAA88266151}" dt="2019-09-12T11:04:06.216" v="163" actId="20577"/>
          <ac:spMkLst>
            <pc:docMk/>
            <pc:sldMk cId="2096464400" sldId="260"/>
            <ac:spMk id="4" creationId="{FFCB891B-DECC-4520-8E53-15B1C8D3C458}"/>
          </ac:spMkLst>
        </pc:spChg>
      </pc:sldChg>
      <pc:sldChg chg="modSp 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821802337" sldId="261"/>
        </pc:sldMkLst>
        <pc:spChg chg="mod">
          <ac:chgData name="Fields,Matthew" userId="S::mjfiel02@louisville.edu::85422fa1-d35f-4cec-b9da-f70010fb385c" providerId="AD" clId="Web-{C8BDF60F-40D7-4E22-B461-CFAA88266151}" dt="2019-09-12T11:03:56.091" v="160" actId="20577"/>
          <ac:spMkLst>
            <pc:docMk/>
            <pc:sldMk cId="821802337" sldId="261"/>
            <ac:spMk id="4" creationId="{FFCB891B-DECC-4520-8E53-15B1C8D3C458}"/>
          </ac:spMkLst>
        </pc:spChg>
      </pc:sldChg>
      <pc:sldChg chg="modSp 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3619015058" sldId="262"/>
        </pc:sldMkLst>
        <pc:spChg chg="mod">
          <ac:chgData name="Fields,Matthew" userId="S::mjfiel02@louisville.edu::85422fa1-d35f-4cec-b9da-f70010fb385c" providerId="AD" clId="Web-{C8BDF60F-40D7-4E22-B461-CFAA88266151}" dt="2019-09-12T11:04:42.795" v="169" actId="20577"/>
          <ac:spMkLst>
            <pc:docMk/>
            <pc:sldMk cId="3619015058" sldId="262"/>
            <ac:spMk id="2" creationId="{451A92E6-A4D0-4BC1-91AD-B38E2C95D2B4}"/>
          </ac:spMkLst>
        </pc:spChg>
        <pc:spChg chg="mod">
          <ac:chgData name="Fields,Matthew" userId="S::mjfiel02@louisville.edu::85422fa1-d35f-4cec-b9da-f70010fb385c" providerId="AD" clId="Web-{C8BDF60F-40D7-4E22-B461-CFAA88266151}" dt="2019-09-12T11:04:50.499" v="171" actId="1076"/>
          <ac:spMkLst>
            <pc:docMk/>
            <pc:sldMk cId="3619015058" sldId="262"/>
            <ac:spMk id="4" creationId="{FFCB891B-DECC-4520-8E53-15B1C8D3C458}"/>
          </ac:spMkLst>
        </pc:spChg>
      </pc:sldChg>
      <pc:sldChg chg="modSp 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4012224089" sldId="263"/>
        </pc:sldMkLst>
        <pc:spChg chg="mod">
          <ac:chgData name="Fields,Matthew" userId="S::mjfiel02@louisville.edu::85422fa1-d35f-4cec-b9da-f70010fb385c" providerId="AD" clId="Web-{C8BDF60F-40D7-4E22-B461-CFAA88266151}" dt="2019-09-12T11:03:50.107" v="157" actId="20577"/>
          <ac:spMkLst>
            <pc:docMk/>
            <pc:sldMk cId="4012224089" sldId="263"/>
            <ac:spMk id="4" creationId="{FFCB891B-DECC-4520-8E53-15B1C8D3C458}"/>
          </ac:spMkLst>
        </pc:spChg>
      </pc:sldChg>
      <pc:sldChg chg="modSp 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3284467281" sldId="264"/>
        </pc:sldMkLst>
        <pc:spChg chg="mod">
          <ac:chgData name="Fields,Matthew" userId="S::mjfiel02@louisville.edu::85422fa1-d35f-4cec-b9da-f70010fb385c" providerId="AD" clId="Web-{C8BDF60F-40D7-4E22-B461-CFAA88266151}" dt="2019-09-12T10:55:35.126" v="25" actId="20577"/>
          <ac:spMkLst>
            <pc:docMk/>
            <pc:sldMk cId="3284467281" sldId="264"/>
            <ac:spMk id="3" creationId="{EBCB0764-2F87-4D93-B716-E35D9BB91AEF}"/>
          </ac:spMkLst>
        </pc:spChg>
        <pc:spChg chg="mod">
          <ac:chgData name="Fields,Matthew" userId="S::mjfiel02@louisville.edu::85422fa1-d35f-4cec-b9da-f70010fb385c" providerId="AD" clId="Web-{C8BDF60F-40D7-4E22-B461-CFAA88266151}" dt="2019-09-12T10:58:33.523" v="31" actId="20577"/>
          <ac:spMkLst>
            <pc:docMk/>
            <pc:sldMk cId="3284467281" sldId="264"/>
            <ac:spMk id="4" creationId="{FFCB891B-DECC-4520-8E53-15B1C8D3C458}"/>
          </ac:spMkLst>
        </pc:spChg>
      </pc:sldChg>
      <pc:sldChg chg="modSp 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910499438" sldId="265"/>
        </pc:sldMkLst>
        <pc:spChg chg="mod">
          <ac:chgData name="Fields,Matthew" userId="S::mjfiel02@louisville.edu::85422fa1-d35f-4cec-b9da-f70010fb385c" providerId="AD" clId="Web-{C8BDF60F-40D7-4E22-B461-CFAA88266151}" dt="2019-09-12T11:08:44.706" v="376" actId="20577"/>
          <ac:spMkLst>
            <pc:docMk/>
            <pc:sldMk cId="910499438" sldId="265"/>
            <ac:spMk id="3" creationId="{EBCB0764-2F87-4D93-B716-E35D9BB91AEF}"/>
          </ac:spMkLst>
        </pc:spChg>
        <pc:spChg chg="mod">
          <ac:chgData name="Fields,Matthew" userId="S::mjfiel02@louisville.edu::85422fa1-d35f-4cec-b9da-f70010fb385c" providerId="AD" clId="Web-{C8BDF60F-40D7-4E22-B461-CFAA88266151}" dt="2019-09-12T11:07:57.158" v="346" actId="20577"/>
          <ac:spMkLst>
            <pc:docMk/>
            <pc:sldMk cId="910499438" sldId="265"/>
            <ac:spMk id="4" creationId="{FFCB891B-DECC-4520-8E53-15B1C8D3C458}"/>
          </ac:spMkLst>
        </pc:spChg>
        <pc:spChg chg="mod">
          <ac:chgData name="Fields,Matthew" userId="S::mjfiel02@louisville.edu::85422fa1-d35f-4cec-b9da-f70010fb385c" providerId="AD" clId="Web-{C8BDF60F-40D7-4E22-B461-CFAA88266151}" dt="2019-09-12T11:07:25.376" v="340" actId="1076"/>
          <ac:spMkLst>
            <pc:docMk/>
            <pc:sldMk cId="910499438" sldId="265"/>
            <ac:spMk id="5" creationId="{40401678-2FF5-4BEC-953F-E11265AD691C}"/>
          </ac:spMkLst>
        </pc:spChg>
      </pc:sldChg>
      <pc:sldChg chg="addSp delSp modSp modTransition">
        <pc:chgData name="Fields,Matthew" userId="S::mjfiel02@louisville.edu::85422fa1-d35f-4cec-b9da-f70010fb385c" providerId="AD" clId="Web-{C8BDF60F-40D7-4E22-B461-CFAA88266151}" dt="2019-09-12T11:09:45.066" v="382"/>
        <pc:sldMkLst>
          <pc:docMk/>
          <pc:sldMk cId="1015139389" sldId="266"/>
        </pc:sldMkLst>
        <pc:picChg chg="add del mod">
          <ac:chgData name="Fields,Matthew" userId="S::mjfiel02@louisville.edu::85422fa1-d35f-4cec-b9da-f70010fb385c" providerId="AD" clId="Web-{C8BDF60F-40D7-4E22-B461-CFAA88266151}" dt="2019-09-12T10:53:07.592" v="2"/>
          <ac:picMkLst>
            <pc:docMk/>
            <pc:sldMk cId="1015139389" sldId="266"/>
            <ac:picMk id="2" creationId="{B05631D7-95E9-4B29-BC6E-9833EA6FE173}"/>
          </ac:picMkLst>
        </pc:picChg>
        <pc:picChg chg="add mod">
          <ac:chgData name="Fields,Matthew" userId="S::mjfiel02@louisville.edu::85422fa1-d35f-4cec-b9da-f70010fb385c" providerId="AD" clId="Web-{C8BDF60F-40D7-4E22-B461-CFAA88266151}" dt="2019-09-12T10:53:59.718" v="12" actId="1076"/>
          <ac:picMkLst>
            <pc:docMk/>
            <pc:sldMk cId="1015139389" sldId="266"/>
            <ac:picMk id="4" creationId="{74F4C63A-805F-4252-81FC-AA86FA3EBE78}"/>
          </ac:picMkLst>
        </pc:picChg>
        <pc:picChg chg="del">
          <ac:chgData name="Fields,Matthew" userId="S::mjfiel02@louisville.edu::85422fa1-d35f-4cec-b9da-f70010fb385c" providerId="AD" clId="Web-{C8BDF60F-40D7-4E22-B461-CFAA88266151}" dt="2019-09-12T10:53:00.576" v="0"/>
          <ac:picMkLst>
            <pc:docMk/>
            <pc:sldMk cId="1015139389" sldId="266"/>
            <ac:picMk id="17" creationId="{475686FC-884A-4201-A0AA-AE9F51AF2FDC}"/>
          </ac:picMkLst>
        </pc:picChg>
      </pc:sldChg>
      <pc:sldChg chg="add del replId">
        <pc:chgData name="Fields,Matthew" userId="S::mjfiel02@louisville.edu::85422fa1-d35f-4cec-b9da-f70010fb385c" providerId="AD" clId="Web-{C8BDF60F-40D7-4E22-B461-CFAA88266151}" dt="2019-09-12T10:53:15.873" v="4"/>
        <pc:sldMkLst>
          <pc:docMk/>
          <pc:sldMk cId="2296483589" sldId="267"/>
        </pc:sldMkLst>
      </pc:sldChg>
      <pc:sldMasterChg chg="modTransition modSldLayout">
        <pc:chgData name="Fields,Matthew" userId="S::mjfiel02@louisville.edu::85422fa1-d35f-4cec-b9da-f70010fb385c" providerId="AD" clId="Web-{C8BDF60F-40D7-4E22-B461-CFAA88266151}" dt="2019-09-12T11:09:45.066" v="382"/>
        <pc:sldMasterMkLst>
          <pc:docMk/>
          <pc:sldMasterMk cId="1761641560" sldId="2147483729"/>
        </pc:sldMasterMkLst>
        <pc:sldLayoutChg chg="modTransition">
          <pc:chgData name="Fields,Matthew" userId="S::mjfiel02@louisville.edu::85422fa1-d35f-4cec-b9da-f70010fb385c" providerId="AD" clId="Web-{C8BDF60F-40D7-4E22-B461-CFAA88266151}" dt="2019-09-12T11:09:45.066" v="382"/>
          <pc:sldLayoutMkLst>
            <pc:docMk/>
            <pc:sldMasterMk cId="1761641560" sldId="2147483729"/>
            <pc:sldLayoutMk cId="95209992" sldId="2147483723"/>
          </pc:sldLayoutMkLst>
        </pc:sldLayoutChg>
      </pc:sldMasterChg>
    </pc:docChg>
  </pc:docChgLst>
  <pc:docChgLst>
    <pc:chgData name="Doucette,Carrie Marie" userId="S::cmdouc01@louisville.edu::42a2721c-d250-4f80-aca8-bf3fc9d3c965" providerId="AD" clId="Web-{1DF18224-9010-4257-A3BF-062353B74207}"/>
    <pc:docChg chg="modSld">
      <pc:chgData name="Doucette,Carrie Marie" userId="S::cmdouc01@louisville.edu::42a2721c-d250-4f80-aca8-bf3fc9d3c965" providerId="AD" clId="Web-{1DF18224-9010-4257-A3BF-062353B74207}" dt="2019-09-11T00:50:28.896" v="17" actId="1076"/>
      <pc:docMkLst>
        <pc:docMk/>
      </pc:docMkLst>
      <pc:sldChg chg="addSp modSp">
        <pc:chgData name="Doucette,Carrie Marie" userId="S::cmdouc01@louisville.edu::42a2721c-d250-4f80-aca8-bf3fc9d3c965" providerId="AD" clId="Web-{1DF18224-9010-4257-A3BF-062353B74207}" dt="2019-09-11T00:50:28.896" v="17" actId="1076"/>
        <pc:sldMkLst>
          <pc:docMk/>
          <pc:sldMk cId="3619015058" sldId="262"/>
        </pc:sldMkLst>
        <pc:spChg chg="mod">
          <ac:chgData name="Doucette,Carrie Marie" userId="S::cmdouc01@louisville.edu::42a2721c-d250-4f80-aca8-bf3fc9d3c965" providerId="AD" clId="Web-{1DF18224-9010-4257-A3BF-062353B74207}" dt="2019-09-11T00:49:59.692" v="13" actId="1076"/>
          <ac:spMkLst>
            <pc:docMk/>
            <pc:sldMk cId="3619015058" sldId="262"/>
            <ac:spMk id="2" creationId="{451A92E6-A4D0-4BC1-91AD-B38E2C95D2B4}"/>
          </ac:spMkLst>
        </pc:spChg>
        <pc:spChg chg="mod">
          <ac:chgData name="Doucette,Carrie Marie" userId="S::cmdouc01@louisville.edu::42a2721c-d250-4f80-aca8-bf3fc9d3c965" providerId="AD" clId="Web-{1DF18224-9010-4257-A3BF-062353B74207}" dt="2019-09-11T00:49:54.442" v="12" actId="1076"/>
          <ac:spMkLst>
            <pc:docMk/>
            <pc:sldMk cId="3619015058" sldId="262"/>
            <ac:spMk id="3" creationId="{EBCB0764-2F87-4D93-B716-E35D9BB91AEF}"/>
          </ac:spMkLst>
        </pc:spChg>
        <pc:picChg chg="add mod modCrop">
          <ac:chgData name="Doucette,Carrie Marie" userId="S::cmdouc01@louisville.edu::42a2721c-d250-4f80-aca8-bf3fc9d3c965" providerId="AD" clId="Web-{1DF18224-9010-4257-A3BF-062353B74207}" dt="2019-09-11T00:49:12.536" v="8" actId="1076"/>
          <ac:picMkLst>
            <pc:docMk/>
            <pc:sldMk cId="3619015058" sldId="262"/>
            <ac:picMk id="5" creationId="{94EC9D14-913C-4EFA-8A1D-C1945F4E3EDA}"/>
          </ac:picMkLst>
        </pc:picChg>
        <pc:picChg chg="add mod">
          <ac:chgData name="Doucette,Carrie Marie" userId="S::cmdouc01@louisville.edu::42a2721c-d250-4f80-aca8-bf3fc9d3c965" providerId="AD" clId="Web-{1DF18224-9010-4257-A3BF-062353B74207}" dt="2019-09-11T00:50:28.896" v="17" actId="1076"/>
          <ac:picMkLst>
            <pc:docMk/>
            <pc:sldMk cId="3619015058" sldId="262"/>
            <ac:picMk id="7" creationId="{BCB169D6-2DC1-4B88-9BB1-C09B6E05CAD5}"/>
          </ac:picMkLst>
        </pc:picChg>
      </pc:sldChg>
    </pc:docChg>
  </pc:docChgLst>
  <pc:docChgLst>
    <pc:chgData name="Doucette,Carrie Marie" userId="S::cmdouc01@louisville.edu::42a2721c-d250-4f80-aca8-bf3fc9d3c965" providerId="AD" clId="Web-{0453EFD3-1FF6-49BF-B36A-BD08D46CFA57}"/>
    <pc:docChg chg="modSld">
      <pc:chgData name="Doucette,Carrie Marie" userId="S::cmdouc01@louisville.edu::42a2721c-d250-4f80-aca8-bf3fc9d3c965" providerId="AD" clId="Web-{0453EFD3-1FF6-49BF-B36A-BD08D46CFA57}" dt="2019-09-11T00:47:22.157" v="801"/>
      <pc:docMkLst>
        <pc:docMk/>
      </pc:docMkLst>
      <pc:sldChg chg="addSp delSp modSp">
        <pc:chgData name="Doucette,Carrie Marie" userId="S::cmdouc01@louisville.edu::42a2721c-d250-4f80-aca8-bf3fc9d3c965" providerId="AD" clId="Web-{0453EFD3-1FF6-49BF-B36A-BD08D46CFA57}" dt="2019-09-11T00:47:22.157" v="801"/>
        <pc:sldMkLst>
          <pc:docMk/>
          <pc:sldMk cId="3619015058" sldId="262"/>
        </pc:sldMkLst>
        <pc:spChg chg="add mod">
          <ac:chgData name="Doucette,Carrie Marie" userId="S::cmdouc01@louisville.edu::42a2721c-d250-4f80-aca8-bf3fc9d3c965" providerId="AD" clId="Web-{0453EFD3-1FF6-49BF-B36A-BD08D46CFA57}" dt="2019-09-11T00:47:10.846" v="799" actId="20577"/>
          <ac:spMkLst>
            <pc:docMk/>
            <pc:sldMk cId="3619015058" sldId="262"/>
            <ac:spMk id="2" creationId="{451A92E6-A4D0-4BC1-91AD-B38E2C95D2B4}"/>
          </ac:spMkLst>
        </pc:spChg>
        <pc:spChg chg="mod">
          <ac:chgData name="Doucette,Carrie Marie" userId="S::cmdouc01@louisville.edu::42a2721c-d250-4f80-aca8-bf3fc9d3c965" providerId="AD" clId="Web-{0453EFD3-1FF6-49BF-B36A-BD08D46CFA57}" dt="2019-09-11T00:40:25.823" v="249" actId="1076"/>
          <ac:spMkLst>
            <pc:docMk/>
            <pc:sldMk cId="3619015058" sldId="262"/>
            <ac:spMk id="3" creationId="{EBCB0764-2F87-4D93-B716-E35D9BB91AEF}"/>
          </ac:spMkLst>
        </pc:spChg>
        <pc:spChg chg="mod">
          <ac:chgData name="Doucette,Carrie Marie" userId="S::cmdouc01@louisville.edu::42a2721c-d250-4f80-aca8-bf3fc9d3c965" providerId="AD" clId="Web-{0453EFD3-1FF6-49BF-B36A-BD08D46CFA57}" dt="2019-09-11T00:38:44.136" v="65" actId="20577"/>
          <ac:spMkLst>
            <pc:docMk/>
            <pc:sldMk cId="3619015058" sldId="262"/>
            <ac:spMk id="4" creationId="{FFCB891B-DECC-4520-8E53-15B1C8D3C458}"/>
          </ac:spMkLst>
        </pc:spChg>
        <pc:spChg chg="del">
          <ac:chgData name="Doucette,Carrie Marie" userId="S::cmdouc01@louisville.edu::42a2721c-d250-4f80-aca8-bf3fc9d3c965" providerId="AD" clId="Web-{0453EFD3-1FF6-49BF-B36A-BD08D46CFA57}" dt="2019-09-11T00:47:22.157" v="801"/>
          <ac:spMkLst>
            <pc:docMk/>
            <pc:sldMk cId="3619015058" sldId="262"/>
            <ac:spMk id="5" creationId="{40401678-2FF5-4BEC-953F-E11265AD691C}"/>
          </ac:spMkLst>
        </pc:spChg>
      </pc:sldChg>
    </pc:docChg>
  </pc:docChgLst>
  <pc:docChgLst>
    <pc:chgData name="Doucette,Carrie Marie" userId="S::cmdouc01@louisville.edu::42a2721c-d250-4f80-aca8-bf3fc9d3c965" providerId="AD" clId="Web-{101F8A07-B3D6-42C3-8C89-F9580E4BD4B8}"/>
    <pc:docChg chg="addSld delSld modSld sldOrd">
      <pc:chgData name="Doucette,Carrie Marie" userId="S::cmdouc01@louisville.edu::42a2721c-d250-4f80-aca8-bf3fc9d3c965" providerId="AD" clId="Web-{101F8A07-B3D6-42C3-8C89-F9580E4BD4B8}" dt="2019-09-10T14:32:37.312" v="427" actId="20577"/>
      <pc:docMkLst>
        <pc:docMk/>
      </pc:docMkLst>
      <pc:sldChg chg="addSp delSp modSp mod setBg setClrOvrMap">
        <pc:chgData name="Doucette,Carrie Marie" userId="S::cmdouc01@louisville.edu::42a2721c-d250-4f80-aca8-bf3fc9d3c965" providerId="AD" clId="Web-{101F8A07-B3D6-42C3-8C89-F9580E4BD4B8}" dt="2019-09-10T14:25:58.224" v="344" actId="20577"/>
        <pc:sldMkLst>
          <pc:docMk/>
          <pc:sldMk cId="2393373244" sldId="257"/>
        </pc:sldMkLst>
        <pc:spChg chg="del mod">
          <ac:chgData name="Doucette,Carrie Marie" userId="S::cmdouc01@louisville.edu::42a2721c-d250-4f80-aca8-bf3fc9d3c965" providerId="AD" clId="Web-{101F8A07-B3D6-42C3-8C89-F9580E4BD4B8}" dt="2019-09-10T14:15:41.398" v="3"/>
          <ac:spMkLst>
            <pc:docMk/>
            <pc:sldMk cId="2393373244" sldId="257"/>
            <ac:spMk id="2" creationId="{32F7750E-9384-4B40-ABA3-F142A353DB32}"/>
          </ac:spMkLst>
        </pc:spChg>
        <pc:spChg chg="mod">
          <ac:chgData name="Doucette,Carrie Marie" userId="S::cmdouc01@louisville.edu::42a2721c-d250-4f80-aca8-bf3fc9d3c965" providerId="AD" clId="Web-{101F8A07-B3D6-42C3-8C89-F9580E4BD4B8}" dt="2019-09-10T14:25:58.224" v="344" actId="20577"/>
          <ac:spMkLst>
            <pc:docMk/>
            <pc:sldMk cId="2393373244" sldId="257"/>
            <ac:spMk id="3" creationId="{EBCB0764-2F87-4D93-B716-E35D9BB91AEF}"/>
          </ac:spMkLst>
        </pc:spChg>
        <pc:spChg chg="add mod">
          <ac:chgData name="Doucette,Carrie Marie" userId="S::cmdouc01@louisville.edu::42a2721c-d250-4f80-aca8-bf3fc9d3c965" providerId="AD" clId="Web-{101F8A07-B3D6-42C3-8C89-F9580E4BD4B8}" dt="2019-09-10T14:20:43.311" v="59" actId="20577"/>
          <ac:spMkLst>
            <pc:docMk/>
            <pc:sldMk cId="2393373244" sldId="257"/>
            <ac:spMk id="4" creationId="{FFCB891B-DECC-4520-8E53-15B1C8D3C458}"/>
          </ac:spMkLst>
        </pc:spChg>
        <pc:spChg chg="add mod">
          <ac:chgData name="Doucette,Carrie Marie" userId="S::cmdouc01@louisville.edu::42a2721c-d250-4f80-aca8-bf3fc9d3c965" providerId="AD" clId="Web-{101F8A07-B3D6-42C3-8C89-F9580E4BD4B8}" dt="2019-09-10T14:17:09.025" v="38" actId="20577"/>
          <ac:spMkLst>
            <pc:docMk/>
            <pc:sldMk cId="2393373244" sldId="257"/>
            <ac:spMk id="5" creationId="{40401678-2FF5-4BEC-953F-E11265AD691C}"/>
          </ac:spMkLst>
        </pc:spChg>
        <pc:spChg chg="add">
          <ac:chgData name="Doucette,Carrie Marie" userId="S::cmdouc01@louisville.edu::42a2721c-d250-4f80-aca8-bf3fc9d3c965" providerId="AD" clId="Web-{101F8A07-B3D6-42C3-8C89-F9580E4BD4B8}" dt="2019-09-10T14:15:31.085" v="2"/>
          <ac:spMkLst>
            <pc:docMk/>
            <pc:sldMk cId="2393373244" sldId="257"/>
            <ac:spMk id="8" creationId="{AA927C3B-99B6-4CC8-9B17-E037F8499584}"/>
          </ac:spMkLst>
        </pc:spChg>
        <pc:spChg chg="add">
          <ac:chgData name="Doucette,Carrie Marie" userId="S::cmdouc01@louisville.edu::42a2721c-d250-4f80-aca8-bf3fc9d3c965" providerId="AD" clId="Web-{101F8A07-B3D6-42C3-8C89-F9580E4BD4B8}" dt="2019-09-10T14:15:31.085" v="2"/>
          <ac:spMkLst>
            <pc:docMk/>
            <pc:sldMk cId="2393373244" sldId="257"/>
            <ac:spMk id="10" creationId="{1C1D606D-4DA3-4806-8F40-02982F4AD00D}"/>
          </ac:spMkLst>
        </pc:spChg>
        <pc:spChg chg="add">
          <ac:chgData name="Doucette,Carrie Marie" userId="S::cmdouc01@louisville.edu::42a2721c-d250-4f80-aca8-bf3fc9d3c965" providerId="AD" clId="Web-{101F8A07-B3D6-42C3-8C89-F9580E4BD4B8}" dt="2019-09-10T14:15:31.085" v="2"/>
          <ac:spMkLst>
            <pc:docMk/>
            <pc:sldMk cId="2393373244" sldId="257"/>
            <ac:spMk id="12" creationId="{CD7A4F52-D451-483C-8243-5B0F83B91D28}"/>
          </ac:spMkLst>
        </pc:spChg>
        <pc:cxnChg chg="add">
          <ac:chgData name="Doucette,Carrie Marie" userId="S::cmdouc01@louisville.edu::42a2721c-d250-4f80-aca8-bf3fc9d3c965" providerId="AD" clId="Web-{101F8A07-B3D6-42C3-8C89-F9580E4BD4B8}" dt="2019-09-10T14:15:31.085" v="2"/>
          <ac:cxnSpMkLst>
            <pc:docMk/>
            <pc:sldMk cId="2393373244" sldId="257"/>
            <ac:cxnSpMk id="14" creationId="{23413C9D-32A8-4475-92E1-327E029906D9}"/>
          </ac:cxnSpMkLst>
        </pc:cxnChg>
      </pc:sldChg>
      <pc:sldChg chg="modSp add replId">
        <pc:chgData name="Doucette,Carrie Marie" userId="S::cmdouc01@louisville.edu::42a2721c-d250-4f80-aca8-bf3fc9d3c965" providerId="AD" clId="Web-{101F8A07-B3D6-42C3-8C89-F9580E4BD4B8}" dt="2019-09-10T14:26:09.849" v="357" actId="20577"/>
        <pc:sldMkLst>
          <pc:docMk/>
          <pc:sldMk cId="3603989735" sldId="259"/>
        </pc:sldMkLst>
        <pc:spChg chg="mod">
          <ac:chgData name="Doucette,Carrie Marie" userId="S::cmdouc01@louisville.edu::42a2721c-d250-4f80-aca8-bf3fc9d3c965" providerId="AD" clId="Web-{101F8A07-B3D6-42C3-8C89-F9580E4BD4B8}" dt="2019-09-10T14:26:09.849" v="357" actId="20577"/>
          <ac:spMkLst>
            <pc:docMk/>
            <pc:sldMk cId="3603989735" sldId="259"/>
            <ac:spMk id="3" creationId="{EBCB0764-2F87-4D93-B716-E35D9BB91AEF}"/>
          </ac:spMkLst>
        </pc:spChg>
        <pc:spChg chg="mod">
          <ac:chgData name="Doucette,Carrie Marie" userId="S::cmdouc01@louisville.edu::42a2721c-d250-4f80-aca8-bf3fc9d3c965" providerId="AD" clId="Web-{101F8A07-B3D6-42C3-8C89-F9580E4BD4B8}" dt="2019-09-10T14:22:17.110" v="152" actId="20577"/>
          <ac:spMkLst>
            <pc:docMk/>
            <pc:sldMk cId="3603989735" sldId="259"/>
            <ac:spMk id="4" creationId="{FFCB891B-DECC-4520-8E53-15B1C8D3C458}"/>
          </ac:spMkLst>
        </pc:spChg>
      </pc:sldChg>
      <pc:sldChg chg="modSp add replId">
        <pc:chgData name="Doucette,Carrie Marie" userId="S::cmdouc01@louisville.edu::42a2721c-d250-4f80-aca8-bf3fc9d3c965" providerId="AD" clId="Web-{101F8A07-B3D6-42C3-8C89-F9580E4BD4B8}" dt="2019-09-10T14:32:24.436" v="418" actId="20577"/>
        <pc:sldMkLst>
          <pc:docMk/>
          <pc:sldMk cId="2096464400" sldId="260"/>
        </pc:sldMkLst>
        <pc:spChg chg="mod">
          <ac:chgData name="Doucette,Carrie Marie" userId="S::cmdouc01@louisville.edu::42a2721c-d250-4f80-aca8-bf3fc9d3c965" providerId="AD" clId="Web-{101F8A07-B3D6-42C3-8C89-F9580E4BD4B8}" dt="2019-09-10T14:32:24.436" v="418" actId="20577"/>
          <ac:spMkLst>
            <pc:docMk/>
            <pc:sldMk cId="2096464400" sldId="260"/>
            <ac:spMk id="3" creationId="{EBCB0764-2F87-4D93-B716-E35D9BB91AEF}"/>
          </ac:spMkLst>
        </pc:spChg>
        <pc:spChg chg="mod">
          <ac:chgData name="Doucette,Carrie Marie" userId="S::cmdouc01@louisville.edu::42a2721c-d250-4f80-aca8-bf3fc9d3c965" providerId="AD" clId="Web-{101F8A07-B3D6-42C3-8C89-F9580E4BD4B8}" dt="2019-09-10T14:22:27.876" v="160" actId="20577"/>
          <ac:spMkLst>
            <pc:docMk/>
            <pc:sldMk cId="2096464400" sldId="260"/>
            <ac:spMk id="4" creationId="{FFCB891B-DECC-4520-8E53-15B1C8D3C458}"/>
          </ac:spMkLst>
        </pc:spChg>
      </pc:sldChg>
      <pc:sldChg chg="modSp add replId">
        <pc:chgData name="Doucette,Carrie Marie" userId="S::cmdouc01@louisville.edu::42a2721c-d250-4f80-aca8-bf3fc9d3c965" providerId="AD" clId="Web-{101F8A07-B3D6-42C3-8C89-F9580E4BD4B8}" dt="2019-09-10T14:31:34.123" v="414" actId="20577"/>
        <pc:sldMkLst>
          <pc:docMk/>
          <pc:sldMk cId="821802337" sldId="261"/>
        </pc:sldMkLst>
        <pc:spChg chg="mod">
          <ac:chgData name="Doucette,Carrie Marie" userId="S::cmdouc01@louisville.edu::42a2721c-d250-4f80-aca8-bf3fc9d3c965" providerId="AD" clId="Web-{101F8A07-B3D6-42C3-8C89-F9580E4BD4B8}" dt="2019-09-10T14:31:34.123" v="414" actId="20577"/>
          <ac:spMkLst>
            <pc:docMk/>
            <pc:sldMk cId="821802337" sldId="261"/>
            <ac:spMk id="3" creationId="{EBCB0764-2F87-4D93-B716-E35D9BB91AEF}"/>
          </ac:spMkLst>
        </pc:spChg>
        <pc:spChg chg="mod">
          <ac:chgData name="Doucette,Carrie Marie" userId="S::cmdouc01@louisville.edu::42a2721c-d250-4f80-aca8-bf3fc9d3c965" providerId="AD" clId="Web-{101F8A07-B3D6-42C3-8C89-F9580E4BD4B8}" dt="2019-09-10T14:22:48.626" v="173" actId="20577"/>
          <ac:spMkLst>
            <pc:docMk/>
            <pc:sldMk cId="821802337" sldId="261"/>
            <ac:spMk id="4" creationId="{FFCB891B-DECC-4520-8E53-15B1C8D3C458}"/>
          </ac:spMkLst>
        </pc:spChg>
      </pc:sldChg>
      <pc:sldChg chg="modSp add replId">
        <pc:chgData name="Doucette,Carrie Marie" userId="S::cmdouc01@louisville.edu::42a2721c-d250-4f80-aca8-bf3fc9d3c965" providerId="AD" clId="Web-{101F8A07-B3D6-42C3-8C89-F9580E4BD4B8}" dt="2019-09-10T14:32:36.264" v="425" actId="20577"/>
        <pc:sldMkLst>
          <pc:docMk/>
          <pc:sldMk cId="3619015058" sldId="262"/>
        </pc:sldMkLst>
        <pc:spChg chg="mod">
          <ac:chgData name="Doucette,Carrie Marie" userId="S::cmdouc01@louisville.edu::42a2721c-d250-4f80-aca8-bf3fc9d3c965" providerId="AD" clId="Web-{101F8A07-B3D6-42C3-8C89-F9580E4BD4B8}" dt="2019-09-10T14:32:36.264" v="425" actId="20577"/>
          <ac:spMkLst>
            <pc:docMk/>
            <pc:sldMk cId="3619015058" sldId="262"/>
            <ac:spMk id="3" creationId="{EBCB0764-2F87-4D93-B716-E35D9BB91AEF}"/>
          </ac:spMkLst>
        </pc:spChg>
        <pc:spChg chg="mod">
          <ac:chgData name="Doucette,Carrie Marie" userId="S::cmdouc01@louisville.edu::42a2721c-d250-4f80-aca8-bf3fc9d3c965" providerId="AD" clId="Web-{101F8A07-B3D6-42C3-8C89-F9580E4BD4B8}" dt="2019-09-10T14:23:02.080" v="190" actId="20577"/>
          <ac:spMkLst>
            <pc:docMk/>
            <pc:sldMk cId="3619015058" sldId="262"/>
            <ac:spMk id="4" creationId="{FFCB891B-DECC-4520-8E53-15B1C8D3C458}"/>
          </ac:spMkLst>
        </pc:spChg>
      </pc:sldChg>
      <pc:sldChg chg="modSp add ord replId">
        <pc:chgData name="Doucette,Carrie Marie" userId="S::cmdouc01@louisville.edu::42a2721c-d250-4f80-aca8-bf3fc9d3c965" providerId="AD" clId="Web-{101F8A07-B3D6-42C3-8C89-F9580E4BD4B8}" dt="2019-09-10T14:31:12.716" v="399" actId="20577"/>
        <pc:sldMkLst>
          <pc:docMk/>
          <pc:sldMk cId="4012224089" sldId="263"/>
        </pc:sldMkLst>
        <pc:spChg chg="mod">
          <ac:chgData name="Doucette,Carrie Marie" userId="S::cmdouc01@louisville.edu::42a2721c-d250-4f80-aca8-bf3fc9d3c965" providerId="AD" clId="Web-{101F8A07-B3D6-42C3-8C89-F9580E4BD4B8}" dt="2019-09-10T14:31:12.716" v="399" actId="20577"/>
          <ac:spMkLst>
            <pc:docMk/>
            <pc:sldMk cId="4012224089" sldId="263"/>
            <ac:spMk id="3" creationId="{EBCB0764-2F87-4D93-B716-E35D9BB91AEF}"/>
          </ac:spMkLst>
        </pc:spChg>
        <pc:spChg chg="mod">
          <ac:chgData name="Doucette,Carrie Marie" userId="S::cmdouc01@louisville.edu::42a2721c-d250-4f80-aca8-bf3fc9d3c965" providerId="AD" clId="Web-{101F8A07-B3D6-42C3-8C89-F9580E4BD4B8}" dt="2019-09-10T14:28:02.852" v="384" actId="20577"/>
          <ac:spMkLst>
            <pc:docMk/>
            <pc:sldMk cId="4012224089" sldId="263"/>
            <ac:spMk id="4" creationId="{FFCB891B-DECC-4520-8E53-15B1C8D3C458}"/>
          </ac:spMkLst>
        </pc:spChg>
      </pc:sldChg>
      <pc:sldChg chg="modSp add replId">
        <pc:chgData name="Doucette,Carrie Marie" userId="S::cmdouc01@louisville.edu::42a2721c-d250-4f80-aca8-bf3fc9d3c965" providerId="AD" clId="Web-{101F8A07-B3D6-42C3-8C89-F9580E4BD4B8}" dt="2019-09-10T14:31:00.153" v="390" actId="20577"/>
        <pc:sldMkLst>
          <pc:docMk/>
          <pc:sldMk cId="3284467281" sldId="264"/>
        </pc:sldMkLst>
        <pc:spChg chg="mod">
          <ac:chgData name="Doucette,Carrie Marie" userId="S::cmdouc01@louisville.edu::42a2721c-d250-4f80-aca8-bf3fc9d3c965" providerId="AD" clId="Web-{101F8A07-B3D6-42C3-8C89-F9580E4BD4B8}" dt="2019-09-10T14:31:00.153" v="390" actId="20577"/>
          <ac:spMkLst>
            <pc:docMk/>
            <pc:sldMk cId="3284467281" sldId="264"/>
            <ac:spMk id="3" creationId="{EBCB0764-2F87-4D93-B716-E35D9BB91AEF}"/>
          </ac:spMkLst>
        </pc:spChg>
        <pc:spChg chg="mod">
          <ac:chgData name="Doucette,Carrie Marie" userId="S::cmdouc01@louisville.edu::42a2721c-d250-4f80-aca8-bf3fc9d3c965" providerId="AD" clId="Web-{101F8A07-B3D6-42C3-8C89-F9580E4BD4B8}" dt="2019-09-10T14:23:40.346" v="225" actId="20577"/>
          <ac:spMkLst>
            <pc:docMk/>
            <pc:sldMk cId="3284467281" sldId="264"/>
            <ac:spMk id="4" creationId="{FFCB891B-DECC-4520-8E53-15B1C8D3C458}"/>
          </ac:spMkLst>
        </pc:spChg>
      </pc:sldChg>
      <pc:sldChg chg="modSp add replId">
        <pc:chgData name="Doucette,Carrie Marie" userId="S::cmdouc01@louisville.edu::42a2721c-d250-4f80-aca8-bf3fc9d3c965" providerId="AD" clId="Web-{101F8A07-B3D6-42C3-8C89-F9580E4BD4B8}" dt="2019-09-10T14:25:32.270" v="337" actId="20577"/>
        <pc:sldMkLst>
          <pc:docMk/>
          <pc:sldMk cId="910499438" sldId="265"/>
        </pc:sldMkLst>
        <pc:spChg chg="mod">
          <ac:chgData name="Doucette,Carrie Marie" userId="S::cmdouc01@louisville.edu::42a2721c-d250-4f80-aca8-bf3fc9d3c965" providerId="AD" clId="Web-{101F8A07-B3D6-42C3-8C89-F9580E4BD4B8}" dt="2019-09-10T14:25:32.270" v="337" actId="20577"/>
          <ac:spMkLst>
            <pc:docMk/>
            <pc:sldMk cId="910499438" sldId="265"/>
            <ac:spMk id="3" creationId="{EBCB0764-2F87-4D93-B716-E35D9BB91AEF}"/>
          </ac:spMkLst>
        </pc:spChg>
        <pc:spChg chg="mod">
          <ac:chgData name="Doucette,Carrie Marie" userId="S::cmdouc01@louisville.edu::42a2721c-d250-4f80-aca8-bf3fc9d3c965" providerId="AD" clId="Web-{101F8A07-B3D6-42C3-8C89-F9580E4BD4B8}" dt="2019-09-10T14:24:14.659" v="280" actId="20577"/>
          <ac:spMkLst>
            <pc:docMk/>
            <pc:sldMk cId="910499438" sldId="265"/>
            <ac:spMk id="4" creationId="{FFCB891B-DECC-4520-8E53-15B1C8D3C458}"/>
          </ac:spMkLst>
        </pc:spChg>
      </pc:sldChg>
      <pc:sldChg chg="modSp add replId">
        <pc:chgData name="Doucette,Carrie Marie" userId="S::cmdouc01@louisville.edu::42a2721c-d250-4f80-aca8-bf3fc9d3c965" providerId="AD" clId="Web-{101F8A07-B3D6-42C3-8C89-F9580E4BD4B8}" dt="2019-09-10T14:25:20.161" v="331" actId="20577"/>
        <pc:sldMkLst>
          <pc:docMk/>
          <pc:sldMk cId="1015139389" sldId="266"/>
        </pc:sldMkLst>
        <pc:spChg chg="mod">
          <ac:chgData name="Doucette,Carrie Marie" userId="S::cmdouc01@louisville.edu::42a2721c-d250-4f80-aca8-bf3fc9d3c965" providerId="AD" clId="Web-{101F8A07-B3D6-42C3-8C89-F9580E4BD4B8}" dt="2019-09-10T14:25:20.161" v="331" actId="20577"/>
          <ac:spMkLst>
            <pc:docMk/>
            <pc:sldMk cId="1015139389" sldId="266"/>
            <ac:spMk id="3" creationId="{EBCB0764-2F87-4D93-B716-E35D9BB91AEF}"/>
          </ac:spMkLst>
        </pc:spChg>
        <pc:spChg chg="mod">
          <ac:chgData name="Doucette,Carrie Marie" userId="S::cmdouc01@louisville.edu::42a2721c-d250-4f80-aca8-bf3fc9d3c965" providerId="AD" clId="Web-{101F8A07-B3D6-42C3-8C89-F9580E4BD4B8}" dt="2019-09-10T14:24:50.316" v="322" actId="20577"/>
          <ac:spMkLst>
            <pc:docMk/>
            <pc:sldMk cId="1015139389" sldId="266"/>
            <ac:spMk id="4" creationId="{FFCB891B-DECC-4520-8E53-15B1C8D3C458}"/>
          </ac:spMkLst>
        </pc:spChg>
      </pc:sldChg>
    </pc:docChg>
  </pc:docChgLst>
  <pc:docChgLst>
    <pc:chgData name="Vetter,Matthew Stinson" userId="S::msvett01@louisville.edu::b563c8a1-bbaf-47ba-8507-1ac8d0f244af" providerId="AD" clId="Web-{4E89791A-BF96-4AD3-A3F4-2AF19170E324}"/>
    <pc:docChg chg="modSld">
      <pc:chgData name="Vetter,Matthew Stinson" userId="S::msvett01@louisville.edu::b563c8a1-bbaf-47ba-8507-1ac8d0f244af" providerId="AD" clId="Web-{4E89791A-BF96-4AD3-A3F4-2AF19170E324}" dt="2019-09-12T01:24:54.576" v="15" actId="20577"/>
      <pc:docMkLst>
        <pc:docMk/>
      </pc:docMkLst>
      <pc:sldChg chg="modSp">
        <pc:chgData name="Vetter,Matthew Stinson" userId="S::msvett01@louisville.edu::b563c8a1-bbaf-47ba-8507-1ac8d0f244af" providerId="AD" clId="Web-{4E89791A-BF96-4AD3-A3F4-2AF19170E324}" dt="2019-09-12T01:24:51.781" v="12" actId="20577"/>
        <pc:sldMkLst>
          <pc:docMk/>
          <pc:sldMk cId="3603989735" sldId="259"/>
        </pc:sldMkLst>
        <pc:spChg chg="mod">
          <ac:chgData name="Vetter,Matthew Stinson" userId="S::msvett01@louisville.edu::b563c8a1-bbaf-47ba-8507-1ac8d0f244af" providerId="AD" clId="Web-{4E89791A-BF96-4AD3-A3F4-2AF19170E324}" dt="2019-09-12T01:24:51.781" v="12" actId="20577"/>
          <ac:spMkLst>
            <pc:docMk/>
            <pc:sldMk cId="3603989735" sldId="259"/>
            <ac:spMk id="3" creationId="{EBCB0764-2F87-4D93-B716-E35D9BB91AEF}"/>
          </ac:spMkLst>
        </pc:spChg>
      </pc:sldChg>
    </pc:docChg>
  </pc:docChgLst>
  <pc:docChgLst>
    <pc:chgData name="Eisert,Alexander Michael" userId="7a0c3102-8613-4680-9d37-a95f5690a108" providerId="ADAL" clId="{0705F5C4-9698-438A-8259-CBEA0C20087F}"/>
    <pc:docChg chg="undo custSel modSld">
      <pc:chgData name="Eisert,Alexander Michael" userId="7a0c3102-8613-4680-9d37-a95f5690a108" providerId="ADAL" clId="{0705F5C4-9698-438A-8259-CBEA0C20087F}" dt="2019-09-11T17:33:36.739" v="354" actId="1076"/>
      <pc:docMkLst>
        <pc:docMk/>
      </pc:docMkLst>
      <pc:sldChg chg="addSp delSp modSp">
        <pc:chgData name="Eisert,Alexander Michael" userId="7a0c3102-8613-4680-9d37-a95f5690a108" providerId="ADAL" clId="{0705F5C4-9698-438A-8259-CBEA0C20087F}" dt="2019-09-11T17:33:36.739" v="354" actId="1076"/>
        <pc:sldMkLst>
          <pc:docMk/>
          <pc:sldMk cId="4012224089" sldId="263"/>
        </pc:sldMkLst>
        <pc:spChg chg="del">
          <ac:chgData name="Eisert,Alexander Michael" userId="7a0c3102-8613-4680-9d37-a95f5690a108" providerId="ADAL" clId="{0705F5C4-9698-438A-8259-CBEA0C20087F}" dt="2019-09-11T17:27:45.565" v="6" actId="478"/>
          <ac:spMkLst>
            <pc:docMk/>
            <pc:sldMk cId="4012224089" sldId="263"/>
            <ac:spMk id="3" creationId="{EBCB0764-2F87-4D93-B716-E35D9BB91AEF}"/>
          </ac:spMkLst>
        </pc:spChg>
        <pc:spChg chg="mod">
          <ac:chgData name="Eisert,Alexander Michael" userId="7a0c3102-8613-4680-9d37-a95f5690a108" providerId="ADAL" clId="{0705F5C4-9698-438A-8259-CBEA0C20087F}" dt="2019-09-11T17:32:15.773" v="331" actId="403"/>
          <ac:spMkLst>
            <pc:docMk/>
            <pc:sldMk cId="4012224089" sldId="263"/>
            <ac:spMk id="4" creationId="{FFCB891B-DECC-4520-8E53-15B1C8D3C458}"/>
          </ac:spMkLst>
        </pc:spChg>
        <pc:spChg chg="del">
          <ac:chgData name="Eisert,Alexander Michael" userId="7a0c3102-8613-4680-9d37-a95f5690a108" providerId="ADAL" clId="{0705F5C4-9698-438A-8259-CBEA0C20087F}" dt="2019-09-11T17:27:37.741" v="5" actId="478"/>
          <ac:spMkLst>
            <pc:docMk/>
            <pc:sldMk cId="4012224089" sldId="263"/>
            <ac:spMk id="5" creationId="{40401678-2FF5-4BEC-953F-E11265AD691C}"/>
          </ac:spMkLst>
        </pc:spChg>
        <pc:spChg chg="add del mod">
          <ac:chgData name="Eisert,Alexander Michael" userId="7a0c3102-8613-4680-9d37-a95f5690a108" providerId="ADAL" clId="{0705F5C4-9698-438A-8259-CBEA0C20087F}" dt="2019-09-11T17:27:47.842" v="7" actId="478"/>
          <ac:spMkLst>
            <pc:docMk/>
            <pc:sldMk cId="4012224089" sldId="263"/>
            <ac:spMk id="7" creationId="{9AA2DBF3-EB89-4E44-9AD1-33D89F4A801A}"/>
          </ac:spMkLst>
        </pc:spChg>
        <pc:spChg chg="add mod">
          <ac:chgData name="Eisert,Alexander Michael" userId="7a0c3102-8613-4680-9d37-a95f5690a108" providerId="ADAL" clId="{0705F5C4-9698-438A-8259-CBEA0C20087F}" dt="2019-09-11T17:33:24.174" v="352" actId="20577"/>
          <ac:spMkLst>
            <pc:docMk/>
            <pc:sldMk cId="4012224089" sldId="263"/>
            <ac:spMk id="9" creationId="{27CB0304-9C5D-4A83-BD5C-D4A4993F9AC4}"/>
          </ac:spMkLst>
        </pc:spChg>
        <pc:spChg chg="add mod">
          <ac:chgData name="Eisert,Alexander Michael" userId="7a0c3102-8613-4680-9d37-a95f5690a108" providerId="ADAL" clId="{0705F5C4-9698-438A-8259-CBEA0C20087F}" dt="2019-09-11T17:33:31.671" v="353" actId="1076"/>
          <ac:spMkLst>
            <pc:docMk/>
            <pc:sldMk cId="4012224089" sldId="263"/>
            <ac:spMk id="11" creationId="{1C88FE22-C9A9-4CE5-B713-50B6AD33F31C}"/>
          </ac:spMkLst>
        </pc:spChg>
        <pc:picChg chg="add mod">
          <ac:chgData name="Eisert,Alexander Michael" userId="7a0c3102-8613-4680-9d37-a95f5690a108" providerId="ADAL" clId="{0705F5C4-9698-438A-8259-CBEA0C20087F}" dt="2019-09-11T17:33:36.739" v="354" actId="1076"/>
          <ac:picMkLst>
            <pc:docMk/>
            <pc:sldMk cId="4012224089" sldId="263"/>
            <ac:picMk id="2" creationId="{24F71FDE-2417-44C3-9EB2-376DAF2C6486}"/>
          </ac:picMkLst>
        </pc:picChg>
      </pc:sldChg>
    </pc:docChg>
  </pc:docChgLst>
  <pc:docChgLst>
    <pc:chgData name="Fields,Matthew" userId="S::mjfiel02@louisville.edu::85422fa1-d35f-4cec-b9da-f70010fb385c" providerId="AD" clId="Web-{B6101337-1801-405E-8802-9E6DE1116F3A}"/>
    <pc:docChg chg="modSld">
      <pc:chgData name="Fields,Matthew" userId="S::mjfiel02@louisville.edu::85422fa1-d35f-4cec-b9da-f70010fb385c" providerId="AD" clId="Web-{B6101337-1801-405E-8802-9E6DE1116F3A}" dt="2019-09-10T14:05:38.214" v="3"/>
      <pc:docMkLst>
        <pc:docMk/>
      </pc:docMkLst>
      <pc:sldChg chg="addSp delSp modSp mod setClrOvrMap">
        <pc:chgData name="Fields,Matthew" userId="S::mjfiel02@louisville.edu::85422fa1-d35f-4cec-b9da-f70010fb385c" providerId="AD" clId="Web-{B6101337-1801-405E-8802-9E6DE1116F3A}" dt="2019-09-10T14:05:38.214" v="3"/>
        <pc:sldMkLst>
          <pc:docMk/>
          <pc:sldMk cId="109857222" sldId="256"/>
        </pc:sldMkLst>
        <pc:spChg chg="mod">
          <ac:chgData name="Fields,Matthew" userId="S::mjfiel02@louisville.edu::85422fa1-d35f-4cec-b9da-f70010fb385c" providerId="AD" clId="Web-{B6101337-1801-405E-8802-9E6DE1116F3A}" dt="2019-09-10T14:05:38.214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elds,Matthew" userId="S::mjfiel02@louisville.edu::85422fa1-d35f-4cec-b9da-f70010fb385c" providerId="AD" clId="Web-{B6101337-1801-405E-8802-9E6DE1116F3A}" dt="2019-09-10T14:05:38.214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ields,Matthew" userId="S::mjfiel02@louisville.edu::85422fa1-d35f-4cec-b9da-f70010fb385c" providerId="AD" clId="Web-{B6101337-1801-405E-8802-9E6DE1116F3A}" dt="2019-09-10T14:05:38.214" v="3"/>
          <ac:spMkLst>
            <pc:docMk/>
            <pc:sldMk cId="109857222" sldId="256"/>
            <ac:spMk id="6" creationId="{BF9FFE17-DE95-4821-ACC1-B90C95449294}"/>
          </ac:spMkLst>
        </pc:spChg>
        <pc:spChg chg="add del">
          <ac:chgData name="Fields,Matthew" userId="S::mjfiel02@louisville.edu::85422fa1-d35f-4cec-b9da-f70010fb385c" providerId="AD" clId="Web-{B6101337-1801-405E-8802-9E6DE1116F3A}" dt="2019-09-10T14:05:38.214" v="3"/>
          <ac:spMkLst>
            <pc:docMk/>
            <pc:sldMk cId="109857222" sldId="256"/>
            <ac:spMk id="7" creationId="{03CF76AF-FF72-4430-A772-05840329020B}"/>
          </ac:spMkLst>
        </pc:spChg>
        <pc:spChg chg="add del">
          <ac:chgData name="Fields,Matthew" userId="S::mjfiel02@louisville.edu::85422fa1-d35f-4cec-b9da-f70010fb385c" providerId="AD" clId="Web-{B6101337-1801-405E-8802-9E6DE1116F3A}" dt="2019-09-10T14:05:38.214" v="3"/>
          <ac:spMkLst>
            <pc:docMk/>
            <pc:sldMk cId="109857222" sldId="256"/>
            <ac:spMk id="8" creationId="{0B1C8180-2FDD-4202-8C45-4057CB1AB26F}"/>
          </ac:spMkLst>
        </pc:spChg>
        <pc:spChg chg="add">
          <ac:chgData name="Fields,Matthew" userId="S::mjfiel02@louisville.edu::85422fa1-d35f-4cec-b9da-f70010fb385c" providerId="AD" clId="Web-{B6101337-1801-405E-8802-9E6DE1116F3A}" dt="2019-09-10T14:05:38.214" v="3"/>
          <ac:spMkLst>
            <pc:docMk/>
            <pc:sldMk cId="109857222" sldId="256"/>
            <ac:spMk id="21" creationId="{6F40FBDA-CEB1-40F0-9AB9-BD9C402D70FE}"/>
          </ac:spMkLst>
        </pc:spChg>
        <pc:spChg chg="add">
          <ac:chgData name="Fields,Matthew" userId="S::mjfiel02@louisville.edu::85422fa1-d35f-4cec-b9da-f70010fb385c" providerId="AD" clId="Web-{B6101337-1801-405E-8802-9E6DE1116F3A}" dt="2019-09-10T14:05:38.214" v="3"/>
          <ac:spMkLst>
            <pc:docMk/>
            <pc:sldMk cId="109857222" sldId="256"/>
            <ac:spMk id="22" creationId="{0344D4FE-ABEF-4230-9E4E-AD5782FC78AC}"/>
          </ac:spMkLst>
        </pc:spChg>
        <pc:spChg chg="add">
          <ac:chgData name="Fields,Matthew" userId="S::mjfiel02@louisville.edu::85422fa1-d35f-4cec-b9da-f70010fb385c" providerId="AD" clId="Web-{B6101337-1801-405E-8802-9E6DE1116F3A}" dt="2019-09-10T14:05:38.214" v="3"/>
          <ac:spMkLst>
            <pc:docMk/>
            <pc:sldMk cId="109857222" sldId="256"/>
            <ac:spMk id="23" creationId="{9325F979-D3F9-4926-81B7-7ACCB31A501B}"/>
          </ac:spMkLst>
        </pc:spChg>
        <pc:spChg chg="add del">
          <ac:chgData name="Fields,Matthew" userId="S::mjfiel02@louisville.edu::85422fa1-d35f-4cec-b9da-f70010fb385c" providerId="AD" clId="Web-{B6101337-1801-405E-8802-9E6DE1116F3A}" dt="2019-09-10T14:05:11.871" v="2"/>
          <ac:spMkLst>
            <pc:docMk/>
            <pc:sldMk cId="109857222" sldId="256"/>
            <ac:spMk id="24" creationId="{6F40FBDA-CEB1-40F0-9AB9-BD9C402D70FE}"/>
          </ac:spMkLst>
        </pc:spChg>
        <pc:spChg chg="add del">
          <ac:chgData name="Fields,Matthew" userId="S::mjfiel02@louisville.edu::85422fa1-d35f-4cec-b9da-f70010fb385c" providerId="AD" clId="Web-{B6101337-1801-405E-8802-9E6DE1116F3A}" dt="2019-09-10T14:05:11.871" v="2"/>
          <ac:spMkLst>
            <pc:docMk/>
            <pc:sldMk cId="109857222" sldId="256"/>
            <ac:spMk id="26" creationId="{0344D4FE-ABEF-4230-9E4E-AD5782FC78AC}"/>
          </ac:spMkLst>
        </pc:spChg>
        <pc:spChg chg="add del">
          <ac:chgData name="Fields,Matthew" userId="S::mjfiel02@louisville.edu::85422fa1-d35f-4cec-b9da-f70010fb385c" providerId="AD" clId="Web-{B6101337-1801-405E-8802-9E6DE1116F3A}" dt="2019-09-10T14:05:11.871" v="2"/>
          <ac:spMkLst>
            <pc:docMk/>
            <pc:sldMk cId="109857222" sldId="256"/>
            <ac:spMk id="28" creationId="{9325F979-D3F9-4926-81B7-7ACCB31A501B}"/>
          </ac:spMkLst>
        </pc:spChg>
        <pc:picChg chg="mod">
          <ac:chgData name="Fields,Matthew" userId="S::mjfiel02@louisville.edu::85422fa1-d35f-4cec-b9da-f70010fb385c" providerId="AD" clId="Web-{B6101337-1801-405E-8802-9E6DE1116F3A}" dt="2019-09-10T14:05:38.214" v="3"/>
          <ac:picMkLst>
            <pc:docMk/>
            <pc:sldMk cId="109857222" sldId="256"/>
            <ac:picMk id="5" creationId="{B1427CA5-31EC-4EFD-8D96-8C650F9865AE}"/>
          </ac:picMkLst>
        </pc:picChg>
        <pc:cxnChg chg="add del">
          <ac:chgData name="Fields,Matthew" userId="S::mjfiel02@louisville.edu::85422fa1-d35f-4cec-b9da-f70010fb385c" providerId="AD" clId="Web-{B6101337-1801-405E-8802-9E6DE1116F3A}" dt="2019-09-10T14:05:38.214" v="3"/>
          <ac:cxnSpMkLst>
            <pc:docMk/>
            <pc:sldMk cId="109857222" sldId="256"/>
            <ac:cxnSpMk id="15" creationId="{D6E86CC6-13EA-4A88-86AD-CF27BF52CC95}"/>
          </ac:cxnSpMkLst>
        </pc:cxnChg>
        <pc:cxnChg chg="add del">
          <ac:chgData name="Fields,Matthew" userId="S::mjfiel02@louisville.edu::85422fa1-d35f-4cec-b9da-f70010fb385c" providerId="AD" clId="Web-{B6101337-1801-405E-8802-9E6DE1116F3A}" dt="2019-09-10T14:05:38.214" v="3"/>
          <ac:cxnSpMkLst>
            <pc:docMk/>
            <pc:sldMk cId="109857222" sldId="256"/>
            <ac:cxnSpMk id="17" creationId="{3F80B441-4F7D-4B40-8A13-FED03A1F3A16}"/>
          </ac:cxnSpMkLst>
        </pc:cxnChg>
        <pc:cxnChg chg="add del">
          <ac:chgData name="Fields,Matthew" userId="S::mjfiel02@louisville.edu::85422fa1-d35f-4cec-b9da-f70010fb385c" providerId="AD" clId="Web-{B6101337-1801-405E-8802-9E6DE1116F3A}" dt="2019-09-10T14:05:38.214" v="3"/>
          <ac:cxnSpMkLst>
            <pc:docMk/>
            <pc:sldMk cId="109857222" sldId="256"/>
            <ac:cxnSpMk id="19" creationId="{70C7FD1A-44B1-4E4C-B0C9-A8103DCCDCC2}"/>
          </ac:cxnSpMkLst>
        </pc:cxnChg>
      </pc:sldChg>
    </pc:docChg>
  </pc:docChgLst>
  <pc:docChgLst>
    <pc:chgData name="Fields,Matthew" userId="S::mjfiel02@louisville.edu::85422fa1-d35f-4cec-b9da-f70010fb385c" providerId="AD" clId="Web-{69743D2D-2BA2-4B05-BB12-9BA8C1BB6E0D}"/>
    <pc:docChg chg="modSld">
      <pc:chgData name="Fields,Matthew" userId="S::mjfiel02@louisville.edu::85422fa1-d35f-4cec-b9da-f70010fb385c" providerId="AD" clId="Web-{69743D2D-2BA2-4B05-BB12-9BA8C1BB6E0D}" dt="2019-09-12T10:10:58.455" v="401" actId="20577"/>
      <pc:docMkLst>
        <pc:docMk/>
      </pc:docMkLst>
      <pc:sldChg chg="modSp">
        <pc:chgData name="Fields,Matthew" userId="S::mjfiel02@louisville.edu::85422fa1-d35f-4cec-b9da-f70010fb385c" providerId="AD" clId="Web-{69743D2D-2BA2-4B05-BB12-9BA8C1BB6E0D}" dt="2019-09-12T10:10:58.455" v="400" actId="20577"/>
        <pc:sldMkLst>
          <pc:docMk/>
          <pc:sldMk cId="910499438" sldId="265"/>
        </pc:sldMkLst>
        <pc:spChg chg="mod">
          <ac:chgData name="Fields,Matthew" userId="S::mjfiel02@louisville.edu::85422fa1-d35f-4cec-b9da-f70010fb385c" providerId="AD" clId="Web-{69743D2D-2BA2-4B05-BB12-9BA8C1BB6E0D}" dt="2019-09-12T10:10:58.455" v="400" actId="20577"/>
          <ac:spMkLst>
            <pc:docMk/>
            <pc:sldMk cId="910499438" sldId="265"/>
            <ac:spMk id="3" creationId="{EBCB0764-2F87-4D93-B716-E35D9BB91AEF}"/>
          </ac:spMkLst>
        </pc:spChg>
      </pc:sldChg>
      <pc:sldChg chg="addSp delSp modSp">
        <pc:chgData name="Fields,Matthew" userId="S::mjfiel02@louisville.edu::85422fa1-d35f-4cec-b9da-f70010fb385c" providerId="AD" clId="Web-{69743D2D-2BA2-4B05-BB12-9BA8C1BB6E0D}" dt="2019-09-12T09:58:14.791" v="42" actId="14100"/>
        <pc:sldMkLst>
          <pc:docMk/>
          <pc:sldMk cId="1015139389" sldId="266"/>
        </pc:sldMkLst>
        <pc:spChg chg="del mod">
          <ac:chgData name="Fields,Matthew" userId="S::mjfiel02@louisville.edu::85422fa1-d35f-4cec-b9da-f70010fb385c" providerId="AD" clId="Web-{69743D2D-2BA2-4B05-BB12-9BA8C1BB6E0D}" dt="2019-09-12T09:47:56.153" v="18"/>
          <ac:spMkLst>
            <pc:docMk/>
            <pc:sldMk cId="1015139389" sldId="266"/>
            <ac:spMk id="3" creationId="{EBCB0764-2F87-4D93-B716-E35D9BB91AEF}"/>
          </ac:spMkLst>
        </pc:spChg>
        <pc:spChg chg="del mod">
          <ac:chgData name="Fields,Matthew" userId="S::mjfiel02@louisville.edu::85422fa1-d35f-4cec-b9da-f70010fb385c" providerId="AD" clId="Web-{69743D2D-2BA2-4B05-BB12-9BA8C1BB6E0D}" dt="2019-09-12T09:47:23.371" v="8"/>
          <ac:spMkLst>
            <pc:docMk/>
            <pc:sldMk cId="1015139389" sldId="266"/>
            <ac:spMk id="4" creationId="{FFCB891B-DECC-4520-8E53-15B1C8D3C458}"/>
          </ac:spMkLst>
        </pc:spChg>
        <pc:spChg chg="mod">
          <ac:chgData name="Fields,Matthew" userId="S::mjfiel02@louisville.edu::85422fa1-d35f-4cec-b9da-f70010fb385c" providerId="AD" clId="Web-{69743D2D-2BA2-4B05-BB12-9BA8C1BB6E0D}" dt="2019-09-12T09:47:40.168" v="10" actId="20577"/>
          <ac:spMkLst>
            <pc:docMk/>
            <pc:sldMk cId="1015139389" sldId="266"/>
            <ac:spMk id="5" creationId="{40401678-2FF5-4BEC-953F-E11265AD691C}"/>
          </ac:spMkLst>
        </pc:spChg>
        <pc:picChg chg="add del mod">
          <ac:chgData name="Fields,Matthew" userId="S::mjfiel02@louisville.edu::85422fa1-d35f-4cec-b9da-f70010fb385c" providerId="AD" clId="Web-{69743D2D-2BA2-4B05-BB12-9BA8C1BB6E0D}" dt="2019-09-12T09:50:14.905" v="22"/>
          <ac:picMkLst>
            <pc:docMk/>
            <pc:sldMk cId="1015139389" sldId="266"/>
            <ac:picMk id="2" creationId="{82F36723-AE3F-4FBC-8748-780358BD2A63}"/>
          </ac:picMkLst>
        </pc:picChg>
        <pc:picChg chg="add del mod">
          <ac:chgData name="Fields,Matthew" userId="S::mjfiel02@louisville.edu::85422fa1-d35f-4cec-b9da-f70010fb385c" providerId="AD" clId="Web-{69743D2D-2BA2-4B05-BB12-9BA8C1BB6E0D}" dt="2019-09-12T09:50:25.952" v="24"/>
          <ac:picMkLst>
            <pc:docMk/>
            <pc:sldMk cId="1015139389" sldId="266"/>
            <ac:picMk id="7" creationId="{5D0A83B5-9664-4DF1-BF95-4024982492A8}"/>
          </ac:picMkLst>
        </pc:picChg>
        <pc:picChg chg="add del mod">
          <ac:chgData name="Fields,Matthew" userId="S::mjfiel02@louisville.edu::85422fa1-d35f-4cec-b9da-f70010fb385c" providerId="AD" clId="Web-{69743D2D-2BA2-4B05-BB12-9BA8C1BB6E0D}" dt="2019-09-12T09:57:38.509" v="30"/>
          <ac:picMkLst>
            <pc:docMk/>
            <pc:sldMk cId="1015139389" sldId="266"/>
            <ac:picMk id="11" creationId="{E80B8A9F-7D79-401A-839A-2E18DF1AA809}"/>
          </ac:picMkLst>
        </pc:picChg>
        <pc:picChg chg="add del mod">
          <ac:chgData name="Fields,Matthew" userId="S::mjfiel02@louisville.edu::85422fa1-d35f-4cec-b9da-f70010fb385c" providerId="AD" clId="Web-{69743D2D-2BA2-4B05-BB12-9BA8C1BB6E0D}" dt="2019-09-12T09:58:08.900" v="40"/>
          <ac:picMkLst>
            <pc:docMk/>
            <pc:sldMk cId="1015139389" sldId="266"/>
            <ac:picMk id="15" creationId="{E1F3FBF7-B7EB-424A-8001-A9125212796C}"/>
          </ac:picMkLst>
        </pc:picChg>
        <pc:picChg chg="add mod">
          <ac:chgData name="Fields,Matthew" userId="S::mjfiel02@louisville.edu::85422fa1-d35f-4cec-b9da-f70010fb385c" providerId="AD" clId="Web-{69743D2D-2BA2-4B05-BB12-9BA8C1BB6E0D}" dt="2019-09-12T09:58:14.791" v="42" actId="14100"/>
          <ac:picMkLst>
            <pc:docMk/>
            <pc:sldMk cId="1015139389" sldId="266"/>
            <ac:picMk id="17" creationId="{475686FC-884A-4201-A0AA-AE9F51AF2F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DE9A-F5CC-405F-B9CB-27D1DF736784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6121-878F-4F3B-AD40-C286FE3D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Revenue from 40% of 10 grants: $60,000,000</a:t>
            </a:r>
            <a:endParaRPr lang="en-US" sz="1100" dirty="0">
              <a:solidFill>
                <a:schemeClr val="tx1"/>
              </a:solidFill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Revenue from 40% of 2 grants: $12,000,000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Revenue from 40% of 5 grants: $30,000,000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6121-878F-4F3B-AD40-C286FE3D36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1/28/2020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99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ransition spd="slow">
    <p:wipe dir="r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Research and Innovation: Iteration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275" y="5783001"/>
            <a:ext cx="10656310" cy="9123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Baian</a:t>
            </a:r>
            <a:r>
              <a:rPr lang="en-US" sz="1600" dirty="0">
                <a:solidFill>
                  <a:schemeClr val="tx1"/>
                </a:solidFill>
              </a:rPr>
              <a:t> Khanjar, Andy Lin, Celeste Menard, </a:t>
            </a:r>
            <a:r>
              <a:rPr lang="en-US" sz="1600" dirty="0" err="1">
                <a:solidFill>
                  <a:schemeClr val="tx1"/>
                </a:solidFill>
              </a:rPr>
              <a:t>Sohal</a:t>
            </a:r>
            <a:r>
              <a:rPr lang="en-US" sz="1600" dirty="0">
                <a:solidFill>
                  <a:schemeClr val="tx1"/>
                </a:solidFill>
              </a:rPr>
              <a:t> Patel, </a:t>
            </a:r>
            <a:r>
              <a:rPr lang="en-US" sz="1600" dirty="0" err="1">
                <a:solidFill>
                  <a:schemeClr val="tx1"/>
                </a:solidFill>
              </a:rPr>
              <a:t>Ruomei</a:t>
            </a:r>
            <a:r>
              <a:rPr lang="en-US" sz="1600" dirty="0">
                <a:solidFill>
                  <a:schemeClr val="tx1"/>
                </a:solidFill>
              </a:rPr>
              <a:t> Wang, Emily Wantland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Added Value Group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B6588-E0E3-4E61-BB45-11E3EA08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577"/>
            <a:ext cx="12191999" cy="45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F32F-57CF-4FC6-BF80-2E1A78013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7108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A0544-34BF-4025-9AC1-132360A1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2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346406" y="804535"/>
            <a:ext cx="4633416" cy="1371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What We’ll Cover...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0764-2F87-4D93-B716-E35D9BB9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06" y="1772965"/>
            <a:ext cx="4633415" cy="38450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Business Needs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>
                <a:solidFill>
                  <a:schemeClr val="tx1"/>
                </a:solidFill>
              </a:rPr>
              <a:t>Increasing revenue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>
                <a:solidFill>
                  <a:schemeClr val="tx1"/>
                </a:solidFill>
              </a:rPr>
              <a:t>Streamlining the application process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>
                <a:solidFill>
                  <a:schemeClr val="tx1"/>
                </a:solidFill>
              </a:rPr>
              <a:t>Making navigation easier</a:t>
            </a:r>
          </a:p>
          <a:p>
            <a:pPr marL="342900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2000" dirty="0">
                <a:solidFill>
                  <a:schemeClr val="tx1"/>
                </a:solidFill>
              </a:rPr>
              <a:t>Business Requirements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>
                <a:solidFill>
                  <a:schemeClr val="tx1"/>
                </a:solidFill>
              </a:rPr>
              <a:t>Connecting researchers to funding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/>
              <a:t>Connecting industry partners to research opportunities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>
                <a:solidFill>
                  <a:schemeClr val="tx1"/>
                </a:solidFill>
              </a:rPr>
              <a:t>Business Value</a:t>
            </a:r>
          </a:p>
          <a:p>
            <a:pPr marL="800100" lvl="1"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1800" dirty="0"/>
              <a:t>Each project will bring in upwards of 40% of the overall cost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7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435217" y="1433603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Funding Constraints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6A9E1-C2D1-46EC-A705-356E5F8897FC}"/>
              </a:ext>
            </a:extLst>
          </p:cNvPr>
          <p:cNvSpPr txBox="1"/>
          <p:nvPr/>
        </p:nvSpPr>
        <p:spPr>
          <a:xfrm>
            <a:off x="1435216" y="2122603"/>
            <a:ext cx="4452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Problems with funding right now: 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E1341-89F2-4B52-9BDA-AC5B2AE1D672}"/>
              </a:ext>
            </a:extLst>
          </p:cNvPr>
          <p:cNvSpPr txBox="1"/>
          <p:nvPr/>
        </p:nvSpPr>
        <p:spPr>
          <a:xfrm>
            <a:off x="1777398" y="2734954"/>
            <a:ext cx="4020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website is constraining the ability to make money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8E37EB-E3DC-47E2-A1EF-17025E73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663" y="1844102"/>
            <a:ext cx="4647590" cy="33978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07A191-B975-475C-907E-00E2124AABC1}"/>
              </a:ext>
            </a:extLst>
          </p:cNvPr>
          <p:cNvSpPr txBox="1"/>
          <p:nvPr/>
        </p:nvSpPr>
        <p:spPr>
          <a:xfrm>
            <a:off x="1777397" y="3302906"/>
            <a:ext cx="4020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inability to effectively navigate the website makes it difficult to connect industry partners to funding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60398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0764-2F87-4D93-B716-E35D9BB9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634" y="1953116"/>
            <a:ext cx="6210771" cy="3572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When navigating the website, it was difficult to find the research application page. 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FFFFFF"/>
              </a:buClr>
              <a:buFont typeface="Arial" pitchFamily="18" charset="0"/>
              <a:buChar char="•"/>
            </a:pPr>
            <a:r>
              <a:rPr lang="en-US" sz="2400" dirty="0">
                <a:ea typeface="+mn-lt"/>
                <a:cs typeface="+mn-lt"/>
              </a:rPr>
              <a:t>For students it takes 2 clicks</a:t>
            </a:r>
          </a:p>
          <a:p>
            <a:pPr marL="342900" indent="-342900" algn="l">
              <a:buClr>
                <a:srgbClr val="FFFFFF"/>
              </a:buClr>
              <a:buFont typeface="Arial" pitchFamily="18" charset="0"/>
              <a:buChar char="•"/>
            </a:pPr>
            <a:r>
              <a:rPr lang="en-US" sz="2400" dirty="0">
                <a:ea typeface="+mn-lt"/>
                <a:cs typeface="+mn-lt"/>
              </a:rPr>
              <a:t>For researchers it takes 4 clicks</a:t>
            </a:r>
          </a:p>
          <a:p>
            <a:pPr marL="342900" indent="-342900" algn="l">
              <a:buClr>
                <a:srgbClr val="FFFFFF"/>
              </a:buClr>
              <a:buFont typeface="Arial" pitchFamily="18" charset="0"/>
              <a:buChar char="•"/>
            </a:pPr>
            <a:r>
              <a:rPr lang="en-US" sz="2400" dirty="0">
                <a:ea typeface="+mn-lt"/>
                <a:cs typeface="+mn-lt"/>
              </a:rPr>
              <a:t>For industry partners it takes 5 clicks and brings you to a new website that you also need to navigate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275634" y="1156855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Website Navigation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1237A2-A8C0-43B2-981D-FB55A5DD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756" y="1156855"/>
            <a:ext cx="3496049" cy="45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64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A80-819F-496D-A969-DB80C4338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F15AD-2920-40C0-930D-06C36F551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D4E81-C2DD-4D97-BCD9-9A804CCA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58" y="1853896"/>
            <a:ext cx="9590283" cy="4320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6031CA-3A8E-4445-B59A-3FC7E3BE2A1E}"/>
              </a:ext>
            </a:extLst>
          </p:cNvPr>
          <p:cNvSpPr/>
          <p:nvPr/>
        </p:nvSpPr>
        <p:spPr>
          <a:xfrm>
            <a:off x="1125668" y="945222"/>
            <a:ext cx="10268372" cy="937061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213CFB-B4A7-435F-807D-8B5D89614FF5}"/>
              </a:ext>
            </a:extLst>
          </p:cNvPr>
          <p:cNvSpPr/>
          <p:nvPr/>
        </p:nvSpPr>
        <p:spPr>
          <a:xfrm>
            <a:off x="1414702" y="945222"/>
            <a:ext cx="86821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There are 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160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primary pages and </a:t>
            </a:r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56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duplicate pages</a:t>
            </a:r>
          </a:p>
        </p:txBody>
      </p:sp>
    </p:spTree>
    <p:extLst>
      <p:ext uri="{BB962C8B-B14F-4D97-AF65-F5344CB8AC3E}">
        <p14:creationId xmlns:p14="http://schemas.microsoft.com/office/powerpoint/2010/main" val="10088705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0764-2F87-4D93-B716-E35D9BB9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751" y="1953116"/>
            <a:ext cx="5473302" cy="3572006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university highlights completed research projects via newsletter, many can’t find 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Achievements are difficult to find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Measures of excellence are not highlighted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 newsletter needs improvement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439751" y="1429896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Public Engagement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557F16-7B4C-48B3-A2B4-4D55B4C04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8" r="20806"/>
          <a:stretch/>
        </p:blipFill>
        <p:spPr>
          <a:xfrm>
            <a:off x="6913054" y="1749258"/>
            <a:ext cx="4180004" cy="35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0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3BD7637-22BB-433C-9CD4-D9F9B018C9E6}"/>
              </a:ext>
            </a:extLst>
          </p:cNvPr>
          <p:cNvSpPr/>
          <p:nvPr/>
        </p:nvSpPr>
        <p:spPr>
          <a:xfrm>
            <a:off x="7780062" y="1448319"/>
            <a:ext cx="3305754" cy="393533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445491" y="1258308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Revenue After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0764-2F87-4D93-B716-E35D9BB9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898" y="2765828"/>
            <a:ext cx="9142631" cy="3572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Average Grant: 15,000,000</a:t>
            </a: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4D65C-DEA4-458F-952B-1F8F69A2F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94" r="51335" b="28090"/>
          <a:stretch/>
        </p:blipFill>
        <p:spPr>
          <a:xfrm>
            <a:off x="6290834" y="1098322"/>
            <a:ext cx="4619021" cy="46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99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uofl research and design&quot;">
            <a:extLst>
              <a:ext uri="{FF2B5EF4-FFF2-40B4-BE49-F238E27FC236}">
                <a16:creationId xmlns:a16="http://schemas.microsoft.com/office/drawing/2014/main" id="{F81A5E17-8086-43E0-8B9C-6356ABD0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38" y="1047964"/>
            <a:ext cx="9441950" cy="473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6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927C3B-99B6-4CC8-9B17-E037F849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606D-4DA3-4806-8F40-02982F4AD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2" y="643464"/>
            <a:ext cx="10905291" cy="55710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7A4F52-D451-483C-8243-5B0F83B91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680" y="809244"/>
            <a:ext cx="10579608" cy="5239512"/>
          </a:xfrm>
          <a:prstGeom prst="rect">
            <a:avLst/>
          </a:prstGeom>
          <a:ln w="6350" cap="sq" cmpd="sng" algn="ctr">
            <a:noFill/>
            <a:prstDash val="solid"/>
            <a:miter lim="800000"/>
          </a:ln>
          <a:effectLst/>
        </p:spPr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413C9D-32A8-4475-92E1-327E02990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CB891B-DECC-4520-8E53-15B1C8D3C458}"/>
              </a:ext>
            </a:extLst>
          </p:cNvPr>
          <p:cNvSpPr txBox="1"/>
          <p:nvPr/>
        </p:nvSpPr>
        <p:spPr>
          <a:xfrm>
            <a:off x="1372013" y="1162660"/>
            <a:ext cx="63453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B0304-9C5D-4A83-BD5C-D4A4993F9AC4}"/>
              </a:ext>
            </a:extLst>
          </p:cNvPr>
          <p:cNvSpPr txBox="1"/>
          <p:nvPr/>
        </p:nvSpPr>
        <p:spPr>
          <a:xfrm>
            <a:off x="1140823" y="2057401"/>
            <a:ext cx="4302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Funding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Website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Public Engagement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88FE22-C9A9-4CE5-B713-50B6AD33F31C}"/>
              </a:ext>
            </a:extLst>
          </p:cNvPr>
          <p:cNvSpPr txBox="1"/>
          <p:nvPr/>
        </p:nvSpPr>
        <p:spPr>
          <a:xfrm>
            <a:off x="1140823" y="4006912"/>
            <a:ext cx="324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40% off the 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31997-AAD3-47B7-AD0D-E3CB8F84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21" y="1522846"/>
            <a:ext cx="4302031" cy="38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2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5AB82"/>
      </a:accent3>
      <a:accent4>
        <a:srgbClr val="8FAA74"/>
      </a:accent4>
      <a:accent5>
        <a:srgbClr val="A1A47C"/>
      </a:accent5>
      <a:accent6>
        <a:srgbClr val="B29F79"/>
      </a:accent6>
      <a:hlink>
        <a:srgbClr val="AE697B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D058112D730A40B5E96FAAC0EAC474" ma:contentTypeVersion="7" ma:contentTypeDescription="Create a new document." ma:contentTypeScope="" ma:versionID="cf856f9d8468fb625a81f91539aa8846">
  <xsd:schema xmlns:xsd="http://www.w3.org/2001/XMLSchema" xmlns:xs="http://www.w3.org/2001/XMLSchema" xmlns:p="http://schemas.microsoft.com/office/2006/metadata/properties" xmlns:ns2="c21e1006-f63c-4d80-9048-c10a79708276" targetNamespace="http://schemas.microsoft.com/office/2006/metadata/properties" ma:root="true" ma:fieldsID="41efcc044e9e5f0e4a9dca83ca810a23" ns2:_="">
    <xsd:import namespace="c21e1006-f63c-4d80-9048-c10a797082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e1006-f63c-4d80-9048-c10a797082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671ACD-2E5B-4069-B00F-D7D57DBD7BA0}">
  <ds:schemaRefs>
    <ds:schemaRef ds:uri="c21e1006-f63c-4d80-9048-c10a7970827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F1EE92-9099-440D-A376-C1AD45A9D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59CC59-E8B2-415F-A182-199A522AF2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1e1006-f63c-4d80-9048-c10a797082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245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SavonVTI</vt:lpstr>
      <vt:lpstr>Research and Innovation: Iteration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Emily Wantland</cp:lastModifiedBy>
  <cp:revision>23</cp:revision>
  <dcterms:created xsi:type="dcterms:W3CDTF">2013-07-15T20:26:40Z</dcterms:created>
  <dcterms:modified xsi:type="dcterms:W3CDTF">2020-01-29T02:02:06Z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0x0101009FD058112D730A40B5E96FAAC0EAC474</vt:lpwstr>
  </property>
</Properties>
</file>