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3" r:id="rId4"/>
    <p:sldId id="262" r:id="rId5"/>
    <p:sldId id="264" r:id="rId6"/>
    <p:sldId id="261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50B4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27E2D-22F4-4438-8569-158546B2E7E1}" v="130" dt="2020-10-13T16:00:11.139"/>
    <p1510:client id="{FBEF9524-4E60-4BB0-BFC8-B4FB7067867D}" v="291" dt="2020-10-13T16:57:30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L" userId="2b477552-7b5c-4bb6-a0ec-cfd98fe80d2b" providerId="ADAL" clId="{2D727E2D-22F4-4438-8569-158546B2E7E1}"/>
    <pc:docChg chg="undo custSel addSld delSld modSld sldOrd">
      <pc:chgData name="Emily L" userId="2b477552-7b5c-4bb6-a0ec-cfd98fe80d2b" providerId="ADAL" clId="{2D727E2D-22F4-4438-8569-158546B2E7E1}" dt="2020-10-13T16:29:25.522" v="1298" actId="2696"/>
      <pc:docMkLst>
        <pc:docMk/>
      </pc:docMkLst>
      <pc:sldChg chg="addSp delSp modSp mod">
        <pc:chgData name="Emily L" userId="2b477552-7b5c-4bb6-a0ec-cfd98fe80d2b" providerId="ADAL" clId="{2D727E2D-22F4-4438-8569-158546B2E7E1}" dt="2020-10-13T15:16:52.408" v="562" actId="20577"/>
        <pc:sldMkLst>
          <pc:docMk/>
          <pc:sldMk cId="2099793040" sldId="256"/>
        </pc:sldMkLst>
        <pc:spChg chg="mod">
          <ac:chgData name="Emily L" userId="2b477552-7b5c-4bb6-a0ec-cfd98fe80d2b" providerId="ADAL" clId="{2D727E2D-22F4-4438-8569-158546B2E7E1}" dt="2020-10-13T15:13:41.557" v="459"/>
          <ac:spMkLst>
            <pc:docMk/>
            <pc:sldMk cId="2099793040" sldId="256"/>
            <ac:spMk id="2" creationId="{2D4193E2-1587-4BA2-B9B2-8E9DA25BF022}"/>
          </ac:spMkLst>
        </pc:spChg>
        <pc:spChg chg="mod">
          <ac:chgData name="Emily L" userId="2b477552-7b5c-4bb6-a0ec-cfd98fe80d2b" providerId="ADAL" clId="{2D727E2D-22F4-4438-8569-158546B2E7E1}" dt="2020-10-13T15:16:52.408" v="562" actId="20577"/>
          <ac:spMkLst>
            <pc:docMk/>
            <pc:sldMk cId="2099793040" sldId="256"/>
            <ac:spMk id="3" creationId="{85B13905-69C8-4591-80A9-E175C2BEEEA9}"/>
          </ac:spMkLst>
        </pc:spChg>
        <pc:spChg chg="add del mod">
          <ac:chgData name="Emily L" userId="2b477552-7b5c-4bb6-a0ec-cfd98fe80d2b" providerId="ADAL" clId="{2D727E2D-22F4-4438-8569-158546B2E7E1}" dt="2020-10-13T14:10:50.060" v="90" actId="21"/>
          <ac:spMkLst>
            <pc:docMk/>
            <pc:sldMk cId="2099793040" sldId="256"/>
            <ac:spMk id="4" creationId="{0BC7EDB7-2D80-4058-9210-E0B129E69C86}"/>
          </ac:spMkLst>
        </pc:spChg>
      </pc:sldChg>
      <pc:sldChg chg="modSp mod">
        <pc:chgData name="Emily L" userId="2b477552-7b5c-4bb6-a0ec-cfd98fe80d2b" providerId="ADAL" clId="{2D727E2D-22F4-4438-8569-158546B2E7E1}" dt="2020-10-13T15:13:41.557" v="459"/>
        <pc:sldMkLst>
          <pc:docMk/>
          <pc:sldMk cId="1860988974" sldId="257"/>
        </pc:sldMkLst>
        <pc:spChg chg="mod">
          <ac:chgData name="Emily L" userId="2b477552-7b5c-4bb6-a0ec-cfd98fe80d2b" providerId="ADAL" clId="{2D727E2D-22F4-4438-8569-158546B2E7E1}" dt="2020-10-13T15:13:41.557" v="459"/>
          <ac:spMkLst>
            <pc:docMk/>
            <pc:sldMk cId="1860988974" sldId="257"/>
            <ac:spMk id="2" creationId="{CD479147-A5D8-424D-ADD9-8B6D3A573527}"/>
          </ac:spMkLst>
        </pc:spChg>
        <pc:spChg chg="mod">
          <ac:chgData name="Emily L" userId="2b477552-7b5c-4bb6-a0ec-cfd98fe80d2b" providerId="ADAL" clId="{2D727E2D-22F4-4438-8569-158546B2E7E1}" dt="2020-10-13T15:13:41.557" v="459"/>
          <ac:spMkLst>
            <pc:docMk/>
            <pc:sldMk cId="1860988974" sldId="257"/>
            <ac:spMk id="3" creationId="{3230A868-9BD9-453E-B835-1F122B897380}"/>
          </ac:spMkLst>
        </pc:spChg>
      </pc:sldChg>
      <pc:sldChg chg="modSp del mod">
        <pc:chgData name="Emily L" userId="2b477552-7b5c-4bb6-a0ec-cfd98fe80d2b" providerId="ADAL" clId="{2D727E2D-22F4-4438-8569-158546B2E7E1}" dt="2020-10-13T16:29:25.522" v="1298" actId="2696"/>
        <pc:sldMkLst>
          <pc:docMk/>
          <pc:sldMk cId="2125849725" sldId="258"/>
        </pc:sldMkLst>
        <pc:spChg chg="mod">
          <ac:chgData name="Emily L" userId="2b477552-7b5c-4bb6-a0ec-cfd98fe80d2b" providerId="ADAL" clId="{2D727E2D-22F4-4438-8569-158546B2E7E1}" dt="2020-10-13T15:13:41.557" v="459"/>
          <ac:spMkLst>
            <pc:docMk/>
            <pc:sldMk cId="2125849725" sldId="258"/>
            <ac:spMk id="2" creationId="{491785B3-2E04-404D-BE9A-D452F3E16C22}"/>
          </ac:spMkLst>
        </pc:spChg>
        <pc:spChg chg="mod">
          <ac:chgData name="Emily L" userId="2b477552-7b5c-4bb6-a0ec-cfd98fe80d2b" providerId="ADAL" clId="{2D727E2D-22F4-4438-8569-158546B2E7E1}" dt="2020-10-13T15:13:41.557" v="459"/>
          <ac:spMkLst>
            <pc:docMk/>
            <pc:sldMk cId="2125849725" sldId="258"/>
            <ac:spMk id="3" creationId="{A2AC696E-264C-4E4F-9F9F-ED7F3DBC841C}"/>
          </ac:spMkLst>
        </pc:spChg>
      </pc:sldChg>
      <pc:sldChg chg="modSp del mod">
        <pc:chgData name="Emily L" userId="2b477552-7b5c-4bb6-a0ec-cfd98fe80d2b" providerId="ADAL" clId="{2D727E2D-22F4-4438-8569-158546B2E7E1}" dt="2020-10-13T15:17:50.820" v="578" actId="2696"/>
        <pc:sldMkLst>
          <pc:docMk/>
          <pc:sldMk cId="1077953455" sldId="259"/>
        </pc:sldMkLst>
        <pc:spChg chg="mod">
          <ac:chgData name="Emily L" userId="2b477552-7b5c-4bb6-a0ec-cfd98fe80d2b" providerId="ADAL" clId="{2D727E2D-22F4-4438-8569-158546B2E7E1}" dt="2020-10-13T15:13:41.557" v="459"/>
          <ac:spMkLst>
            <pc:docMk/>
            <pc:sldMk cId="1077953455" sldId="259"/>
            <ac:spMk id="2" creationId="{23CF9F57-DDEB-47F3-80DC-E7EC54D56C35}"/>
          </ac:spMkLst>
        </pc:spChg>
        <pc:spChg chg="mod">
          <ac:chgData name="Emily L" userId="2b477552-7b5c-4bb6-a0ec-cfd98fe80d2b" providerId="ADAL" clId="{2D727E2D-22F4-4438-8569-158546B2E7E1}" dt="2020-10-13T15:13:41.557" v="459"/>
          <ac:spMkLst>
            <pc:docMk/>
            <pc:sldMk cId="1077953455" sldId="259"/>
            <ac:spMk id="3" creationId="{FE8A7A3F-42A9-444A-A3CC-197326EE4FAA}"/>
          </ac:spMkLst>
        </pc:spChg>
      </pc:sldChg>
      <pc:sldChg chg="modSp mod">
        <pc:chgData name="Emily L" userId="2b477552-7b5c-4bb6-a0ec-cfd98fe80d2b" providerId="ADAL" clId="{2D727E2D-22F4-4438-8569-158546B2E7E1}" dt="2020-10-13T15:13:41.557" v="459"/>
        <pc:sldMkLst>
          <pc:docMk/>
          <pc:sldMk cId="387145249" sldId="260"/>
        </pc:sldMkLst>
        <pc:spChg chg="mod">
          <ac:chgData name="Emily L" userId="2b477552-7b5c-4bb6-a0ec-cfd98fe80d2b" providerId="ADAL" clId="{2D727E2D-22F4-4438-8569-158546B2E7E1}" dt="2020-10-13T15:13:41.557" v="459"/>
          <ac:spMkLst>
            <pc:docMk/>
            <pc:sldMk cId="387145249" sldId="260"/>
            <ac:spMk id="2" creationId="{440D590D-E7C2-4E5E-A114-AEBBBF515250}"/>
          </ac:spMkLst>
        </pc:spChg>
        <pc:spChg chg="mod">
          <ac:chgData name="Emily L" userId="2b477552-7b5c-4bb6-a0ec-cfd98fe80d2b" providerId="ADAL" clId="{2D727E2D-22F4-4438-8569-158546B2E7E1}" dt="2020-10-13T14:12:10.271" v="124" actId="1076"/>
          <ac:spMkLst>
            <pc:docMk/>
            <pc:sldMk cId="387145249" sldId="260"/>
            <ac:spMk id="3" creationId="{8047A822-2489-4EEB-A04A-0D6BD0D1FE5B}"/>
          </ac:spMkLst>
        </pc:spChg>
      </pc:sldChg>
      <pc:sldChg chg="addSp delSp modSp new mod ord">
        <pc:chgData name="Emily L" userId="2b477552-7b5c-4bb6-a0ec-cfd98fe80d2b" providerId="ADAL" clId="{2D727E2D-22F4-4438-8569-158546B2E7E1}" dt="2020-10-13T16:01:12.614" v="1294" actId="1076"/>
        <pc:sldMkLst>
          <pc:docMk/>
          <pc:sldMk cId="1604513035" sldId="261"/>
        </pc:sldMkLst>
        <pc:spChg chg="del mod">
          <ac:chgData name="Emily L" userId="2b477552-7b5c-4bb6-a0ec-cfd98fe80d2b" providerId="ADAL" clId="{2D727E2D-22F4-4438-8569-158546B2E7E1}" dt="2020-10-13T14:07:05.025" v="10" actId="478"/>
          <ac:spMkLst>
            <pc:docMk/>
            <pc:sldMk cId="1604513035" sldId="261"/>
            <ac:spMk id="2" creationId="{18046028-618A-4B34-8EED-10ECB4CD6535}"/>
          </ac:spMkLst>
        </pc:spChg>
        <pc:spChg chg="add del mod">
          <ac:chgData name="Emily L" userId="2b477552-7b5c-4bb6-a0ec-cfd98fe80d2b" providerId="ADAL" clId="{2D727E2D-22F4-4438-8569-158546B2E7E1}" dt="2020-10-13T14:07:49.558" v="49" actId="478"/>
          <ac:spMkLst>
            <pc:docMk/>
            <pc:sldMk cId="1604513035" sldId="261"/>
            <ac:spMk id="3" creationId="{568A2DEA-4AEE-4972-A3B9-31DEB72CFCE8}"/>
          </ac:spMkLst>
        </pc:spChg>
        <pc:spChg chg="del mod">
          <ac:chgData name="Emily L" userId="2b477552-7b5c-4bb6-a0ec-cfd98fe80d2b" providerId="ADAL" clId="{2D727E2D-22F4-4438-8569-158546B2E7E1}" dt="2020-10-13T14:07:05.025" v="10" actId="478"/>
          <ac:spMkLst>
            <pc:docMk/>
            <pc:sldMk cId="1604513035" sldId="261"/>
            <ac:spMk id="4" creationId="{ECDAD5B4-2B7A-44C3-ADC7-510B124CB010}"/>
          </ac:spMkLst>
        </pc:spChg>
        <pc:spChg chg="add del mod">
          <ac:chgData name="Emily L" userId="2b477552-7b5c-4bb6-a0ec-cfd98fe80d2b" providerId="ADAL" clId="{2D727E2D-22F4-4438-8569-158546B2E7E1}" dt="2020-10-13T14:07:49.558" v="49" actId="478"/>
          <ac:spMkLst>
            <pc:docMk/>
            <pc:sldMk cId="1604513035" sldId="261"/>
            <ac:spMk id="7" creationId="{FCFAA6B9-D8E6-4784-BE3D-6A219CFAA195}"/>
          </ac:spMkLst>
        </pc:spChg>
        <pc:spChg chg="add del mod">
          <ac:chgData name="Emily L" userId="2b477552-7b5c-4bb6-a0ec-cfd98fe80d2b" providerId="ADAL" clId="{2D727E2D-22F4-4438-8569-158546B2E7E1}" dt="2020-10-13T14:07:49.558" v="49" actId="478"/>
          <ac:spMkLst>
            <pc:docMk/>
            <pc:sldMk cId="1604513035" sldId="261"/>
            <ac:spMk id="8" creationId="{50B51D32-7913-4C9D-BB49-36B5017079BC}"/>
          </ac:spMkLst>
        </pc:spChg>
        <pc:spChg chg="add del mod">
          <ac:chgData name="Emily L" userId="2b477552-7b5c-4bb6-a0ec-cfd98fe80d2b" providerId="ADAL" clId="{2D727E2D-22F4-4438-8569-158546B2E7E1}" dt="2020-10-13T14:07:55.367" v="51" actId="478"/>
          <ac:spMkLst>
            <pc:docMk/>
            <pc:sldMk cId="1604513035" sldId="261"/>
            <ac:spMk id="9" creationId="{0704AFC5-B777-4127-8D2B-285B6434921D}"/>
          </ac:spMkLst>
        </pc:spChg>
        <pc:spChg chg="add del mod">
          <ac:chgData name="Emily L" userId="2b477552-7b5c-4bb6-a0ec-cfd98fe80d2b" providerId="ADAL" clId="{2D727E2D-22F4-4438-8569-158546B2E7E1}" dt="2020-10-13T14:07:52.251" v="50" actId="478"/>
          <ac:spMkLst>
            <pc:docMk/>
            <pc:sldMk cId="1604513035" sldId="261"/>
            <ac:spMk id="11" creationId="{49F14A4D-6765-4B4E-AAC1-1C430C57ABE3}"/>
          </ac:spMkLst>
        </pc:spChg>
        <pc:spChg chg="add mod">
          <ac:chgData name="Emily L" userId="2b477552-7b5c-4bb6-a0ec-cfd98fe80d2b" providerId="ADAL" clId="{2D727E2D-22F4-4438-8569-158546B2E7E1}" dt="2020-10-13T14:13:40.433" v="166" actId="1076"/>
          <ac:spMkLst>
            <pc:docMk/>
            <pc:sldMk cId="1604513035" sldId="261"/>
            <ac:spMk id="12" creationId="{A1C46014-85A2-4411-917B-844BA96560A1}"/>
          </ac:spMkLst>
        </pc:spChg>
        <pc:spChg chg="add mod">
          <ac:chgData name="Emily L" userId="2b477552-7b5c-4bb6-a0ec-cfd98fe80d2b" providerId="ADAL" clId="{2D727E2D-22F4-4438-8569-158546B2E7E1}" dt="2020-10-13T14:10:02.097" v="57" actId="14100"/>
          <ac:spMkLst>
            <pc:docMk/>
            <pc:sldMk cId="1604513035" sldId="261"/>
            <ac:spMk id="13" creationId="{F7A80041-D177-4734-9F49-80BE977FAD0F}"/>
          </ac:spMkLst>
        </pc:spChg>
        <pc:spChg chg="add del mod">
          <ac:chgData name="Emily L" userId="2b477552-7b5c-4bb6-a0ec-cfd98fe80d2b" providerId="ADAL" clId="{2D727E2D-22F4-4438-8569-158546B2E7E1}" dt="2020-10-13T14:10:54.418" v="92" actId="478"/>
          <ac:spMkLst>
            <pc:docMk/>
            <pc:sldMk cId="1604513035" sldId="261"/>
            <ac:spMk id="15" creationId="{AE1F76A4-61E7-41A8-95B2-DE04E37E1A45}"/>
          </ac:spMkLst>
        </pc:spChg>
        <pc:spChg chg="add mod">
          <ac:chgData name="Emily L" userId="2b477552-7b5c-4bb6-a0ec-cfd98fe80d2b" providerId="ADAL" clId="{2D727E2D-22F4-4438-8569-158546B2E7E1}" dt="2020-10-13T16:01:12.614" v="1294" actId="1076"/>
          <ac:spMkLst>
            <pc:docMk/>
            <pc:sldMk cId="1604513035" sldId="261"/>
            <ac:spMk id="16" creationId="{6B08108E-8732-44A6-AC13-33086D4A18C7}"/>
          </ac:spMkLst>
        </pc:spChg>
        <pc:spChg chg="add mod">
          <ac:chgData name="Emily L" userId="2b477552-7b5c-4bb6-a0ec-cfd98fe80d2b" providerId="ADAL" clId="{2D727E2D-22F4-4438-8569-158546B2E7E1}" dt="2020-10-13T16:01:06.366" v="1293" actId="1076"/>
          <ac:spMkLst>
            <pc:docMk/>
            <pc:sldMk cId="1604513035" sldId="261"/>
            <ac:spMk id="18" creationId="{5F933AE4-B91E-4F03-8990-3EC6E5E4AC46}"/>
          </ac:spMkLst>
        </pc:spChg>
        <pc:spChg chg="add del mod">
          <ac:chgData name="Emily L" userId="2b477552-7b5c-4bb6-a0ec-cfd98fe80d2b" providerId="ADAL" clId="{2D727E2D-22F4-4438-8569-158546B2E7E1}" dt="2020-10-13T14:13:50.134" v="172" actId="11529"/>
          <ac:spMkLst>
            <pc:docMk/>
            <pc:sldMk cId="1604513035" sldId="261"/>
            <ac:spMk id="20" creationId="{18261B88-2849-4472-9973-F1365A908278}"/>
          </ac:spMkLst>
        </pc:spChg>
        <pc:spChg chg="add mod">
          <ac:chgData name="Emily L" userId="2b477552-7b5c-4bb6-a0ec-cfd98fe80d2b" providerId="ADAL" clId="{2D727E2D-22F4-4438-8569-158546B2E7E1}" dt="2020-10-13T15:14:02.616" v="461" actId="207"/>
          <ac:spMkLst>
            <pc:docMk/>
            <pc:sldMk cId="1604513035" sldId="261"/>
            <ac:spMk id="21" creationId="{99F08B0D-39A4-4462-9944-15F1F0494638}"/>
          </ac:spMkLst>
        </pc:spChg>
        <pc:spChg chg="add mod">
          <ac:chgData name="Emily L" userId="2b477552-7b5c-4bb6-a0ec-cfd98fe80d2b" providerId="ADAL" clId="{2D727E2D-22F4-4438-8569-158546B2E7E1}" dt="2020-10-13T15:14:28.779" v="466" actId="1076"/>
          <ac:spMkLst>
            <pc:docMk/>
            <pc:sldMk cId="1604513035" sldId="261"/>
            <ac:spMk id="22" creationId="{B682EE65-CE5D-4B03-A95C-8CCFECA39828}"/>
          </ac:spMkLst>
        </pc:spChg>
        <pc:spChg chg="add del mod">
          <ac:chgData name="Emily L" userId="2b477552-7b5c-4bb6-a0ec-cfd98fe80d2b" providerId="ADAL" clId="{2D727E2D-22F4-4438-8569-158546B2E7E1}" dt="2020-10-13T14:13:49.331" v="170" actId="22"/>
          <ac:spMkLst>
            <pc:docMk/>
            <pc:sldMk cId="1604513035" sldId="261"/>
            <ac:spMk id="23" creationId="{B5ACE883-98E6-4D28-B136-76CF95BA7CA4}"/>
          </ac:spMkLst>
        </pc:spChg>
        <pc:picChg chg="add del mod">
          <ac:chgData name="Emily L" userId="2b477552-7b5c-4bb6-a0ec-cfd98fe80d2b" providerId="ADAL" clId="{2D727E2D-22F4-4438-8569-158546B2E7E1}" dt="2020-10-13T14:06:55.515" v="7"/>
          <ac:picMkLst>
            <pc:docMk/>
            <pc:sldMk cId="1604513035" sldId="261"/>
            <ac:picMk id="5" creationId="{012B70C1-653C-4D98-A60C-737DD02594C4}"/>
          </ac:picMkLst>
        </pc:picChg>
        <pc:picChg chg="add mod">
          <ac:chgData name="Emily L" userId="2b477552-7b5c-4bb6-a0ec-cfd98fe80d2b" providerId="ADAL" clId="{2D727E2D-22F4-4438-8569-158546B2E7E1}" dt="2020-10-13T16:01:01.032" v="1292" actId="1076"/>
          <ac:picMkLst>
            <pc:docMk/>
            <pc:sldMk cId="1604513035" sldId="261"/>
            <ac:picMk id="1024" creationId="{7050CC13-674C-44C0-82A1-4FB7AE17408E}"/>
          </ac:picMkLst>
        </pc:picChg>
        <pc:picChg chg="add del mod">
          <ac:chgData name="Emily L" userId="2b477552-7b5c-4bb6-a0ec-cfd98fe80d2b" providerId="ADAL" clId="{2D727E2D-22F4-4438-8569-158546B2E7E1}" dt="2020-10-13T16:00:37.613" v="1284" actId="478"/>
          <ac:picMkLst>
            <pc:docMk/>
            <pc:sldMk cId="1604513035" sldId="261"/>
            <ac:picMk id="1025" creationId="{87874E0F-C4A0-49AB-88F5-0F52C62098A6}"/>
          </ac:picMkLst>
        </pc:picChg>
        <pc:picChg chg="add mod">
          <ac:chgData name="Emily L" userId="2b477552-7b5c-4bb6-a0ec-cfd98fe80d2b" providerId="ADAL" clId="{2D727E2D-22F4-4438-8569-158546B2E7E1}" dt="2020-10-13T14:07:10.373" v="12" actId="14100"/>
          <ac:picMkLst>
            <pc:docMk/>
            <pc:sldMk cId="1604513035" sldId="261"/>
            <ac:picMk id="1026" creationId="{1BCC959A-28C7-44D7-BC88-6501DDD03CA8}"/>
          </ac:picMkLst>
        </pc:picChg>
        <pc:picChg chg="add mod">
          <ac:chgData name="Emily L" userId="2b477552-7b5c-4bb6-a0ec-cfd98fe80d2b" providerId="ADAL" clId="{2D727E2D-22F4-4438-8569-158546B2E7E1}" dt="2020-10-13T16:00:51.420" v="1290" actId="1076"/>
          <ac:picMkLst>
            <pc:docMk/>
            <pc:sldMk cId="1604513035" sldId="261"/>
            <ac:picMk id="1027" creationId="{BB9A3B35-324A-4763-8060-5708B683196B}"/>
          </ac:picMkLst>
        </pc:picChg>
        <pc:cxnChg chg="add del mod">
          <ac:chgData name="Emily L" userId="2b477552-7b5c-4bb6-a0ec-cfd98fe80d2b" providerId="ADAL" clId="{2D727E2D-22F4-4438-8569-158546B2E7E1}" dt="2020-10-13T16:00:44.742" v="1288" actId="478"/>
          <ac:cxnSpMkLst>
            <pc:docMk/>
            <pc:sldMk cId="1604513035" sldId="261"/>
            <ac:cxnSpMk id="26" creationId="{3E3E5DE4-B4B3-4566-B215-E217A3123BAF}"/>
          </ac:cxnSpMkLst>
        </pc:cxnChg>
        <pc:cxnChg chg="add del mod">
          <ac:chgData name="Emily L" userId="2b477552-7b5c-4bb6-a0ec-cfd98fe80d2b" providerId="ADAL" clId="{2D727E2D-22F4-4438-8569-158546B2E7E1}" dt="2020-10-13T16:00:31.533" v="1280" actId="478"/>
          <ac:cxnSpMkLst>
            <pc:docMk/>
            <pc:sldMk cId="1604513035" sldId="261"/>
            <ac:cxnSpMk id="31" creationId="{BF3B02F1-6036-4189-8F78-8FF008EF21CD}"/>
          </ac:cxnSpMkLst>
        </pc:cxnChg>
      </pc:sldChg>
      <pc:sldChg chg="addSp delSp modSp add mod ord">
        <pc:chgData name="Emily L" userId="2b477552-7b5c-4bb6-a0ec-cfd98fe80d2b" providerId="ADAL" clId="{2D727E2D-22F4-4438-8569-158546B2E7E1}" dt="2020-10-13T15:43:48.252" v="946"/>
        <pc:sldMkLst>
          <pc:docMk/>
          <pc:sldMk cId="3196002707" sldId="262"/>
        </pc:sldMkLst>
        <pc:spChg chg="del">
          <ac:chgData name="Emily L" userId="2b477552-7b5c-4bb6-a0ec-cfd98fe80d2b" providerId="ADAL" clId="{2D727E2D-22F4-4438-8569-158546B2E7E1}" dt="2020-10-13T14:43:39.488" v="425" actId="478"/>
          <ac:spMkLst>
            <pc:docMk/>
            <pc:sldMk cId="3196002707" sldId="262"/>
            <ac:spMk id="12" creationId="{A1C46014-85A2-4411-917B-844BA96560A1}"/>
          </ac:spMkLst>
        </pc:spChg>
        <pc:spChg chg="del">
          <ac:chgData name="Emily L" userId="2b477552-7b5c-4bb6-a0ec-cfd98fe80d2b" providerId="ADAL" clId="{2D727E2D-22F4-4438-8569-158546B2E7E1}" dt="2020-10-13T14:43:39.488" v="425" actId="478"/>
          <ac:spMkLst>
            <pc:docMk/>
            <pc:sldMk cId="3196002707" sldId="262"/>
            <ac:spMk id="13" creationId="{F7A80041-D177-4734-9F49-80BE977FAD0F}"/>
          </ac:spMkLst>
        </pc:spChg>
        <pc:spChg chg="del">
          <ac:chgData name="Emily L" userId="2b477552-7b5c-4bb6-a0ec-cfd98fe80d2b" providerId="ADAL" clId="{2D727E2D-22F4-4438-8569-158546B2E7E1}" dt="2020-10-13T14:43:39.488" v="425" actId="478"/>
          <ac:spMkLst>
            <pc:docMk/>
            <pc:sldMk cId="3196002707" sldId="262"/>
            <ac:spMk id="16" creationId="{6B08108E-8732-44A6-AC13-33086D4A18C7}"/>
          </ac:spMkLst>
        </pc:spChg>
        <pc:spChg chg="del">
          <ac:chgData name="Emily L" userId="2b477552-7b5c-4bb6-a0ec-cfd98fe80d2b" providerId="ADAL" clId="{2D727E2D-22F4-4438-8569-158546B2E7E1}" dt="2020-10-13T14:43:39.488" v="425" actId="478"/>
          <ac:spMkLst>
            <pc:docMk/>
            <pc:sldMk cId="3196002707" sldId="262"/>
            <ac:spMk id="18" creationId="{5F933AE4-B91E-4F03-8990-3EC6E5E4AC46}"/>
          </ac:spMkLst>
        </pc:spChg>
        <pc:spChg chg="mod">
          <ac:chgData name="Emily L" userId="2b477552-7b5c-4bb6-a0ec-cfd98fe80d2b" providerId="ADAL" clId="{2D727E2D-22F4-4438-8569-158546B2E7E1}" dt="2020-10-13T15:13:58.788" v="460" actId="207"/>
          <ac:spMkLst>
            <pc:docMk/>
            <pc:sldMk cId="3196002707" sldId="262"/>
            <ac:spMk id="21" creationId="{99F08B0D-39A4-4462-9944-15F1F0494638}"/>
          </ac:spMkLst>
        </pc:spChg>
        <pc:spChg chg="mod ord">
          <ac:chgData name="Emily L" userId="2b477552-7b5c-4bb6-a0ec-cfd98fe80d2b" providerId="ADAL" clId="{2D727E2D-22F4-4438-8569-158546B2E7E1}" dt="2020-10-13T15:16:15.540" v="515" actId="20577"/>
          <ac:spMkLst>
            <pc:docMk/>
            <pc:sldMk cId="3196002707" sldId="262"/>
            <ac:spMk id="22" creationId="{B682EE65-CE5D-4B03-A95C-8CCFECA39828}"/>
          </ac:spMkLst>
        </pc:spChg>
        <pc:picChg chg="add del mod modCrop">
          <ac:chgData name="Emily L" userId="2b477552-7b5c-4bb6-a0ec-cfd98fe80d2b" providerId="ADAL" clId="{2D727E2D-22F4-4438-8569-158546B2E7E1}" dt="2020-10-13T14:44:12.845" v="433" actId="478"/>
          <ac:picMkLst>
            <pc:docMk/>
            <pc:sldMk cId="3196002707" sldId="262"/>
            <ac:picMk id="2" creationId="{36C95262-3991-4423-ABCE-AE01F22BBF42}"/>
          </ac:picMkLst>
        </pc:picChg>
        <pc:picChg chg="del">
          <ac:chgData name="Emily L" userId="2b477552-7b5c-4bb6-a0ec-cfd98fe80d2b" providerId="ADAL" clId="{2D727E2D-22F4-4438-8569-158546B2E7E1}" dt="2020-10-13T14:43:39.488" v="425" actId="478"/>
          <ac:picMkLst>
            <pc:docMk/>
            <pc:sldMk cId="3196002707" sldId="262"/>
            <ac:picMk id="1026" creationId="{1BCC959A-28C7-44D7-BC88-6501DDD03CA8}"/>
          </ac:picMkLst>
        </pc:picChg>
        <pc:picChg chg="add mod">
          <ac:chgData name="Emily L" userId="2b477552-7b5c-4bb6-a0ec-cfd98fe80d2b" providerId="ADAL" clId="{2D727E2D-22F4-4438-8569-158546B2E7E1}" dt="2020-10-13T15:15:01.301" v="476" actId="14100"/>
          <ac:picMkLst>
            <pc:docMk/>
            <pc:sldMk cId="3196002707" sldId="262"/>
            <ac:picMk id="2050" creationId="{36D55DC1-5C81-4BF0-AD08-62E26B4757B2}"/>
          </ac:picMkLst>
        </pc:picChg>
        <pc:cxnChg chg="del">
          <ac:chgData name="Emily L" userId="2b477552-7b5c-4bb6-a0ec-cfd98fe80d2b" providerId="ADAL" clId="{2D727E2D-22F4-4438-8569-158546B2E7E1}" dt="2020-10-13T14:43:39.488" v="425" actId="478"/>
          <ac:cxnSpMkLst>
            <pc:docMk/>
            <pc:sldMk cId="3196002707" sldId="262"/>
            <ac:cxnSpMk id="26" creationId="{3E3E5DE4-B4B3-4566-B215-E217A3123BAF}"/>
          </ac:cxnSpMkLst>
        </pc:cxnChg>
        <pc:cxnChg chg="del">
          <ac:chgData name="Emily L" userId="2b477552-7b5c-4bb6-a0ec-cfd98fe80d2b" providerId="ADAL" clId="{2D727E2D-22F4-4438-8569-158546B2E7E1}" dt="2020-10-13T14:43:39.488" v="425" actId="478"/>
          <ac:cxnSpMkLst>
            <pc:docMk/>
            <pc:sldMk cId="3196002707" sldId="262"/>
            <ac:cxnSpMk id="31" creationId="{BF3B02F1-6036-4189-8F78-8FF008EF21CD}"/>
          </ac:cxnSpMkLst>
        </pc:cxnChg>
      </pc:sldChg>
      <pc:sldChg chg="addSp delSp modSp add mod">
        <pc:chgData name="Emily L" userId="2b477552-7b5c-4bb6-a0ec-cfd98fe80d2b" providerId="ADAL" clId="{2D727E2D-22F4-4438-8569-158546B2E7E1}" dt="2020-10-13T15:43:35.356" v="942" actId="207"/>
        <pc:sldMkLst>
          <pc:docMk/>
          <pc:sldMk cId="216849962" sldId="263"/>
        </pc:sldMkLst>
        <pc:spChg chg="del">
          <ac:chgData name="Emily L" userId="2b477552-7b5c-4bb6-a0ec-cfd98fe80d2b" providerId="ADAL" clId="{2D727E2D-22F4-4438-8569-158546B2E7E1}" dt="2020-10-13T15:24:20.038" v="601" actId="478"/>
          <ac:spMkLst>
            <pc:docMk/>
            <pc:sldMk cId="216849962" sldId="263"/>
            <ac:spMk id="12" creationId="{A1C46014-85A2-4411-917B-844BA96560A1}"/>
          </ac:spMkLst>
        </pc:spChg>
        <pc:spChg chg="del">
          <ac:chgData name="Emily L" userId="2b477552-7b5c-4bb6-a0ec-cfd98fe80d2b" providerId="ADAL" clId="{2D727E2D-22F4-4438-8569-158546B2E7E1}" dt="2020-10-13T15:24:20.038" v="601" actId="478"/>
          <ac:spMkLst>
            <pc:docMk/>
            <pc:sldMk cId="216849962" sldId="263"/>
            <ac:spMk id="13" creationId="{F7A80041-D177-4734-9F49-80BE977FAD0F}"/>
          </ac:spMkLst>
        </pc:spChg>
        <pc:spChg chg="del">
          <ac:chgData name="Emily L" userId="2b477552-7b5c-4bb6-a0ec-cfd98fe80d2b" providerId="ADAL" clId="{2D727E2D-22F4-4438-8569-158546B2E7E1}" dt="2020-10-13T15:24:20.038" v="601" actId="478"/>
          <ac:spMkLst>
            <pc:docMk/>
            <pc:sldMk cId="216849962" sldId="263"/>
            <ac:spMk id="16" creationId="{6B08108E-8732-44A6-AC13-33086D4A18C7}"/>
          </ac:spMkLst>
        </pc:spChg>
        <pc:spChg chg="del">
          <ac:chgData name="Emily L" userId="2b477552-7b5c-4bb6-a0ec-cfd98fe80d2b" providerId="ADAL" clId="{2D727E2D-22F4-4438-8569-158546B2E7E1}" dt="2020-10-13T15:24:20.038" v="601" actId="478"/>
          <ac:spMkLst>
            <pc:docMk/>
            <pc:sldMk cId="216849962" sldId="263"/>
            <ac:spMk id="18" creationId="{5F933AE4-B91E-4F03-8990-3EC6E5E4AC46}"/>
          </ac:spMkLst>
        </pc:spChg>
        <pc:spChg chg="mod">
          <ac:chgData name="Emily L" userId="2b477552-7b5c-4bb6-a0ec-cfd98fe80d2b" providerId="ADAL" clId="{2D727E2D-22F4-4438-8569-158546B2E7E1}" dt="2020-10-13T15:23:28.553" v="599" actId="20577"/>
          <ac:spMkLst>
            <pc:docMk/>
            <pc:sldMk cId="216849962" sldId="263"/>
            <ac:spMk id="21" creationId="{99F08B0D-39A4-4462-9944-15F1F0494638}"/>
          </ac:spMkLst>
        </pc:spChg>
        <pc:spChg chg="mod">
          <ac:chgData name="Emily L" userId="2b477552-7b5c-4bb6-a0ec-cfd98fe80d2b" providerId="ADAL" clId="{2D727E2D-22F4-4438-8569-158546B2E7E1}" dt="2020-10-13T15:29:47.433" v="751" actId="20577"/>
          <ac:spMkLst>
            <pc:docMk/>
            <pc:sldMk cId="216849962" sldId="263"/>
            <ac:spMk id="22" creationId="{B682EE65-CE5D-4B03-A95C-8CCFECA39828}"/>
          </ac:spMkLst>
        </pc:spChg>
        <pc:picChg chg="add del">
          <ac:chgData name="Emily L" userId="2b477552-7b5c-4bb6-a0ec-cfd98fe80d2b" providerId="ADAL" clId="{2D727E2D-22F4-4438-8569-158546B2E7E1}" dt="2020-10-13T15:30:43.147" v="753" actId="478"/>
          <ac:picMkLst>
            <pc:docMk/>
            <pc:sldMk cId="216849962" sldId="263"/>
            <ac:picMk id="2" creationId="{5DC96E0A-4722-4BB1-82C4-5B4952C11789}"/>
          </ac:picMkLst>
        </pc:picChg>
        <pc:picChg chg="add del mod modCrop">
          <ac:chgData name="Emily L" userId="2b477552-7b5c-4bb6-a0ec-cfd98fe80d2b" providerId="ADAL" clId="{2D727E2D-22F4-4438-8569-158546B2E7E1}" dt="2020-10-13T15:31:13.103" v="760" actId="478"/>
          <ac:picMkLst>
            <pc:docMk/>
            <pc:sldMk cId="216849962" sldId="263"/>
            <ac:picMk id="3" creationId="{B24F8298-243C-4E21-A2FF-C9B51920AD4F}"/>
          </ac:picMkLst>
        </pc:picChg>
        <pc:picChg chg="add del mod modCrop">
          <ac:chgData name="Emily L" userId="2b477552-7b5c-4bb6-a0ec-cfd98fe80d2b" providerId="ADAL" clId="{2D727E2D-22F4-4438-8569-158546B2E7E1}" dt="2020-10-13T15:43:01.763" v="927" actId="478"/>
          <ac:picMkLst>
            <pc:docMk/>
            <pc:sldMk cId="216849962" sldId="263"/>
            <ac:picMk id="4" creationId="{89889A7E-620E-4508-B42F-FDABC3CC4565}"/>
          </ac:picMkLst>
        </pc:picChg>
        <pc:picChg chg="add mod">
          <ac:chgData name="Emily L" userId="2b477552-7b5c-4bb6-a0ec-cfd98fe80d2b" providerId="ADAL" clId="{2D727E2D-22F4-4438-8569-158546B2E7E1}" dt="2020-10-13T15:43:15.221" v="937" actId="1076"/>
          <ac:picMkLst>
            <pc:docMk/>
            <pc:sldMk cId="216849962" sldId="263"/>
            <ac:picMk id="6" creationId="{CC58C40C-285C-4CDB-B855-AD914C157620}"/>
          </ac:picMkLst>
        </pc:picChg>
        <pc:picChg chg="add mod">
          <ac:chgData name="Emily L" userId="2b477552-7b5c-4bb6-a0ec-cfd98fe80d2b" providerId="ADAL" clId="{2D727E2D-22F4-4438-8569-158546B2E7E1}" dt="2020-10-13T15:43:35.356" v="942" actId="207"/>
          <ac:picMkLst>
            <pc:docMk/>
            <pc:sldMk cId="216849962" sldId="263"/>
            <ac:picMk id="8" creationId="{125F6387-5747-4FF1-A343-48F1B68A3B4E}"/>
          </ac:picMkLst>
        </pc:picChg>
        <pc:picChg chg="del">
          <ac:chgData name="Emily L" userId="2b477552-7b5c-4bb6-a0ec-cfd98fe80d2b" providerId="ADAL" clId="{2D727E2D-22F4-4438-8569-158546B2E7E1}" dt="2020-10-13T15:24:18.721" v="600" actId="478"/>
          <ac:picMkLst>
            <pc:docMk/>
            <pc:sldMk cId="216849962" sldId="263"/>
            <ac:picMk id="1026" creationId="{1BCC959A-28C7-44D7-BC88-6501DDD03CA8}"/>
          </ac:picMkLst>
        </pc:picChg>
        <pc:cxnChg chg="del">
          <ac:chgData name="Emily L" userId="2b477552-7b5c-4bb6-a0ec-cfd98fe80d2b" providerId="ADAL" clId="{2D727E2D-22F4-4438-8569-158546B2E7E1}" dt="2020-10-13T15:24:20.038" v="601" actId="478"/>
          <ac:cxnSpMkLst>
            <pc:docMk/>
            <pc:sldMk cId="216849962" sldId="263"/>
            <ac:cxnSpMk id="26" creationId="{3E3E5DE4-B4B3-4566-B215-E217A3123BAF}"/>
          </ac:cxnSpMkLst>
        </pc:cxnChg>
        <pc:cxnChg chg="del">
          <ac:chgData name="Emily L" userId="2b477552-7b5c-4bb6-a0ec-cfd98fe80d2b" providerId="ADAL" clId="{2D727E2D-22F4-4438-8569-158546B2E7E1}" dt="2020-10-13T15:24:20.038" v="601" actId="478"/>
          <ac:cxnSpMkLst>
            <pc:docMk/>
            <pc:sldMk cId="216849962" sldId="263"/>
            <ac:cxnSpMk id="31" creationId="{BF3B02F1-6036-4189-8F78-8FF008EF21CD}"/>
          </ac:cxnSpMkLst>
        </pc:cxnChg>
      </pc:sldChg>
      <pc:sldChg chg="modSp new del mod">
        <pc:chgData name="Emily L" userId="2b477552-7b5c-4bb6-a0ec-cfd98fe80d2b" providerId="ADAL" clId="{2D727E2D-22F4-4438-8569-158546B2E7E1}" dt="2020-10-13T15:17:46.231" v="577" actId="2696"/>
        <pc:sldMkLst>
          <pc:docMk/>
          <pc:sldMk cId="1982125017" sldId="263"/>
        </pc:sldMkLst>
        <pc:spChg chg="mod">
          <ac:chgData name="Emily L" userId="2b477552-7b5c-4bb6-a0ec-cfd98fe80d2b" providerId="ADAL" clId="{2D727E2D-22F4-4438-8569-158546B2E7E1}" dt="2020-10-13T15:17:26.574" v="576" actId="20577"/>
          <ac:spMkLst>
            <pc:docMk/>
            <pc:sldMk cId="1982125017" sldId="263"/>
            <ac:spMk id="2" creationId="{52817852-2E2D-4C22-99B3-09CD15081494}"/>
          </ac:spMkLst>
        </pc:spChg>
      </pc:sldChg>
      <pc:sldChg chg="add del">
        <pc:chgData name="Emily L" userId="2b477552-7b5c-4bb6-a0ec-cfd98fe80d2b" providerId="ADAL" clId="{2D727E2D-22F4-4438-8569-158546B2E7E1}" dt="2020-10-13T14:43:41.605" v="427"/>
        <pc:sldMkLst>
          <pc:docMk/>
          <pc:sldMk cId="3717166766" sldId="263"/>
        </pc:sldMkLst>
      </pc:sldChg>
      <pc:sldChg chg="addSp delSp modSp add mod">
        <pc:chgData name="Emily L" userId="2b477552-7b5c-4bb6-a0ec-cfd98fe80d2b" providerId="ADAL" clId="{2D727E2D-22F4-4438-8569-158546B2E7E1}" dt="2020-10-13T15:42:26.693" v="923" actId="1076"/>
        <pc:sldMkLst>
          <pc:docMk/>
          <pc:sldMk cId="2770683152" sldId="264"/>
        </pc:sldMkLst>
        <pc:spChg chg="mod">
          <ac:chgData name="Emily L" userId="2b477552-7b5c-4bb6-a0ec-cfd98fe80d2b" providerId="ADAL" clId="{2D727E2D-22F4-4438-8569-158546B2E7E1}" dt="2020-10-13T15:31:18.016" v="770" actId="20577"/>
          <ac:spMkLst>
            <pc:docMk/>
            <pc:sldMk cId="2770683152" sldId="264"/>
            <ac:spMk id="21" creationId="{99F08B0D-39A4-4462-9944-15F1F0494638}"/>
          </ac:spMkLst>
        </pc:spChg>
        <pc:spChg chg="mod">
          <ac:chgData name="Emily L" userId="2b477552-7b5c-4bb6-a0ec-cfd98fe80d2b" providerId="ADAL" clId="{2D727E2D-22F4-4438-8569-158546B2E7E1}" dt="2020-10-13T15:35:10.615" v="805" actId="255"/>
          <ac:spMkLst>
            <pc:docMk/>
            <pc:sldMk cId="2770683152" sldId="264"/>
            <ac:spMk id="22" creationId="{B682EE65-CE5D-4B03-A95C-8CCFECA39828}"/>
          </ac:spMkLst>
        </pc:spChg>
        <pc:picChg chg="del">
          <ac:chgData name="Emily L" userId="2b477552-7b5c-4bb6-a0ec-cfd98fe80d2b" providerId="ADAL" clId="{2D727E2D-22F4-4438-8569-158546B2E7E1}" dt="2020-10-13T15:41:56.134" v="907" actId="478"/>
          <ac:picMkLst>
            <pc:docMk/>
            <pc:sldMk cId="2770683152" sldId="264"/>
            <ac:picMk id="3" creationId="{B24F8298-243C-4E21-A2FF-C9B51920AD4F}"/>
          </ac:picMkLst>
        </pc:picChg>
        <pc:picChg chg="add mod">
          <ac:chgData name="Emily L" userId="2b477552-7b5c-4bb6-a0ec-cfd98fe80d2b" providerId="ADAL" clId="{2D727E2D-22F4-4438-8569-158546B2E7E1}" dt="2020-10-13T15:42:21.380" v="920" actId="1076"/>
          <ac:picMkLst>
            <pc:docMk/>
            <pc:sldMk cId="2770683152" sldId="264"/>
            <ac:picMk id="4" creationId="{9EE0DD92-0FD4-4E57-A7BF-1CD9FD3C963C}"/>
          </ac:picMkLst>
        </pc:picChg>
        <pc:picChg chg="add del mod">
          <ac:chgData name="Emily L" userId="2b477552-7b5c-4bb6-a0ec-cfd98fe80d2b" providerId="ADAL" clId="{2D727E2D-22F4-4438-8569-158546B2E7E1}" dt="2020-10-13T15:41:42.275" v="903" actId="478"/>
          <ac:picMkLst>
            <pc:docMk/>
            <pc:sldMk cId="2770683152" sldId="264"/>
            <ac:picMk id="6" creationId="{8E595045-C770-4747-A769-07CC0C7F571E}"/>
          </ac:picMkLst>
        </pc:picChg>
        <pc:picChg chg="add mod">
          <ac:chgData name="Emily L" userId="2b477552-7b5c-4bb6-a0ec-cfd98fe80d2b" providerId="ADAL" clId="{2D727E2D-22F4-4438-8569-158546B2E7E1}" dt="2020-10-13T15:42:24.065" v="922" actId="1076"/>
          <ac:picMkLst>
            <pc:docMk/>
            <pc:sldMk cId="2770683152" sldId="264"/>
            <ac:picMk id="8" creationId="{76F23B06-A392-40D3-AB56-6E865AC7AA79}"/>
          </ac:picMkLst>
        </pc:picChg>
        <pc:picChg chg="add mod">
          <ac:chgData name="Emily L" userId="2b477552-7b5c-4bb6-a0ec-cfd98fe80d2b" providerId="ADAL" clId="{2D727E2D-22F4-4438-8569-158546B2E7E1}" dt="2020-10-13T15:42:26.693" v="923" actId="1076"/>
          <ac:picMkLst>
            <pc:docMk/>
            <pc:sldMk cId="2770683152" sldId="264"/>
            <ac:picMk id="9" creationId="{A94C96F9-C48D-4AE1-BDE7-1D3B8FEE4CA6}"/>
          </ac:picMkLst>
        </pc:picChg>
      </pc:sldChg>
      <pc:sldChg chg="addSp delSp modSp add mod">
        <pc:chgData name="Emily L" userId="2b477552-7b5c-4bb6-a0ec-cfd98fe80d2b" providerId="ADAL" clId="{2D727E2D-22F4-4438-8569-158546B2E7E1}" dt="2020-10-13T15:47:49.547" v="1220" actId="27636"/>
        <pc:sldMkLst>
          <pc:docMk/>
          <pc:sldMk cId="157376488" sldId="265"/>
        </pc:sldMkLst>
        <pc:spChg chg="mod">
          <ac:chgData name="Emily L" userId="2b477552-7b5c-4bb6-a0ec-cfd98fe80d2b" providerId="ADAL" clId="{2D727E2D-22F4-4438-8569-158546B2E7E1}" dt="2020-10-13T15:35:34.391" v="813" actId="20577"/>
          <ac:spMkLst>
            <pc:docMk/>
            <pc:sldMk cId="157376488" sldId="265"/>
            <ac:spMk id="21" creationId="{99F08B0D-39A4-4462-9944-15F1F0494638}"/>
          </ac:spMkLst>
        </pc:spChg>
        <pc:spChg chg="mod">
          <ac:chgData name="Emily L" userId="2b477552-7b5c-4bb6-a0ec-cfd98fe80d2b" providerId="ADAL" clId="{2D727E2D-22F4-4438-8569-158546B2E7E1}" dt="2020-10-13T15:47:49.547" v="1220" actId="27636"/>
          <ac:spMkLst>
            <pc:docMk/>
            <pc:sldMk cId="157376488" sldId="265"/>
            <ac:spMk id="22" creationId="{B682EE65-CE5D-4B03-A95C-8CCFECA39828}"/>
          </ac:spMkLst>
        </pc:spChg>
        <pc:picChg chg="del">
          <ac:chgData name="Emily L" userId="2b477552-7b5c-4bb6-a0ec-cfd98fe80d2b" providerId="ADAL" clId="{2D727E2D-22F4-4438-8569-158546B2E7E1}" dt="2020-10-13T15:36:25.816" v="814" actId="478"/>
          <ac:picMkLst>
            <pc:docMk/>
            <pc:sldMk cId="157376488" sldId="265"/>
            <ac:picMk id="3" creationId="{B24F8298-243C-4E21-A2FF-C9B51920AD4F}"/>
          </ac:picMkLst>
        </pc:picChg>
        <pc:picChg chg="add mod">
          <ac:chgData name="Emily L" userId="2b477552-7b5c-4bb6-a0ec-cfd98fe80d2b" providerId="ADAL" clId="{2D727E2D-22F4-4438-8569-158546B2E7E1}" dt="2020-10-13T15:43:31.188" v="941" actId="207"/>
          <ac:picMkLst>
            <pc:docMk/>
            <pc:sldMk cId="157376488" sldId="265"/>
            <ac:picMk id="4" creationId="{F9A7A03D-9B75-4A59-8668-04196A4D2321}"/>
          </ac:picMkLst>
        </pc:picChg>
        <pc:picChg chg="add mod">
          <ac:chgData name="Emily L" userId="2b477552-7b5c-4bb6-a0ec-cfd98fe80d2b" providerId="ADAL" clId="{2D727E2D-22F4-4438-8569-158546B2E7E1}" dt="2020-10-13T15:43:26.216" v="939" actId="207"/>
          <ac:picMkLst>
            <pc:docMk/>
            <pc:sldMk cId="157376488" sldId="265"/>
            <ac:picMk id="6" creationId="{392374D7-D366-4997-872C-2338D1A4839D}"/>
          </ac:picMkLst>
        </pc:picChg>
        <pc:picChg chg="add del mod">
          <ac:chgData name="Emily L" userId="2b477552-7b5c-4bb6-a0ec-cfd98fe80d2b" providerId="ADAL" clId="{2D727E2D-22F4-4438-8569-158546B2E7E1}" dt="2020-10-13T15:40:20.849" v="879" actId="478"/>
          <ac:picMkLst>
            <pc:docMk/>
            <pc:sldMk cId="157376488" sldId="265"/>
            <ac:picMk id="3074" creationId="{ACA09B26-C34E-483D-B91F-CD1B4DCFF0C7}"/>
          </ac:picMkLst>
        </pc:picChg>
        <pc:picChg chg="add del mod">
          <ac:chgData name="Emily L" userId="2b477552-7b5c-4bb6-a0ec-cfd98fe80d2b" providerId="ADAL" clId="{2D727E2D-22F4-4438-8569-158546B2E7E1}" dt="2020-10-13T15:39:15.118" v="866" actId="478"/>
          <ac:picMkLst>
            <pc:docMk/>
            <pc:sldMk cId="157376488" sldId="265"/>
            <ac:picMk id="3076" creationId="{411C37BE-8724-478E-B8C5-CBB91A4B9121}"/>
          </ac:picMkLst>
        </pc:picChg>
        <pc:picChg chg="add del mod">
          <ac:chgData name="Emily L" userId="2b477552-7b5c-4bb6-a0ec-cfd98fe80d2b" providerId="ADAL" clId="{2D727E2D-22F4-4438-8569-158546B2E7E1}" dt="2020-10-13T15:38:54.449" v="860"/>
          <ac:picMkLst>
            <pc:docMk/>
            <pc:sldMk cId="157376488" sldId="265"/>
            <ac:picMk id="3078" creationId="{36AB7471-1701-46A6-86A2-C62F8A8D948A}"/>
          </ac:picMkLst>
        </pc:picChg>
        <pc:picChg chg="add del mod">
          <ac:chgData name="Emily L" userId="2b477552-7b5c-4bb6-a0ec-cfd98fe80d2b" providerId="ADAL" clId="{2D727E2D-22F4-4438-8569-158546B2E7E1}" dt="2020-10-13T15:40:09.644" v="876" actId="478"/>
          <ac:picMkLst>
            <pc:docMk/>
            <pc:sldMk cId="157376488" sldId="265"/>
            <ac:picMk id="3080" creationId="{3E44BFCD-4EBB-4555-953E-41314A2D1265}"/>
          </ac:picMkLst>
        </pc:picChg>
      </pc:sldChg>
      <pc:sldChg chg="modSp new mod">
        <pc:chgData name="Emily L" userId="2b477552-7b5c-4bb6-a0ec-cfd98fe80d2b" providerId="ADAL" clId="{2D727E2D-22F4-4438-8569-158546B2E7E1}" dt="2020-10-13T16:02:05.212" v="1297" actId="207"/>
        <pc:sldMkLst>
          <pc:docMk/>
          <pc:sldMk cId="542834964" sldId="266"/>
        </pc:sldMkLst>
        <pc:spChg chg="mod">
          <ac:chgData name="Emily L" userId="2b477552-7b5c-4bb6-a0ec-cfd98fe80d2b" providerId="ADAL" clId="{2D727E2D-22F4-4438-8569-158546B2E7E1}" dt="2020-10-13T15:48:06.844" v="1232" actId="2711"/>
          <ac:spMkLst>
            <pc:docMk/>
            <pc:sldMk cId="542834964" sldId="266"/>
            <ac:spMk id="2" creationId="{7B2A34AD-2DC7-46EB-864C-57A194AF5B58}"/>
          </ac:spMkLst>
        </pc:spChg>
        <pc:spChg chg="mod">
          <ac:chgData name="Emily L" userId="2b477552-7b5c-4bb6-a0ec-cfd98fe80d2b" providerId="ADAL" clId="{2D727E2D-22F4-4438-8569-158546B2E7E1}" dt="2020-10-13T16:02:05.212" v="1297" actId="207"/>
          <ac:spMkLst>
            <pc:docMk/>
            <pc:sldMk cId="542834964" sldId="266"/>
            <ac:spMk id="3" creationId="{3FF31449-1404-44D3-98C9-7BF8B69128A6}"/>
          </ac:spMkLst>
        </pc:spChg>
      </pc:sldChg>
    </pc:docChg>
  </pc:docChgLst>
  <pc:docChgLst>
    <pc:chgData name="Burch,Robert Stephen" userId="S::rsburc02@louisville.edu::e02e6282-79d2-467a-829e-c0117bddd2a9" providerId="AD" clId="Web-{FBEF9524-4E60-4BB0-BFC8-B4FB7067867D}"/>
    <pc:docChg chg="modSld">
      <pc:chgData name="Burch,Robert Stephen" userId="S::rsburc02@louisville.edu::e02e6282-79d2-467a-829e-c0117bddd2a9" providerId="AD" clId="Web-{FBEF9524-4E60-4BB0-BFC8-B4FB7067867D}" dt="2020-10-13T16:57:30.955" v="293" actId="20577"/>
      <pc:docMkLst>
        <pc:docMk/>
      </pc:docMkLst>
      <pc:sldChg chg="addSp modSp mod setBg">
        <pc:chgData name="Burch,Robert Stephen" userId="S::rsburc02@louisville.edu::e02e6282-79d2-467a-829e-c0117bddd2a9" providerId="AD" clId="Web-{FBEF9524-4E60-4BB0-BFC8-B4FB7067867D}" dt="2020-10-13T16:57:30.940" v="292" actId="20577"/>
        <pc:sldMkLst>
          <pc:docMk/>
          <pc:sldMk cId="1860988974" sldId="257"/>
        </pc:sldMkLst>
        <pc:spChg chg="mod">
          <ac:chgData name="Burch,Robert Stephen" userId="S::rsburc02@louisville.edu::e02e6282-79d2-467a-829e-c0117bddd2a9" providerId="AD" clId="Web-{FBEF9524-4E60-4BB0-BFC8-B4FB7067867D}" dt="2020-10-13T16:50:58.585" v="213"/>
          <ac:spMkLst>
            <pc:docMk/>
            <pc:sldMk cId="1860988974" sldId="257"/>
            <ac:spMk id="2" creationId="{CD479147-A5D8-424D-ADD9-8B6D3A573527}"/>
          </ac:spMkLst>
        </pc:spChg>
        <pc:spChg chg="mod ord">
          <ac:chgData name="Burch,Robert Stephen" userId="S::rsburc02@louisville.edu::e02e6282-79d2-467a-829e-c0117bddd2a9" providerId="AD" clId="Web-{FBEF9524-4E60-4BB0-BFC8-B4FB7067867D}" dt="2020-10-13T16:57:30.940" v="292" actId="20577"/>
          <ac:spMkLst>
            <pc:docMk/>
            <pc:sldMk cId="1860988974" sldId="257"/>
            <ac:spMk id="3" creationId="{3230A868-9BD9-453E-B835-1F122B897380}"/>
          </ac:spMkLst>
        </pc:spChg>
        <pc:picChg chg="add mod">
          <ac:chgData name="Burch,Robert Stephen" userId="S::rsburc02@louisville.edu::e02e6282-79d2-467a-829e-c0117bddd2a9" providerId="AD" clId="Web-{FBEF9524-4E60-4BB0-BFC8-B4FB7067867D}" dt="2020-10-13T16:50:58.585" v="213"/>
          <ac:picMkLst>
            <pc:docMk/>
            <pc:sldMk cId="1860988974" sldId="257"/>
            <ac:picMk id="4" creationId="{FD6A466A-CCFE-4C99-B8B3-67463CE9DFF0}"/>
          </ac:picMkLst>
        </pc:picChg>
      </pc:sldChg>
      <pc:sldChg chg="modSp">
        <pc:chgData name="Burch,Robert Stephen" userId="S::rsburc02@louisville.edu::e02e6282-79d2-467a-829e-c0117bddd2a9" providerId="AD" clId="Web-{FBEF9524-4E60-4BB0-BFC8-B4FB7067867D}" dt="2020-10-13T16:53:27.683" v="288" actId="20577"/>
        <pc:sldMkLst>
          <pc:docMk/>
          <pc:sldMk cId="387145249" sldId="260"/>
        </pc:sldMkLst>
        <pc:spChg chg="mod">
          <ac:chgData name="Burch,Robert Stephen" userId="S::rsburc02@louisville.edu::e02e6282-79d2-467a-829e-c0117bddd2a9" providerId="AD" clId="Web-{FBEF9524-4E60-4BB0-BFC8-B4FB7067867D}" dt="2020-10-13T16:53:27.683" v="288" actId="20577"/>
          <ac:spMkLst>
            <pc:docMk/>
            <pc:sldMk cId="387145249" sldId="260"/>
            <ac:spMk id="3" creationId="{8047A822-2489-4EEB-A04A-0D6BD0D1FE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61EA0-5259-4CEA-8FF1-874F542FCF2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0572B-CABD-4A93-BA79-40595AA2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0572B-CABD-4A93-BA79-40595AA2F7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3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2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5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3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ACD0CAC-7032-4762-BE2D-8C723F2E7CA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BE297647-15B0-46B4-8B6C-91CA37F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resources.infosecinstitute.com/common-social-engineering-attacks/" TargetMode="External"/><Relationship Id="rId2" Type="http://schemas.openxmlformats.org/officeDocument/2006/relationships/hyperlink" Target="http://www.datto.com/blog/5-types-of-social-engineering-atta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mperva.com/blog/no-one-is-safe-the-five-most-popular-social-engineering-attacks-against-your-companys-wi-fi-networ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93E2-1587-4BA2-B9B2-8E9DA25BF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Social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13905-69C8-4591-80A9-E175C2BEE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Robert Burch and Emily Wantland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CIS 480-01</a:t>
            </a:r>
          </a:p>
        </p:txBody>
      </p:sp>
    </p:spTree>
    <p:extLst>
      <p:ext uri="{BB962C8B-B14F-4D97-AF65-F5344CB8AC3E}">
        <p14:creationId xmlns:p14="http://schemas.microsoft.com/office/powerpoint/2010/main" val="209979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9147-A5D8-424D-ADD9-8B6D3A57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What is Social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A868-9BD9-453E-B835-1F122B89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Arial"/>
                <a:cs typeface="Arial"/>
              </a:rPr>
              <a:t>Social Engineering is the use of deceit to trick an individual into releasing confidential or personal information for illicit usage.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D6A466A-CCFE-4C99-B8B3-67463CE9D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0" r="20688" b="-2"/>
          <a:stretch/>
        </p:blipFill>
        <p:spPr>
          <a:xfrm>
            <a:off x="8026499" y="2076150"/>
            <a:ext cx="3383936" cy="3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8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9F08B0D-39A4-4462-9944-15F1F049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5" y="0"/>
            <a:ext cx="6555933" cy="1658198"/>
          </a:xfrm>
        </p:spPr>
        <p:txBody>
          <a:bodyPr/>
          <a:lstStyle/>
          <a:p>
            <a:r>
              <a:rPr lang="en-U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Quid Pro Quo Attacks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682EE65-CE5D-4B03-A95C-8CCFECA3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1" y="1845944"/>
            <a:ext cx="6624638" cy="376618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Attackers call employees pretending to be IT staff and facilitate malware installations on company machines. 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CC58C40C-285C-4CDB-B855-AD914C157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4322" y="1938411"/>
            <a:ext cx="2075541" cy="2075541"/>
          </a:xfrm>
          <a:prstGeom prst="rect">
            <a:avLst/>
          </a:prstGeom>
        </p:spPr>
      </p:pic>
      <p:pic>
        <p:nvPicPr>
          <p:cNvPr id="8" name="Graphic 7" descr="Call center">
            <a:extLst>
              <a:ext uri="{FF2B5EF4-FFF2-40B4-BE49-F238E27FC236}">
                <a16:creationId xmlns:a16="http://schemas.microsoft.com/office/drawing/2014/main" id="{125F6387-5747-4FF1-A343-48F1B68A3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70522">
            <a:off x="9455188" y="2377128"/>
            <a:ext cx="2703816" cy="27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9F08B0D-39A4-4462-9944-15F1F049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5" y="0"/>
            <a:ext cx="5512945" cy="1658198"/>
          </a:xfrm>
        </p:spPr>
        <p:txBody>
          <a:bodyPr/>
          <a:lstStyle/>
          <a:p>
            <a:r>
              <a:rPr lang="en-U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</a:p>
        </p:txBody>
      </p:sp>
      <p:pic>
        <p:nvPicPr>
          <p:cNvPr id="2050" name="Picture 2" descr="Gmail 'dots don't matter' feature exposes Netflix users to phishing attacks  - Security Boulevard">
            <a:extLst>
              <a:ext uri="{FF2B5EF4-FFF2-40B4-BE49-F238E27FC236}">
                <a16:creationId xmlns:a16="http://schemas.microsoft.com/office/drawing/2014/main" id="{36D55DC1-5C81-4BF0-AD08-62E26B47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7" r="11044"/>
          <a:stretch/>
        </p:blipFill>
        <p:spPr bwMode="auto">
          <a:xfrm>
            <a:off x="5866544" y="0"/>
            <a:ext cx="6325456" cy="68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682EE65-CE5D-4B03-A95C-8CCFECA3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06" y="1871768"/>
            <a:ext cx="5270000" cy="4600951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Attackers trick victims into providing sensitive information or visiting malicious URLs in the attempt to compromise their systems.</a:t>
            </a:r>
          </a:p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Victims may disclose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319600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9F08B0D-39A4-4462-9944-15F1F049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5" y="0"/>
            <a:ext cx="6555933" cy="1658198"/>
          </a:xfrm>
        </p:spPr>
        <p:txBody>
          <a:bodyPr/>
          <a:lstStyle/>
          <a:p>
            <a:r>
              <a:rPr lang="en-U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Tailgating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682EE65-CE5D-4B03-A95C-8CCFECA3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1" y="1845944"/>
            <a:ext cx="6624638" cy="376618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 attacker seeks entry to a restricted area in which they lack the proper authentication. </a:t>
            </a:r>
          </a:p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They follow a person who is authorized to access the area. </a:t>
            </a:r>
          </a:p>
        </p:txBody>
      </p:sp>
      <p:pic>
        <p:nvPicPr>
          <p:cNvPr id="4" name="Graphic 3" descr="Door Open">
            <a:extLst>
              <a:ext uri="{FF2B5EF4-FFF2-40B4-BE49-F238E27FC236}">
                <a16:creationId xmlns:a16="http://schemas.microsoft.com/office/drawing/2014/main" id="{9EE0DD92-0FD4-4E57-A7BF-1CD9FD3C9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051" y="1266095"/>
            <a:ext cx="3573033" cy="3573033"/>
          </a:xfrm>
          <a:prstGeom prst="rect">
            <a:avLst/>
          </a:prstGeom>
        </p:spPr>
      </p:pic>
      <p:pic>
        <p:nvPicPr>
          <p:cNvPr id="8" name="Graphic 7" descr="Walk">
            <a:extLst>
              <a:ext uri="{FF2B5EF4-FFF2-40B4-BE49-F238E27FC236}">
                <a16:creationId xmlns:a16="http://schemas.microsoft.com/office/drawing/2014/main" id="{76F23B06-A392-40D3-AB56-6E865AC7A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974453" y="2508804"/>
            <a:ext cx="2129694" cy="2440463"/>
          </a:xfrm>
          <a:prstGeom prst="rect">
            <a:avLst/>
          </a:prstGeom>
        </p:spPr>
      </p:pic>
      <p:pic>
        <p:nvPicPr>
          <p:cNvPr id="9" name="Graphic 8" descr="Walk">
            <a:extLst>
              <a:ext uri="{FF2B5EF4-FFF2-40B4-BE49-F238E27FC236}">
                <a16:creationId xmlns:a16="http://schemas.microsoft.com/office/drawing/2014/main" id="{A94C96F9-C48D-4AE1-BDE7-1D3B8FEE4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249289" y="3052611"/>
            <a:ext cx="2298197" cy="26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2">
            <a:extLst>
              <a:ext uri="{FF2B5EF4-FFF2-40B4-BE49-F238E27FC236}">
                <a16:creationId xmlns:a16="http://schemas.microsoft.com/office/drawing/2014/main" id="{1BCC959A-28C7-44D7-BC88-6501DDD03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0"/>
            <a:ext cx="4638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C46014-85A2-4411-917B-844BA96560A1}"/>
              </a:ext>
            </a:extLst>
          </p:cNvPr>
          <p:cNvSpPr/>
          <p:nvPr/>
        </p:nvSpPr>
        <p:spPr>
          <a:xfrm>
            <a:off x="9410700" y="161925"/>
            <a:ext cx="1857375" cy="428625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80041-D177-4734-9F49-80BE977FAD0F}"/>
              </a:ext>
            </a:extLst>
          </p:cNvPr>
          <p:cNvSpPr/>
          <p:nvPr/>
        </p:nvSpPr>
        <p:spPr>
          <a:xfrm>
            <a:off x="9324975" y="3429000"/>
            <a:ext cx="1857375" cy="600075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8108E-8732-44A6-AC13-33086D4A18C7}"/>
              </a:ext>
            </a:extLst>
          </p:cNvPr>
          <p:cNvSpPr txBox="1"/>
          <p:nvPr/>
        </p:nvSpPr>
        <p:spPr>
          <a:xfrm>
            <a:off x="10071936" y="2012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Target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933AE4-B91E-4F03-8990-3EC6E5E4AC46}"/>
              </a:ext>
            </a:extLst>
          </p:cNvPr>
          <p:cNvSpPr txBox="1"/>
          <p:nvPr/>
        </p:nvSpPr>
        <p:spPr>
          <a:xfrm>
            <a:off x="10071936" y="348465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Evil Twin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9F08B0D-39A4-4462-9944-15F1F049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5" y="0"/>
            <a:ext cx="6555933" cy="1658198"/>
          </a:xfrm>
        </p:spPr>
        <p:txBody>
          <a:bodyPr/>
          <a:lstStyle/>
          <a:p>
            <a:r>
              <a:rPr lang="en-U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Evil Twin Access Points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682EE65-CE5D-4B03-A95C-8CCFECA3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1" y="1845944"/>
            <a:ext cx="6624638" cy="376618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Attackers create an SSID that matches a network a company or individual is already familiar with.</a:t>
            </a:r>
          </a:p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 time, someone is likely to mistakenly connect to the open network.</a:t>
            </a:r>
          </a:p>
        </p:txBody>
      </p:sp>
      <p:pic>
        <p:nvPicPr>
          <p:cNvPr id="1024" name="Graphic 1023" descr="Cursor">
            <a:extLst>
              <a:ext uri="{FF2B5EF4-FFF2-40B4-BE49-F238E27FC236}">
                <a16:creationId xmlns:a16="http://schemas.microsoft.com/office/drawing/2014/main" id="{7050CC13-674C-44C0-82A1-4FB7AE174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00437">
            <a:off x="9509127" y="3435557"/>
            <a:ext cx="475938" cy="475938"/>
          </a:xfrm>
          <a:prstGeom prst="rect">
            <a:avLst/>
          </a:prstGeom>
        </p:spPr>
      </p:pic>
      <p:pic>
        <p:nvPicPr>
          <p:cNvPr id="1027" name="Graphic 1026" descr="Cursor">
            <a:extLst>
              <a:ext uri="{FF2B5EF4-FFF2-40B4-BE49-F238E27FC236}">
                <a16:creationId xmlns:a16="http://schemas.microsoft.com/office/drawing/2014/main" id="{BB9A3B35-324A-4763-8060-5708B6831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00437">
            <a:off x="9591829" y="147988"/>
            <a:ext cx="475938" cy="4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1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9F08B0D-39A4-4462-9944-15F1F049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5" y="0"/>
            <a:ext cx="6555933" cy="1658198"/>
          </a:xfrm>
        </p:spPr>
        <p:txBody>
          <a:bodyPr/>
          <a:lstStyle/>
          <a:p>
            <a:r>
              <a:rPr lang="en-U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Baiting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682EE65-CE5D-4B03-A95C-8CCFECA3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1" y="1845944"/>
            <a:ext cx="6624638" cy="4369921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user is enticed with a downloadable file or flash drive that is labeled with something they want to see.</a:t>
            </a:r>
          </a:p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Once the bait is downloaded, malicious software allows an attacker to exploit the user’s system.</a:t>
            </a:r>
          </a:p>
        </p:txBody>
      </p:sp>
      <p:pic>
        <p:nvPicPr>
          <p:cNvPr id="4" name="Graphic 3" descr="Download">
            <a:extLst>
              <a:ext uri="{FF2B5EF4-FFF2-40B4-BE49-F238E27FC236}">
                <a16:creationId xmlns:a16="http://schemas.microsoft.com/office/drawing/2014/main" id="{F9A7A03D-9B75-4A59-8668-04196A4D2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1071" y="1516296"/>
            <a:ext cx="2056544" cy="2056544"/>
          </a:xfrm>
          <a:prstGeom prst="rect">
            <a:avLst/>
          </a:prstGeom>
        </p:spPr>
      </p:pic>
      <p:pic>
        <p:nvPicPr>
          <p:cNvPr id="6" name="Graphic 5" descr="Usb Stick">
            <a:extLst>
              <a:ext uri="{FF2B5EF4-FFF2-40B4-BE49-F238E27FC236}">
                <a16:creationId xmlns:a16="http://schemas.microsoft.com/office/drawing/2014/main" id="{392374D7-D366-4997-872C-2338D1A48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8853" y="2826230"/>
            <a:ext cx="3217524" cy="32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590D-E7C2-4E5E-A114-AEBBBF51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How to prevent attacks?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A822-2489-4EEB-A04A-0D6BD0D1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2030730"/>
            <a:ext cx="10753725" cy="3766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Arial"/>
                <a:cs typeface="Arial"/>
              </a:rPr>
              <a:t>Proper Training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>
                <a:latin typeface="Arial"/>
                <a:cs typeface="Arial"/>
              </a:rPr>
              <a:t>Stronger Network Credentials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34AD-2DC7-46EB-864C-57A194AF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1449-1404-44D3-98C9-7BF8B691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Heinbach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Courtney. “5 Types of Social Engineering Attacks.”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Datto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11 Aug. 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2020, 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www.datto.com/blog/5-types-of-social-engineering-attacks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Paganini,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Pierluigi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“The Most Common Social Engineering Attacks [Updated 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2020].”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InfoSec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6 Aug. 2020, 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resources.infosecinstitute.com/common-social-engineering-attacks/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Shabi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Tal. “No One Is Safe: the Five Most Popular Social Engineering 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Attacks Against Your Company's Wi-Fi Network: Imperva.”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Imperva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21 Feb. 2019, 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www.imperva.com/blog/no-one-is-safe-the-five-most-popular-social-engineering-attacks-against-your-companys-wi-fi-network/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3496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</TotalTime>
  <Words>301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Metropolitan</vt:lpstr>
      <vt:lpstr>Social Engineering</vt:lpstr>
      <vt:lpstr>What is Social Engineering?</vt:lpstr>
      <vt:lpstr>Quid Pro Quo Attacks</vt:lpstr>
      <vt:lpstr>Phishing</vt:lpstr>
      <vt:lpstr>Tailgating</vt:lpstr>
      <vt:lpstr>Evil Twin Access Points</vt:lpstr>
      <vt:lpstr>Baiting</vt:lpstr>
      <vt:lpstr>How to prevent attacks?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</dc:title>
  <dc:creator>Robert Burch</dc:creator>
  <cp:lastModifiedBy>Emily Wantland</cp:lastModifiedBy>
  <cp:revision>1</cp:revision>
  <dcterms:created xsi:type="dcterms:W3CDTF">2020-10-13T06:12:53Z</dcterms:created>
  <dcterms:modified xsi:type="dcterms:W3CDTF">2020-10-13T17:32:44Z</dcterms:modified>
</cp:coreProperties>
</file>