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8" r:id="rId4"/>
    <p:sldId id="259" r:id="rId5"/>
    <p:sldId id="267" r:id="rId6"/>
    <p:sldId id="263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5D770-42F3-4AA9-A7FA-4D53A2D54D02}" v="3354" dt="2019-10-22T21:57:57.375"/>
    <p1510:client id="{B9032C72-D5C3-431E-9218-46CB642C270E}" v="597" dt="2019-10-23T19:34:04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jie wu" userId="96646e5bacc34e19" providerId="Windows Live" clId="Web-{B9032C72-D5C3-431E-9218-46CB642C270E}"/>
    <pc:docChg chg="addSld modSld">
      <pc:chgData name="xiaojie wu" userId="96646e5bacc34e19" providerId="Windows Live" clId="Web-{B9032C72-D5C3-431E-9218-46CB642C270E}" dt="2019-10-23T19:34:04.381" v="591" actId="20577"/>
      <pc:docMkLst>
        <pc:docMk/>
      </pc:docMkLst>
      <pc:sldChg chg="modSp">
        <pc:chgData name="xiaojie wu" userId="96646e5bacc34e19" providerId="Windows Live" clId="Web-{B9032C72-D5C3-431E-9218-46CB642C270E}" dt="2019-10-23T18:01:41.846" v="80" actId="20577"/>
        <pc:sldMkLst>
          <pc:docMk/>
          <pc:sldMk cId="0" sldId="258"/>
        </pc:sldMkLst>
        <pc:spChg chg="mod">
          <ac:chgData name="xiaojie wu" userId="96646e5bacc34e19" providerId="Windows Live" clId="Web-{B9032C72-D5C3-431E-9218-46CB642C270E}" dt="2019-10-23T18:01:41.846" v="80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xiaojie wu" userId="96646e5bacc34e19" providerId="Windows Live" clId="Web-{B9032C72-D5C3-431E-9218-46CB642C270E}" dt="2019-10-23T19:29:49.773" v="442" actId="14100"/>
        <pc:sldMkLst>
          <pc:docMk/>
          <pc:sldMk cId="0" sldId="259"/>
        </pc:sldMkLst>
        <pc:spChg chg="mod">
          <ac:chgData name="xiaojie wu" userId="96646e5bacc34e19" providerId="Windows Live" clId="Web-{B9032C72-D5C3-431E-9218-46CB642C270E}" dt="2019-10-23T19:29:49.773" v="442" actId="14100"/>
          <ac:spMkLst>
            <pc:docMk/>
            <pc:sldMk cId="0" sldId="259"/>
            <ac:spMk id="18" creationId="{F7B3B1C3-767A-40FA-8633-0C7071F24C1A}"/>
          </ac:spMkLst>
        </pc:spChg>
      </pc:sldChg>
      <pc:sldChg chg="addSp modSp">
        <pc:chgData name="xiaojie wu" userId="96646e5bacc34e19" providerId="Windows Live" clId="Web-{B9032C72-D5C3-431E-9218-46CB642C270E}" dt="2019-10-23T18:28:54.169" v="165" actId="20577"/>
        <pc:sldMkLst>
          <pc:docMk/>
          <pc:sldMk cId="0" sldId="263"/>
        </pc:sldMkLst>
        <pc:spChg chg="mod">
          <ac:chgData name="xiaojie wu" userId="96646e5bacc34e19" providerId="Windows Live" clId="Web-{B9032C72-D5C3-431E-9218-46CB642C270E}" dt="2019-10-23T18:00:14.736" v="68" actId="20577"/>
          <ac:spMkLst>
            <pc:docMk/>
            <pc:sldMk cId="0" sldId="263"/>
            <ac:spMk id="5" creationId="{00000000-0000-0000-0000-000000000000}"/>
          </ac:spMkLst>
        </pc:spChg>
        <pc:spChg chg="add mod">
          <ac:chgData name="xiaojie wu" userId="96646e5bacc34e19" providerId="Windows Live" clId="Web-{B9032C72-D5C3-431E-9218-46CB642C270E}" dt="2019-10-23T18:28:54.169" v="165" actId="20577"/>
          <ac:spMkLst>
            <pc:docMk/>
            <pc:sldMk cId="0" sldId="263"/>
            <ac:spMk id="6" creationId="{0875B347-03B3-494E-AFC1-FE5DD572E849}"/>
          </ac:spMkLst>
        </pc:spChg>
      </pc:sldChg>
      <pc:sldChg chg="modSp">
        <pc:chgData name="xiaojie wu" userId="96646e5bacc34e19" providerId="Windows Live" clId="Web-{B9032C72-D5C3-431E-9218-46CB642C270E}" dt="2019-10-23T19:27:39.831" v="349" actId="20577"/>
        <pc:sldMkLst>
          <pc:docMk/>
          <pc:sldMk cId="2032744921" sldId="267"/>
        </pc:sldMkLst>
        <pc:spChg chg="mod">
          <ac:chgData name="xiaojie wu" userId="96646e5bacc34e19" providerId="Windows Live" clId="Web-{B9032C72-D5C3-431E-9218-46CB642C270E}" dt="2019-10-23T19:27:39.831" v="349" actId="20577"/>
          <ac:spMkLst>
            <pc:docMk/>
            <pc:sldMk cId="2032744921" sldId="267"/>
            <ac:spMk id="18" creationId="{F7B3B1C3-767A-40FA-8633-0C7071F24C1A}"/>
          </ac:spMkLst>
        </pc:spChg>
      </pc:sldChg>
      <pc:sldChg chg="modSp">
        <pc:chgData name="xiaojie wu" userId="96646e5bacc34e19" providerId="Windows Live" clId="Web-{B9032C72-D5C3-431E-9218-46CB642C270E}" dt="2019-10-23T19:34:04.209" v="589" actId="20577"/>
        <pc:sldMkLst>
          <pc:docMk/>
          <pc:sldMk cId="1565976676" sldId="268"/>
        </pc:sldMkLst>
        <pc:spChg chg="mod">
          <ac:chgData name="xiaojie wu" userId="96646e5bacc34e19" providerId="Windows Live" clId="Web-{B9032C72-D5C3-431E-9218-46CB642C270E}" dt="2019-10-23T19:34:04.209" v="589" actId="20577"/>
          <ac:spMkLst>
            <pc:docMk/>
            <pc:sldMk cId="1565976676" sldId="268"/>
            <ac:spMk id="18" creationId="{F7B3B1C3-767A-40FA-8633-0C7071F24C1A}"/>
          </ac:spMkLst>
        </pc:spChg>
      </pc:sldChg>
      <pc:sldChg chg="addSp delSp modSp add mod replId setBg">
        <pc:chgData name="xiaojie wu" userId="96646e5bacc34e19" providerId="Windows Live" clId="Web-{B9032C72-D5C3-431E-9218-46CB642C270E}" dt="2019-10-23T19:22:07.595" v="197" actId="1076"/>
        <pc:sldMkLst>
          <pc:docMk/>
          <pc:sldMk cId="2091709593" sldId="269"/>
        </pc:sldMkLst>
        <pc:spChg chg="mod">
          <ac:chgData name="xiaojie wu" userId="96646e5bacc34e19" providerId="Windows Live" clId="Web-{B9032C72-D5C3-431E-9218-46CB642C270E}" dt="2019-10-23T19:22:07.595" v="197" actId="1076"/>
          <ac:spMkLst>
            <pc:docMk/>
            <pc:sldMk cId="2091709593" sldId="269"/>
            <ac:spMk id="2" creationId="{00000000-0000-0000-0000-000000000000}"/>
          </ac:spMkLst>
        </pc:spChg>
        <pc:spChg chg="add del mod">
          <ac:chgData name="xiaojie wu" userId="96646e5bacc34e19" providerId="Windows Live" clId="Web-{B9032C72-D5C3-431E-9218-46CB642C270E}" dt="2019-10-23T17:55:17.797" v="34"/>
          <ac:spMkLst>
            <pc:docMk/>
            <pc:sldMk cId="2091709593" sldId="269"/>
            <ac:spMk id="9" creationId="{F19D3802-5359-4B89-89AE-0027E59410F4}"/>
          </ac:spMkLst>
        </pc:spChg>
        <pc:spChg chg="add del mod">
          <ac:chgData name="xiaojie wu" userId="96646e5bacc34e19" providerId="Windows Live" clId="Web-{B9032C72-D5C3-431E-9218-46CB642C270E}" dt="2019-10-23T17:55:29.516" v="36"/>
          <ac:spMkLst>
            <pc:docMk/>
            <pc:sldMk cId="2091709593" sldId="269"/>
            <ac:spMk id="13" creationId="{ED02A64D-12FB-4DE5-BAAA-8D436467D616}"/>
          </ac:spMkLst>
        </pc:spChg>
        <pc:spChg chg="add del">
          <ac:chgData name="xiaojie wu" userId="96646e5bacc34e19" providerId="Windows Live" clId="Web-{B9032C72-D5C3-431E-9218-46CB642C270E}" dt="2019-10-23T17:56:33.251" v="50"/>
          <ac:spMkLst>
            <pc:docMk/>
            <pc:sldMk cId="2091709593" sldId="269"/>
            <ac:spMk id="16" creationId="{8F537A48-A89C-405E-953F-81340A57D94A}"/>
          </ac:spMkLst>
        </pc:spChg>
        <pc:spChg chg="del">
          <ac:chgData name="xiaojie wu" userId="96646e5bacc34e19" providerId="Windows Live" clId="Web-{B9032C72-D5C3-431E-9218-46CB642C270E}" dt="2019-10-23T17:54:53.781" v="33"/>
          <ac:spMkLst>
            <pc:docMk/>
            <pc:sldMk cId="2091709593" sldId="269"/>
            <ac:spMk id="18" creationId="{F7B3B1C3-767A-40FA-8633-0C7071F24C1A}"/>
          </ac:spMkLst>
        </pc:spChg>
        <pc:picChg chg="add del mod">
          <ac:chgData name="xiaojie wu" userId="96646e5bacc34e19" providerId="Windows Live" clId="Web-{B9032C72-D5C3-431E-9218-46CB642C270E}" dt="2019-10-23T17:53:52.640" v="30"/>
          <ac:picMkLst>
            <pc:docMk/>
            <pc:sldMk cId="2091709593" sldId="269"/>
            <ac:picMk id="3" creationId="{9EBB63F6-54CD-4A1D-8F4F-6193EA3CD50B}"/>
          </ac:picMkLst>
        </pc:picChg>
        <pc:picChg chg="add del mod">
          <ac:chgData name="xiaojie wu" userId="96646e5bacc34e19" providerId="Windows Live" clId="Web-{B9032C72-D5C3-431E-9218-46CB642C270E}" dt="2019-10-23T17:54:14.221" v="32"/>
          <ac:picMkLst>
            <pc:docMk/>
            <pc:sldMk cId="2091709593" sldId="269"/>
            <ac:picMk id="5" creationId="{76851DC8-E457-428A-98A0-529C169AC26F}"/>
          </ac:picMkLst>
        </pc:picChg>
        <pc:picChg chg="del">
          <ac:chgData name="xiaojie wu" userId="96646e5bacc34e19" providerId="Windows Live" clId="Web-{B9032C72-D5C3-431E-9218-46CB642C270E}" dt="2019-10-23T17:47:39.638" v="28"/>
          <ac:picMkLst>
            <pc:docMk/>
            <pc:sldMk cId="2091709593" sldId="269"/>
            <ac:picMk id="8" creationId="{FCE41442-9E1A-406A-9FF2-4BB2C8792CF9}"/>
          </ac:picMkLst>
        </pc:picChg>
        <pc:picChg chg="add del mod ord">
          <ac:chgData name="xiaojie wu" userId="96646e5bacc34e19" providerId="Windows Live" clId="Web-{B9032C72-D5C3-431E-9218-46CB642C270E}" dt="2019-10-23T17:55:18.891" v="35"/>
          <ac:picMkLst>
            <pc:docMk/>
            <pc:sldMk cId="2091709593" sldId="269"/>
            <ac:picMk id="10" creationId="{4122E753-B93D-48FC-8964-2A6A8303B44F}"/>
          </ac:picMkLst>
        </pc:picChg>
        <pc:picChg chg="add mod ord">
          <ac:chgData name="xiaojie wu" userId="96646e5bacc34e19" providerId="Windows Live" clId="Web-{B9032C72-D5C3-431E-9218-46CB642C270E}" dt="2019-10-23T17:56:11.219" v="49"/>
          <ac:picMkLst>
            <pc:docMk/>
            <pc:sldMk cId="2091709593" sldId="269"/>
            <ac:picMk id="14" creationId="{AC3B7262-BF02-4815-8D39-C3DE5477B304}"/>
          </ac:picMkLst>
        </pc:picChg>
        <pc:picChg chg="add mod ord">
          <ac:chgData name="xiaojie wu" userId="96646e5bacc34e19" providerId="Windows Live" clId="Web-{B9032C72-D5C3-431E-9218-46CB642C270E}" dt="2019-10-23T17:57:02.548" v="55" actId="1076"/>
          <ac:picMkLst>
            <pc:docMk/>
            <pc:sldMk cId="2091709593" sldId="269"/>
            <ac:picMk id="17" creationId="{21DBCF23-F558-46AC-8BF8-D647A222A0D7}"/>
          </ac:picMkLst>
        </pc:picChg>
        <pc:picChg chg="add mod">
          <ac:chgData name="xiaojie wu" userId="96646e5bacc34e19" providerId="Windows Live" clId="Web-{B9032C72-D5C3-431E-9218-46CB642C270E}" dt="2019-10-23T17:56:57.283" v="53" actId="1076"/>
          <ac:picMkLst>
            <pc:docMk/>
            <pc:sldMk cId="2091709593" sldId="269"/>
            <ac:picMk id="20" creationId="{09161750-4940-42A5-A960-453BD01DD892}"/>
          </ac:picMkLst>
        </pc:picChg>
        <pc:cxnChg chg="add">
          <ac:chgData name="xiaojie wu" userId="96646e5bacc34e19" providerId="Windows Live" clId="Web-{B9032C72-D5C3-431E-9218-46CB642C270E}" dt="2019-10-23T17:56:11.219" v="49"/>
          <ac:cxnSpMkLst>
            <pc:docMk/>
            <pc:sldMk cId="2091709593" sldId="269"/>
            <ac:cxnSpMk id="21" creationId="{A7F400EE-A8A5-48AF-B4D6-291B52C6F0B0}"/>
          </ac:cxnSpMkLst>
        </pc:cxnChg>
      </pc:sldChg>
      <pc:sldChg chg="addSp delSp modSp add replId">
        <pc:chgData name="xiaojie wu" userId="96646e5bacc34e19" providerId="Windows Live" clId="Web-{B9032C72-D5C3-431E-9218-46CB642C270E}" dt="2019-10-23T19:24:10.221" v="209" actId="1076"/>
        <pc:sldMkLst>
          <pc:docMk/>
          <pc:sldMk cId="472362668" sldId="270"/>
        </pc:sldMkLst>
        <pc:spChg chg="mod">
          <ac:chgData name="xiaojie wu" userId="96646e5bacc34e19" providerId="Windows Live" clId="Web-{B9032C72-D5C3-431E-9218-46CB642C270E}" dt="2019-10-23T19:24:04.189" v="207" actId="1076"/>
          <ac:spMkLst>
            <pc:docMk/>
            <pc:sldMk cId="472362668" sldId="270"/>
            <ac:spMk id="2" creationId="{00000000-0000-0000-0000-000000000000}"/>
          </ac:spMkLst>
        </pc:spChg>
        <pc:spChg chg="add del mod">
          <ac:chgData name="xiaojie wu" userId="96646e5bacc34e19" providerId="Windows Live" clId="Web-{B9032C72-D5C3-431E-9218-46CB642C270E}" dt="2019-10-23T19:24:06.517" v="208"/>
          <ac:spMkLst>
            <pc:docMk/>
            <pc:sldMk cId="472362668" sldId="270"/>
            <ac:spMk id="6" creationId="{ABC4AFB3-7A8B-4C41-8C9F-3F64FFC83EDD}"/>
          </ac:spMkLst>
        </pc:spChg>
        <pc:picChg chg="add mod">
          <ac:chgData name="xiaojie wu" userId="96646e5bacc34e19" providerId="Windows Live" clId="Web-{B9032C72-D5C3-431E-9218-46CB642C270E}" dt="2019-10-23T19:24:10.221" v="209" actId="1076"/>
          <ac:picMkLst>
            <pc:docMk/>
            <pc:sldMk cId="472362668" sldId="270"/>
            <ac:picMk id="3" creationId="{8843F184-3C3C-48EC-8DF8-31947776313C}"/>
          </ac:picMkLst>
        </pc:picChg>
        <pc:picChg chg="del">
          <ac:chgData name="xiaojie wu" userId="96646e5bacc34e19" providerId="Windows Live" clId="Web-{B9032C72-D5C3-431E-9218-46CB642C270E}" dt="2019-10-23T19:22:13.251" v="198"/>
          <ac:picMkLst>
            <pc:docMk/>
            <pc:sldMk cId="472362668" sldId="270"/>
            <ac:picMk id="14" creationId="{AC3B7262-BF02-4815-8D39-C3DE5477B304}"/>
          </ac:picMkLst>
        </pc:picChg>
        <pc:picChg chg="del">
          <ac:chgData name="xiaojie wu" userId="96646e5bacc34e19" providerId="Windows Live" clId="Web-{B9032C72-D5C3-431E-9218-46CB642C270E}" dt="2019-10-23T19:23:42.533" v="204"/>
          <ac:picMkLst>
            <pc:docMk/>
            <pc:sldMk cId="472362668" sldId="270"/>
            <ac:picMk id="17" creationId="{21DBCF23-F558-46AC-8BF8-D647A222A0D7}"/>
          </ac:picMkLst>
        </pc:picChg>
        <pc:picChg chg="del">
          <ac:chgData name="xiaojie wu" userId="96646e5bacc34e19" providerId="Windows Live" clId="Web-{B9032C72-D5C3-431E-9218-46CB642C270E}" dt="2019-10-23T19:23:37.939" v="203"/>
          <ac:picMkLst>
            <pc:docMk/>
            <pc:sldMk cId="472362668" sldId="270"/>
            <ac:picMk id="20" creationId="{09161750-4940-42A5-A960-453BD01DD892}"/>
          </ac:picMkLst>
        </pc:picChg>
      </pc:sldChg>
    </pc:docChg>
  </pc:docChgLst>
  <pc:docChgLst>
    <pc:chgData name="xiaojie wu" userId="96646e5bacc34e19" providerId="Windows Live" clId="Web-{3FE5D770-42F3-4AA9-A7FA-4D53A2D54D02}"/>
    <pc:docChg chg="addSld delSld modSld sldOrd">
      <pc:chgData name="xiaojie wu" userId="96646e5bacc34e19" providerId="Windows Live" clId="Web-{3FE5D770-42F3-4AA9-A7FA-4D53A2D54D02}" dt="2019-10-22T21:57:57.375" v="3336"/>
      <pc:docMkLst>
        <pc:docMk/>
      </pc:docMkLst>
      <pc:sldChg chg="addSp modSp">
        <pc:chgData name="xiaojie wu" userId="96646e5bacc34e19" providerId="Windows Live" clId="Web-{3FE5D770-42F3-4AA9-A7FA-4D53A2D54D02}" dt="2019-10-22T18:36:48.096" v="199" actId="20577"/>
        <pc:sldMkLst>
          <pc:docMk/>
          <pc:sldMk cId="0" sldId="256"/>
        </pc:sldMkLst>
        <pc:spChg chg="mod">
          <ac:chgData name="xiaojie wu" userId="96646e5bacc34e19" providerId="Windows Live" clId="Web-{3FE5D770-42F3-4AA9-A7FA-4D53A2D54D02}" dt="2019-10-22T18:17:59.044" v="2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xiaojie wu" userId="96646e5bacc34e19" providerId="Windows Live" clId="Web-{3FE5D770-42F3-4AA9-A7FA-4D53A2D54D02}" dt="2019-10-22T18:36:48.096" v="199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xiaojie wu" userId="96646e5bacc34e19" providerId="Windows Live" clId="Web-{3FE5D770-42F3-4AA9-A7FA-4D53A2D54D02}" dt="2019-10-22T18:19:01.390" v="41" actId="20577"/>
          <ac:spMkLst>
            <pc:docMk/>
            <pc:sldMk cId="0" sldId="256"/>
            <ac:spMk id="5" creationId="{BB176043-9D1C-4864-9E60-46461E74F09B}"/>
          </ac:spMkLst>
        </pc:spChg>
        <pc:picChg chg="mod">
          <ac:chgData name="xiaojie wu" userId="96646e5bacc34e19" providerId="Windows Live" clId="Web-{3FE5D770-42F3-4AA9-A7FA-4D53A2D54D02}" dt="2019-10-22T18:20:44.174" v="53" actId="14100"/>
          <ac:picMkLst>
            <pc:docMk/>
            <pc:sldMk cId="0" sldId="256"/>
            <ac:picMk id="4" creationId="{00000000-0000-0000-0000-000000000000}"/>
          </ac:picMkLst>
        </pc:picChg>
      </pc:sldChg>
      <pc:sldChg chg="del ord">
        <pc:chgData name="xiaojie wu" userId="96646e5bacc34e19" providerId="Windows Live" clId="Web-{3FE5D770-42F3-4AA9-A7FA-4D53A2D54D02}" dt="2019-10-22T20:17:45.324" v="2766"/>
        <pc:sldMkLst>
          <pc:docMk/>
          <pc:sldMk cId="0" sldId="257"/>
        </pc:sldMkLst>
      </pc:sldChg>
      <pc:sldChg chg="addSp delSp modSp mod setBg setClrOvrMap">
        <pc:chgData name="xiaojie wu" userId="96646e5bacc34e19" providerId="Windows Live" clId="Web-{3FE5D770-42F3-4AA9-A7FA-4D53A2D54D02}" dt="2019-10-22T18:32:35.947" v="171" actId="1076"/>
        <pc:sldMkLst>
          <pc:docMk/>
          <pc:sldMk cId="0" sldId="258"/>
        </pc:sldMkLst>
        <pc:spChg chg="mod">
          <ac:chgData name="xiaojie wu" userId="96646e5bacc34e19" providerId="Windows Live" clId="Web-{3FE5D770-42F3-4AA9-A7FA-4D53A2D54D02}" dt="2019-10-22T18:30:50.413" v="164" actId="20577"/>
          <ac:spMkLst>
            <pc:docMk/>
            <pc:sldMk cId="0" sldId="258"/>
            <ac:spMk id="2" creationId="{00000000-0000-0000-0000-000000000000}"/>
          </ac:spMkLst>
        </pc:spChg>
        <pc:spChg chg="del">
          <ac:chgData name="xiaojie wu" userId="96646e5bacc34e19" providerId="Windows Live" clId="Web-{3FE5D770-42F3-4AA9-A7FA-4D53A2D54D02}" dt="2019-10-22T18:21:02.409" v="74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xiaojie wu" userId="96646e5bacc34e19" providerId="Windows Live" clId="Web-{3FE5D770-42F3-4AA9-A7FA-4D53A2D54D02}" dt="2019-10-22T18:21:03.378" v="75"/>
          <ac:spMkLst>
            <pc:docMk/>
            <pc:sldMk cId="0" sldId="258"/>
            <ac:spMk id="5" creationId="{151646CC-D466-446D-BD5E-2A77434E44DD}"/>
          </ac:spMkLst>
        </pc:spChg>
        <pc:spChg chg="add del mod">
          <ac:chgData name="xiaojie wu" userId="96646e5bacc34e19" providerId="Windows Live" clId="Web-{3FE5D770-42F3-4AA9-A7FA-4D53A2D54D02}" dt="2019-10-22T18:21:07.691" v="79"/>
          <ac:spMkLst>
            <pc:docMk/>
            <pc:sldMk cId="0" sldId="258"/>
            <ac:spMk id="10" creationId="{FE0BFCCB-5C18-4B55-8617-5F099AE20BD9}"/>
          </ac:spMkLst>
        </pc:spChg>
        <pc:spChg chg="add mod">
          <ac:chgData name="xiaojie wu" userId="96646e5bacc34e19" providerId="Windows Live" clId="Web-{3FE5D770-42F3-4AA9-A7FA-4D53A2D54D02}" dt="2019-10-22T18:25:31.074" v="110"/>
          <ac:spMkLst>
            <pc:docMk/>
            <pc:sldMk cId="0" sldId="258"/>
            <ac:spMk id="12" creationId="{DEFF8123-F05A-4E08-900B-9C7BD087EF82}"/>
          </ac:spMkLst>
        </pc:spChg>
        <pc:spChg chg="add">
          <ac:chgData name="xiaojie wu" userId="96646e5bacc34e19" providerId="Windows Live" clId="Web-{3FE5D770-42F3-4AA9-A7FA-4D53A2D54D02}" dt="2019-10-22T18:21:25.848" v="81"/>
          <ac:spMkLst>
            <pc:docMk/>
            <pc:sldMk cId="0" sldId="258"/>
            <ac:spMk id="16" creationId="{0C526D66-3621-4347-B1EF-342CBF4DB9C1}"/>
          </ac:spMkLst>
        </pc:spChg>
        <pc:spChg chg="add">
          <ac:chgData name="xiaojie wu" userId="96646e5bacc34e19" providerId="Windows Live" clId="Web-{3FE5D770-42F3-4AA9-A7FA-4D53A2D54D02}" dt="2019-10-22T18:21:25.848" v="81"/>
          <ac:spMkLst>
            <pc:docMk/>
            <pc:sldMk cId="0" sldId="258"/>
            <ac:spMk id="18" creationId="{0193166D-DDF1-4F9A-A786-A7AEF5375C06}"/>
          </ac:spMkLst>
        </pc:spChg>
        <pc:spChg chg="add">
          <ac:chgData name="xiaojie wu" userId="96646e5bacc34e19" providerId="Windows Live" clId="Web-{3FE5D770-42F3-4AA9-A7FA-4D53A2D54D02}" dt="2019-10-22T18:21:25.848" v="81"/>
          <ac:spMkLst>
            <pc:docMk/>
            <pc:sldMk cId="0" sldId="258"/>
            <ac:spMk id="20" creationId="{8A177BCC-4208-4795-8572-4D623BA1E2A0}"/>
          </ac:spMkLst>
        </pc:spChg>
        <pc:spChg chg="add">
          <ac:chgData name="xiaojie wu" userId="96646e5bacc34e19" providerId="Windows Live" clId="Web-{3FE5D770-42F3-4AA9-A7FA-4D53A2D54D02}" dt="2019-10-22T18:21:25.848" v="81"/>
          <ac:spMkLst>
            <pc:docMk/>
            <pc:sldMk cId="0" sldId="258"/>
            <ac:spMk id="22" creationId="{E4EE7214-AC05-465E-A501-65AA04EF5E1A}"/>
          </ac:spMkLst>
        </pc:spChg>
        <pc:picChg chg="add mod">
          <ac:chgData name="xiaojie wu" userId="96646e5bacc34e19" providerId="Windows Live" clId="Web-{3FE5D770-42F3-4AA9-A7FA-4D53A2D54D02}" dt="2019-10-22T18:32:35.947" v="171" actId="1076"/>
          <ac:picMkLst>
            <pc:docMk/>
            <pc:sldMk cId="0" sldId="258"/>
            <ac:picMk id="6" creationId="{29065DEB-2368-4982-ADC5-8E7277DE5CA7}"/>
          </ac:picMkLst>
        </pc:picChg>
        <pc:picChg chg="del">
          <ac:chgData name="xiaojie wu" userId="96646e5bacc34e19" providerId="Windows Live" clId="Web-{3FE5D770-42F3-4AA9-A7FA-4D53A2D54D02}" dt="2019-10-22T18:19:19.797" v="44"/>
          <ac:picMkLst>
            <pc:docMk/>
            <pc:sldMk cId="0" sldId="258"/>
            <ac:picMk id="7" creationId="{00000000-0000-0000-0000-000000000000}"/>
          </ac:picMkLst>
        </pc:picChg>
        <pc:picChg chg="add del mod">
          <ac:chgData name="xiaojie wu" userId="96646e5bacc34e19" providerId="Windows Live" clId="Web-{3FE5D770-42F3-4AA9-A7FA-4D53A2D54D02}" dt="2019-10-22T18:22:22.006" v="87"/>
          <ac:picMkLst>
            <pc:docMk/>
            <pc:sldMk cId="0" sldId="258"/>
            <ac:picMk id="11" creationId="{4C3A635F-0419-478C-A433-C04DCE08ED26}"/>
          </ac:picMkLst>
        </pc:picChg>
      </pc:sldChg>
      <pc:sldChg chg="addSp delSp modSp ord">
        <pc:chgData name="xiaojie wu" userId="96646e5bacc34e19" providerId="Windows Live" clId="Web-{3FE5D770-42F3-4AA9-A7FA-4D53A2D54D02}" dt="2019-10-22T20:14:32.052" v="2551" actId="20577"/>
        <pc:sldMkLst>
          <pc:docMk/>
          <pc:sldMk cId="0" sldId="259"/>
        </pc:sldMkLst>
        <pc:spChg chg="mod">
          <ac:chgData name="xiaojie wu" userId="96646e5bacc34e19" providerId="Windows Live" clId="Web-{3FE5D770-42F3-4AA9-A7FA-4D53A2D54D02}" dt="2019-10-22T19:12:27.103" v="1018" actId="20577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xiaojie wu" userId="96646e5bacc34e19" providerId="Windows Live" clId="Web-{3FE5D770-42F3-4AA9-A7FA-4D53A2D54D02}" dt="2019-10-22T18:59:35.109" v="549"/>
          <ac:spMkLst>
            <pc:docMk/>
            <pc:sldMk cId="0" sldId="259"/>
            <ac:spMk id="4" creationId="{B4218146-3CB9-4860-8BDF-BE44C99DD842}"/>
          </ac:spMkLst>
        </pc:spChg>
        <pc:spChg chg="del mod">
          <ac:chgData name="xiaojie wu" userId="96646e5bacc34e19" providerId="Windows Live" clId="Web-{3FE5D770-42F3-4AA9-A7FA-4D53A2D54D02}" dt="2019-10-22T19:01:09.518" v="555"/>
          <ac:spMkLst>
            <pc:docMk/>
            <pc:sldMk cId="0" sldId="259"/>
            <ac:spMk id="5" creationId="{00000000-0000-0000-0000-000000000000}"/>
          </ac:spMkLst>
        </pc:spChg>
        <pc:spChg chg="add del mod">
          <ac:chgData name="xiaojie wu" userId="96646e5bacc34e19" providerId="Windows Live" clId="Web-{3FE5D770-42F3-4AA9-A7FA-4D53A2D54D02}" dt="2019-10-22T19:03:56.524" v="572"/>
          <ac:spMkLst>
            <pc:docMk/>
            <pc:sldMk cId="0" sldId="259"/>
            <ac:spMk id="14" creationId="{8ABF5A7F-FF2A-46DB-9F61-DDA5E365345E}"/>
          </ac:spMkLst>
        </pc:spChg>
        <pc:spChg chg="add mod">
          <ac:chgData name="xiaojie wu" userId="96646e5bacc34e19" providerId="Windows Live" clId="Web-{3FE5D770-42F3-4AA9-A7FA-4D53A2D54D02}" dt="2019-10-22T20:14:32.052" v="2551" actId="20577"/>
          <ac:spMkLst>
            <pc:docMk/>
            <pc:sldMk cId="0" sldId="259"/>
            <ac:spMk id="18" creationId="{F7B3B1C3-767A-40FA-8633-0C7071F24C1A}"/>
          </ac:spMkLst>
        </pc:spChg>
        <pc:spChg chg="add del">
          <ac:chgData name="xiaojie wu" userId="96646e5bacc34e19" providerId="Windows Live" clId="Web-{3FE5D770-42F3-4AA9-A7FA-4D53A2D54D02}" dt="2019-10-22T19:59:30.538" v="2271"/>
          <ac:spMkLst>
            <pc:docMk/>
            <pc:sldMk cId="0" sldId="259"/>
            <ac:spMk id="22" creationId="{5EFEFE41-6F2D-497C-9AE6-9A49DD7CCF53}"/>
          </ac:spMkLst>
        </pc:spChg>
        <pc:spChg chg="add del">
          <ac:chgData name="xiaojie wu" userId="96646e5bacc34e19" providerId="Windows Live" clId="Web-{3FE5D770-42F3-4AA9-A7FA-4D53A2D54D02}" dt="2019-10-22T19:59:30.538" v="2270"/>
          <ac:spMkLst>
            <pc:docMk/>
            <pc:sldMk cId="0" sldId="259"/>
            <ac:spMk id="24" creationId="{1FB69C5B-272D-45BA-BEA4-D62453E0577A}"/>
          </ac:spMkLst>
        </pc:spChg>
        <pc:spChg chg="add del">
          <ac:chgData name="xiaojie wu" userId="96646e5bacc34e19" providerId="Windows Live" clId="Web-{3FE5D770-42F3-4AA9-A7FA-4D53A2D54D02}" dt="2019-10-22T19:59:30.538" v="2269"/>
          <ac:spMkLst>
            <pc:docMk/>
            <pc:sldMk cId="0" sldId="259"/>
            <ac:spMk id="26" creationId="{70149E2D-4C35-44B6-8CC4-82AFC30DDF8F}"/>
          </ac:spMkLst>
        </pc:spChg>
        <pc:spChg chg="add del">
          <ac:chgData name="xiaojie wu" userId="96646e5bacc34e19" providerId="Windows Live" clId="Web-{3FE5D770-42F3-4AA9-A7FA-4D53A2D54D02}" dt="2019-10-22T19:59:30.522" v="2262"/>
          <ac:spMkLst>
            <pc:docMk/>
            <pc:sldMk cId="0" sldId="259"/>
            <ac:spMk id="40" creationId="{3838A2A0-DAA6-4041-B716-794782CB4CF1}"/>
          </ac:spMkLst>
        </pc:spChg>
        <pc:spChg chg="add del">
          <ac:chgData name="xiaojie wu" userId="96646e5bacc34e19" providerId="Windows Live" clId="Web-{3FE5D770-42F3-4AA9-A7FA-4D53A2D54D02}" dt="2019-10-22T19:59:30.522" v="2261"/>
          <ac:spMkLst>
            <pc:docMk/>
            <pc:sldMk cId="0" sldId="259"/>
            <ac:spMk id="42" creationId="{D07BFBF3-4A17-45F8-927E-60DA89EF0B23}"/>
          </ac:spMkLst>
        </pc:spChg>
        <pc:spChg chg="add del">
          <ac:chgData name="xiaojie wu" userId="96646e5bacc34e19" providerId="Windows Live" clId="Web-{3FE5D770-42F3-4AA9-A7FA-4D53A2D54D02}" dt="2019-10-22T19:59:30.522" v="2260"/>
          <ac:spMkLst>
            <pc:docMk/>
            <pc:sldMk cId="0" sldId="259"/>
            <ac:spMk id="44" creationId="{F227148B-843C-4A05-914E-81649A65C86F}"/>
          </ac:spMkLst>
        </pc:spChg>
        <pc:spChg chg="add del">
          <ac:chgData name="xiaojie wu" userId="96646e5bacc34e19" providerId="Windows Live" clId="Web-{3FE5D770-42F3-4AA9-A7FA-4D53A2D54D02}" dt="2019-10-22T19:59:30.522" v="2259"/>
          <ac:spMkLst>
            <pc:docMk/>
            <pc:sldMk cId="0" sldId="259"/>
            <ac:spMk id="46" creationId="{346FF850-2689-4C63-86FA-C86D83DF2038}"/>
          </ac:spMkLst>
        </pc:spChg>
        <pc:picChg chg="del mod">
          <ac:chgData name="xiaojie wu" userId="96646e5bacc34e19" providerId="Windows Live" clId="Web-{3FE5D770-42F3-4AA9-A7FA-4D53A2D54D02}" dt="2019-10-22T18:59:15.171" v="543"/>
          <ac:picMkLst>
            <pc:docMk/>
            <pc:sldMk cId="0" sldId="259"/>
            <ac:picMk id="6" creationId="{00000000-0000-0000-0000-000000000000}"/>
          </ac:picMkLst>
        </pc:picChg>
        <pc:picChg chg="add mod">
          <ac:chgData name="xiaojie wu" userId="96646e5bacc34e19" providerId="Windows Live" clId="Web-{3FE5D770-42F3-4AA9-A7FA-4D53A2D54D02}" dt="2019-10-22T19:12:14.353" v="1009" actId="1076"/>
          <ac:picMkLst>
            <pc:docMk/>
            <pc:sldMk cId="0" sldId="259"/>
            <ac:picMk id="8" creationId="{FCE41442-9E1A-406A-9FF2-4BB2C8792CF9}"/>
          </ac:picMkLst>
        </pc:picChg>
        <pc:picChg chg="add del">
          <ac:chgData name="xiaojie wu" userId="96646e5bacc34e19" providerId="Windows Live" clId="Web-{3FE5D770-42F3-4AA9-A7FA-4D53A2D54D02}" dt="2019-10-22T19:00:04.891" v="554"/>
          <ac:picMkLst>
            <pc:docMk/>
            <pc:sldMk cId="0" sldId="259"/>
            <ac:picMk id="10" creationId="{89BAB7FF-0984-4915-83F0-351CBA9EF681}"/>
          </ac:picMkLst>
        </pc:picChg>
        <pc:picChg chg="add del mod ord">
          <ac:chgData name="xiaojie wu" userId="96646e5bacc34e19" providerId="Windows Live" clId="Web-{3FE5D770-42F3-4AA9-A7FA-4D53A2D54D02}" dt="2019-10-22T19:02:05.958" v="560"/>
          <ac:picMkLst>
            <pc:docMk/>
            <pc:sldMk cId="0" sldId="259"/>
            <ac:picMk id="11" creationId="{8E17A995-B26C-4460-8804-686BD8DDA5AB}"/>
          </ac:picMkLst>
        </pc:picChg>
        <pc:picChg chg="add del mod">
          <ac:chgData name="xiaojie wu" userId="96646e5bacc34e19" providerId="Windows Live" clId="Web-{3FE5D770-42F3-4AA9-A7FA-4D53A2D54D02}" dt="2019-10-22T19:04:35.103" v="580"/>
          <ac:picMkLst>
            <pc:docMk/>
            <pc:sldMk cId="0" sldId="259"/>
            <ac:picMk id="16" creationId="{97C6D377-D02E-4B00-9B00-3553FED56C83}"/>
          </ac:picMkLst>
        </pc:picChg>
        <pc:picChg chg="add del">
          <ac:chgData name="xiaojie wu" userId="96646e5bacc34e19" providerId="Windows Live" clId="Web-{3FE5D770-42F3-4AA9-A7FA-4D53A2D54D02}" dt="2019-10-22T19:59:30.538" v="2272"/>
          <ac:picMkLst>
            <pc:docMk/>
            <pc:sldMk cId="0" sldId="259"/>
            <ac:picMk id="20" creationId="{4468B18A-F909-4A9A-9291-AEB0EB0F5896}"/>
          </ac:picMkLst>
        </pc:picChg>
        <pc:picChg chg="add del">
          <ac:chgData name="xiaojie wu" userId="96646e5bacc34e19" providerId="Windows Live" clId="Web-{3FE5D770-42F3-4AA9-A7FA-4D53A2D54D02}" dt="2019-10-22T19:59:30.538" v="2268"/>
          <ac:picMkLst>
            <pc:docMk/>
            <pc:sldMk cId="0" sldId="259"/>
            <ac:picMk id="28" creationId="{EADF16E5-768D-40D0-A289-B1AE98A95EF9}"/>
          </ac:picMkLst>
        </pc:picChg>
        <pc:picChg chg="add del">
          <ac:chgData name="xiaojie wu" userId="96646e5bacc34e19" providerId="Windows Live" clId="Web-{3FE5D770-42F3-4AA9-A7FA-4D53A2D54D02}" dt="2019-10-22T19:59:30.538" v="2267"/>
          <ac:picMkLst>
            <pc:docMk/>
            <pc:sldMk cId="0" sldId="259"/>
            <ac:picMk id="30" creationId="{E05CDB2C-FD5D-4C2B-90C2-307B552A50A9}"/>
          </ac:picMkLst>
        </pc:picChg>
        <pc:picChg chg="add del">
          <ac:chgData name="xiaojie wu" userId="96646e5bacc34e19" providerId="Windows Live" clId="Web-{3FE5D770-42F3-4AA9-A7FA-4D53A2D54D02}" dt="2019-10-22T19:59:30.538" v="2266"/>
          <ac:picMkLst>
            <pc:docMk/>
            <pc:sldMk cId="0" sldId="259"/>
            <ac:picMk id="32" creationId="{225E53EB-266C-4DFC-B340-9BC9C3F1C697}"/>
          </ac:picMkLst>
        </pc:picChg>
        <pc:picChg chg="add del">
          <ac:chgData name="xiaojie wu" userId="96646e5bacc34e19" providerId="Windows Live" clId="Web-{3FE5D770-42F3-4AA9-A7FA-4D53A2D54D02}" dt="2019-10-22T19:59:30.522" v="2265"/>
          <ac:picMkLst>
            <pc:docMk/>
            <pc:sldMk cId="0" sldId="259"/>
            <ac:picMk id="34" creationId="{17252013-E15A-444D-92D8-C38F4FF78F0A}"/>
          </ac:picMkLst>
        </pc:picChg>
        <pc:picChg chg="add del">
          <ac:chgData name="xiaojie wu" userId="96646e5bacc34e19" providerId="Windows Live" clId="Web-{3FE5D770-42F3-4AA9-A7FA-4D53A2D54D02}" dt="2019-10-22T19:59:30.522" v="2264"/>
          <ac:picMkLst>
            <pc:docMk/>
            <pc:sldMk cId="0" sldId="259"/>
            <ac:picMk id="36" creationId="{CAE90217-287B-40EE-A00C-FC6ECC085DB7}"/>
          </ac:picMkLst>
        </pc:picChg>
        <pc:picChg chg="add del">
          <ac:chgData name="xiaojie wu" userId="96646e5bacc34e19" providerId="Windows Live" clId="Web-{3FE5D770-42F3-4AA9-A7FA-4D53A2D54D02}" dt="2019-10-22T19:59:30.522" v="2263"/>
          <ac:picMkLst>
            <pc:docMk/>
            <pc:sldMk cId="0" sldId="259"/>
            <ac:picMk id="38" creationId="{C783698E-ACC3-40CD-A4E3-57B66600838B}"/>
          </ac:picMkLst>
        </pc:picChg>
      </pc:sldChg>
      <pc:sldChg chg="addSp delSp modSp mod ord setBg setClrOvrMap">
        <pc:chgData name="xiaojie wu" userId="96646e5bacc34e19" providerId="Windows Live" clId="Web-{3FE5D770-42F3-4AA9-A7FA-4D53A2D54D02}" dt="2019-10-22T21:55:53.090" v="3269" actId="20577"/>
        <pc:sldMkLst>
          <pc:docMk/>
          <pc:sldMk cId="0" sldId="261"/>
        </pc:sldMkLst>
        <pc:spChg chg="mod">
          <ac:chgData name="xiaojie wu" userId="96646e5bacc34e19" providerId="Windows Live" clId="Web-{3FE5D770-42F3-4AA9-A7FA-4D53A2D54D02}" dt="2019-10-22T18:40:06.259" v="397" actId="20577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xiaojie wu" userId="96646e5bacc34e19" providerId="Windows Live" clId="Web-{3FE5D770-42F3-4AA9-A7FA-4D53A2D54D02}" dt="2019-10-22T21:55:53.090" v="3269" actId="20577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xiaojie wu" userId="96646e5bacc34e19" providerId="Windows Live" clId="Web-{3FE5D770-42F3-4AA9-A7FA-4D53A2D54D02}" dt="2019-10-22T18:33:06.089" v="173"/>
          <ac:spMkLst>
            <pc:docMk/>
            <pc:sldMk cId="0" sldId="261"/>
            <ac:spMk id="5" creationId="{6183D3F2-88FD-4D32-9E4A-9A956F56AF58}"/>
          </ac:spMkLst>
        </pc:spChg>
        <pc:spChg chg="add">
          <ac:chgData name="xiaojie wu" userId="96646e5bacc34e19" providerId="Windows Live" clId="Web-{3FE5D770-42F3-4AA9-A7FA-4D53A2D54D02}" dt="2019-10-22T18:34:50.295" v="177"/>
          <ac:spMkLst>
            <pc:docMk/>
            <pc:sldMk cId="0" sldId="261"/>
            <ac:spMk id="11" creationId="{56C20283-73E0-40EC-8AD8-057F581F64C2}"/>
          </ac:spMkLst>
        </pc:spChg>
        <pc:spChg chg="add">
          <ac:chgData name="xiaojie wu" userId="96646e5bacc34e19" providerId="Windows Live" clId="Web-{3FE5D770-42F3-4AA9-A7FA-4D53A2D54D02}" dt="2019-10-22T18:34:50.295" v="177"/>
          <ac:spMkLst>
            <pc:docMk/>
            <pc:sldMk cId="0" sldId="261"/>
            <ac:spMk id="13" creationId="{3FCC729B-E528-40C3-82D3-BA4375575E87}"/>
          </ac:spMkLst>
        </pc:spChg>
        <pc:spChg chg="add">
          <ac:chgData name="xiaojie wu" userId="96646e5bacc34e19" providerId="Windows Live" clId="Web-{3FE5D770-42F3-4AA9-A7FA-4D53A2D54D02}" dt="2019-10-22T18:34:50.295" v="177"/>
          <ac:spMkLst>
            <pc:docMk/>
            <pc:sldMk cId="0" sldId="261"/>
            <ac:spMk id="15" creationId="{58F1FB8D-1842-4A04-998D-6CF047AB2790}"/>
          </ac:spMkLst>
        </pc:spChg>
        <pc:picChg chg="add mod">
          <ac:chgData name="xiaojie wu" userId="96646e5bacc34e19" providerId="Windows Live" clId="Web-{3FE5D770-42F3-4AA9-A7FA-4D53A2D54D02}" dt="2019-10-22T18:35:12.859" v="180" actId="14100"/>
          <ac:picMkLst>
            <pc:docMk/>
            <pc:sldMk cId="0" sldId="261"/>
            <ac:picMk id="6" creationId="{29D33565-D812-48AC-B9CC-06FFE576FE4A}"/>
          </ac:picMkLst>
        </pc:picChg>
        <pc:picChg chg="del">
          <ac:chgData name="xiaojie wu" userId="96646e5bacc34e19" providerId="Windows Live" clId="Web-{3FE5D770-42F3-4AA9-A7FA-4D53A2D54D02}" dt="2019-10-22T18:31:30.070" v="166"/>
          <ac:picMkLst>
            <pc:docMk/>
            <pc:sldMk cId="0" sldId="261"/>
            <ac:picMk id="7" creationId="{00000000-0000-0000-0000-000000000000}"/>
          </ac:picMkLst>
        </pc:picChg>
      </pc:sldChg>
      <pc:sldChg chg="addSp delSp modSp ord">
        <pc:chgData name="xiaojie wu" userId="96646e5bacc34e19" providerId="Windows Live" clId="Web-{3FE5D770-42F3-4AA9-A7FA-4D53A2D54D02}" dt="2019-10-22T21:57:36.874" v="3333" actId="20577"/>
        <pc:sldMkLst>
          <pc:docMk/>
          <pc:sldMk cId="0" sldId="263"/>
        </pc:sldMkLst>
        <pc:spChg chg="mod">
          <ac:chgData name="xiaojie wu" userId="96646e5bacc34e19" providerId="Windows Live" clId="Web-{3FE5D770-42F3-4AA9-A7FA-4D53A2D54D02}" dt="2019-10-22T20:42:14.060" v="3130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xiaojie wu" userId="96646e5bacc34e19" providerId="Windows Live" clId="Web-{3FE5D770-42F3-4AA9-A7FA-4D53A2D54D02}" dt="2019-10-22T21:57:36.874" v="3333" actId="20577"/>
          <ac:spMkLst>
            <pc:docMk/>
            <pc:sldMk cId="0" sldId="263"/>
            <ac:spMk id="5" creationId="{00000000-0000-0000-0000-000000000000}"/>
          </ac:spMkLst>
        </pc:spChg>
        <pc:spChg chg="mod">
          <ac:chgData name="xiaojie wu" userId="96646e5bacc34e19" providerId="Windows Live" clId="Web-{3FE5D770-42F3-4AA9-A7FA-4D53A2D54D02}" dt="2019-10-22T19:46:56.904" v="2017" actId="14100"/>
          <ac:spMkLst>
            <pc:docMk/>
            <pc:sldMk cId="0" sldId="263"/>
            <ac:spMk id="8" creationId="{00000000-0000-0000-0000-000000000000}"/>
          </ac:spMkLst>
        </pc:spChg>
        <pc:spChg chg="mod">
          <ac:chgData name="xiaojie wu" userId="96646e5bacc34e19" providerId="Windows Live" clId="Web-{3FE5D770-42F3-4AA9-A7FA-4D53A2D54D02}" dt="2019-10-22T20:42:57.451" v="3174" actId="14100"/>
          <ac:spMkLst>
            <pc:docMk/>
            <pc:sldMk cId="0" sldId="263"/>
            <ac:spMk id="9" creationId="{00000000-0000-0000-0000-000000000000}"/>
          </ac:spMkLst>
        </pc:spChg>
        <pc:spChg chg="mod">
          <ac:chgData name="xiaojie wu" userId="96646e5bacc34e19" providerId="Windows Live" clId="Web-{3FE5D770-42F3-4AA9-A7FA-4D53A2D54D02}" dt="2019-10-22T20:43:04.561" v="3175" actId="14100"/>
          <ac:spMkLst>
            <pc:docMk/>
            <pc:sldMk cId="0" sldId="263"/>
            <ac:spMk id="10" creationId="{00000000-0000-0000-0000-000000000000}"/>
          </ac:spMkLst>
        </pc:spChg>
        <pc:spChg chg="add del mod">
          <ac:chgData name="xiaojie wu" userId="96646e5bacc34e19" providerId="Windows Live" clId="Web-{3FE5D770-42F3-4AA9-A7FA-4D53A2D54D02}" dt="2019-10-22T20:18:45.373" v="2856"/>
          <ac:spMkLst>
            <pc:docMk/>
            <pc:sldMk cId="0" sldId="263"/>
            <ac:spMk id="11" creationId="{7D1FFC11-387E-4D89-8423-E1F50D1C9DCB}"/>
          </ac:spMkLst>
        </pc:spChg>
        <pc:spChg chg="add mod">
          <ac:chgData name="xiaojie wu" userId="96646e5bacc34e19" providerId="Windows Live" clId="Web-{3FE5D770-42F3-4AA9-A7FA-4D53A2D54D02}" dt="2019-10-22T20:23:58.539" v="2899"/>
          <ac:spMkLst>
            <pc:docMk/>
            <pc:sldMk cId="0" sldId="263"/>
            <ac:spMk id="12" creationId="{0D528227-E897-49FE-AEE4-205C835D4A7A}"/>
          </ac:spMkLst>
        </pc:spChg>
        <pc:spChg chg="add mod">
          <ac:chgData name="xiaojie wu" userId="96646e5bacc34e19" providerId="Windows Live" clId="Web-{3FE5D770-42F3-4AA9-A7FA-4D53A2D54D02}" dt="2019-10-22T20:23:33.476" v="2895"/>
          <ac:spMkLst>
            <pc:docMk/>
            <pc:sldMk cId="0" sldId="263"/>
            <ac:spMk id="13" creationId="{CA2417E5-161B-4737-A37D-4B37C1FB1CB5}"/>
          </ac:spMkLst>
        </pc:spChg>
        <pc:spChg chg="mod">
          <ac:chgData name="xiaojie wu" userId="96646e5bacc34e19" providerId="Windows Live" clId="Web-{3FE5D770-42F3-4AA9-A7FA-4D53A2D54D02}" dt="2019-10-22T19:35:03.803" v="1937" actId="20577"/>
          <ac:spMkLst>
            <pc:docMk/>
            <pc:sldMk cId="0" sldId="263"/>
            <ac:spMk id="14" creationId="{00000000-0000-0000-0000-000000000000}"/>
          </ac:spMkLst>
        </pc:spChg>
        <pc:spChg chg="add mod">
          <ac:chgData name="xiaojie wu" userId="96646e5bacc34e19" providerId="Windows Live" clId="Web-{3FE5D770-42F3-4AA9-A7FA-4D53A2D54D02}" dt="2019-10-22T20:23:49.382" v="2897"/>
          <ac:spMkLst>
            <pc:docMk/>
            <pc:sldMk cId="0" sldId="263"/>
            <ac:spMk id="20" creationId="{DDBED286-5418-42F4-A6B8-F8B2C3D02AA3}"/>
          </ac:spMkLst>
        </pc:spChg>
        <pc:spChg chg="add mod">
          <ac:chgData name="xiaojie wu" userId="96646e5bacc34e19" providerId="Windows Live" clId="Web-{3FE5D770-42F3-4AA9-A7FA-4D53A2D54D02}" dt="2019-10-22T20:24:01.539" v="2900"/>
          <ac:spMkLst>
            <pc:docMk/>
            <pc:sldMk cId="0" sldId="263"/>
            <ac:spMk id="21" creationId="{C7ADEC06-9099-4D76-8855-C0D15B1F47F2}"/>
          </ac:spMkLst>
        </pc:spChg>
        <pc:spChg chg="add mod">
          <ac:chgData name="xiaojie wu" userId="96646e5bacc34e19" providerId="Windows Live" clId="Web-{3FE5D770-42F3-4AA9-A7FA-4D53A2D54D02}" dt="2019-10-22T20:23:54.242" v="2898"/>
          <ac:spMkLst>
            <pc:docMk/>
            <pc:sldMk cId="0" sldId="263"/>
            <ac:spMk id="22" creationId="{F22423E1-771F-4DC0-84ED-EB21A5609128}"/>
          </ac:spMkLst>
        </pc:spChg>
        <pc:spChg chg="add mod">
          <ac:chgData name="xiaojie wu" userId="96646e5bacc34e19" providerId="Windows Live" clId="Web-{3FE5D770-42F3-4AA9-A7FA-4D53A2D54D02}" dt="2019-10-22T20:23:20.397" v="2894"/>
          <ac:spMkLst>
            <pc:docMk/>
            <pc:sldMk cId="0" sldId="263"/>
            <ac:spMk id="24" creationId="{19DCA822-4936-4F48-A77D-748E770CBA3C}"/>
          </ac:spMkLst>
        </pc:spChg>
        <pc:spChg chg="add mod">
          <ac:chgData name="xiaojie wu" userId="96646e5bacc34e19" providerId="Windows Live" clId="Web-{3FE5D770-42F3-4AA9-A7FA-4D53A2D54D02}" dt="2019-10-22T20:23:37.445" v="2896"/>
          <ac:spMkLst>
            <pc:docMk/>
            <pc:sldMk cId="0" sldId="263"/>
            <ac:spMk id="25" creationId="{FFAA584A-0EA5-48B3-8B23-839FF8D90DE6}"/>
          </ac:spMkLst>
        </pc:spChg>
        <pc:spChg chg="add del mod">
          <ac:chgData name="xiaojie wu" userId="96646e5bacc34e19" providerId="Windows Live" clId="Web-{3FE5D770-42F3-4AA9-A7FA-4D53A2D54D02}" dt="2019-10-22T20:20:27.610" v="2864"/>
          <ac:spMkLst>
            <pc:docMk/>
            <pc:sldMk cId="0" sldId="263"/>
            <ac:spMk id="26" creationId="{71F757B1-30DA-4469-990B-5DBD7331BD5F}"/>
          </ac:spMkLst>
        </pc:spChg>
        <pc:spChg chg="add mod">
          <ac:chgData name="xiaojie wu" userId="96646e5bacc34e19" providerId="Windows Live" clId="Web-{3FE5D770-42F3-4AA9-A7FA-4D53A2D54D02}" dt="2019-10-22T20:45:21.784" v="3200"/>
          <ac:spMkLst>
            <pc:docMk/>
            <pc:sldMk cId="0" sldId="263"/>
            <ac:spMk id="27" creationId="{20BC9BDC-531F-4A54-9F3F-63EB748CCDBA}"/>
          </ac:spMkLst>
        </pc:spChg>
        <pc:picChg chg="mod modCrop">
          <ac:chgData name="xiaojie wu" userId="96646e5bacc34e19" providerId="Windows Live" clId="Web-{3FE5D770-42F3-4AA9-A7FA-4D53A2D54D02}" dt="2019-10-22T19:34:33.958" v="1934"/>
          <ac:picMkLst>
            <pc:docMk/>
            <pc:sldMk cId="0" sldId="263"/>
            <ac:picMk id="3" creationId="{00000000-0000-0000-0000-000000000000}"/>
          </ac:picMkLst>
        </pc:picChg>
        <pc:picChg chg="add mod">
          <ac:chgData name="xiaojie wu" userId="96646e5bacc34e19" providerId="Windows Live" clId="Web-{3FE5D770-42F3-4AA9-A7FA-4D53A2D54D02}" dt="2019-10-22T19:47:32.968" v="2024" actId="1076"/>
          <ac:picMkLst>
            <pc:docMk/>
            <pc:sldMk cId="0" sldId="263"/>
            <ac:picMk id="4" creationId="{B75B9886-3A1F-488E-BBDA-AA431302A311}"/>
          </ac:picMkLst>
        </pc:picChg>
        <pc:picChg chg="del">
          <ac:chgData name="xiaojie wu" userId="96646e5bacc34e19" providerId="Windows Live" clId="Web-{3FE5D770-42F3-4AA9-A7FA-4D53A2D54D02}" dt="2019-10-22T20:45:21.784" v="3200"/>
          <ac:picMkLst>
            <pc:docMk/>
            <pc:sldMk cId="0" sldId="263"/>
            <ac:picMk id="6" creationId="{00000000-0000-0000-0000-000000000000}"/>
          </ac:picMkLst>
        </pc:picChg>
        <pc:picChg chg="del mod">
          <ac:chgData name="xiaojie wu" userId="96646e5bacc34e19" providerId="Windows Live" clId="Web-{3FE5D770-42F3-4AA9-A7FA-4D53A2D54D02}" dt="2019-10-22T19:32:17.220" v="1910"/>
          <ac:picMkLst>
            <pc:docMk/>
            <pc:sldMk cId="0" sldId="263"/>
            <ac:picMk id="7" creationId="{00000000-0000-0000-0000-000000000000}"/>
          </ac:picMkLst>
        </pc:picChg>
        <pc:picChg chg="del mod">
          <ac:chgData name="xiaojie wu" userId="96646e5bacc34e19" providerId="Windows Live" clId="Web-{3FE5D770-42F3-4AA9-A7FA-4D53A2D54D02}" dt="2019-10-22T20:18:41.279" v="2854"/>
          <ac:picMkLst>
            <pc:docMk/>
            <pc:sldMk cId="0" sldId="263"/>
            <ac:picMk id="15" creationId="{00000000-0000-0000-0000-000000000000}"/>
          </ac:picMkLst>
        </pc:picChg>
        <pc:picChg chg="del">
          <ac:chgData name="xiaojie wu" userId="96646e5bacc34e19" providerId="Windows Live" clId="Web-{3FE5D770-42F3-4AA9-A7FA-4D53A2D54D02}" dt="2019-10-22T20:18:40.107" v="2853"/>
          <ac:picMkLst>
            <pc:docMk/>
            <pc:sldMk cId="0" sldId="263"/>
            <ac:picMk id="16" creationId="{00000000-0000-0000-0000-000000000000}"/>
          </ac:picMkLst>
        </pc:picChg>
        <pc:picChg chg="del mod">
          <ac:chgData name="xiaojie wu" userId="96646e5bacc34e19" providerId="Windows Live" clId="Web-{3FE5D770-42F3-4AA9-A7FA-4D53A2D54D02}" dt="2019-10-22T20:18:39.154" v="2852"/>
          <ac:picMkLst>
            <pc:docMk/>
            <pc:sldMk cId="0" sldId="263"/>
            <ac:picMk id="17" creationId="{00000000-0000-0000-0000-000000000000}"/>
          </ac:picMkLst>
        </pc:picChg>
        <pc:picChg chg="del mod">
          <ac:chgData name="xiaojie wu" userId="96646e5bacc34e19" providerId="Windows Live" clId="Web-{3FE5D770-42F3-4AA9-A7FA-4D53A2D54D02}" dt="2019-10-22T20:18:38.013" v="2851"/>
          <ac:picMkLst>
            <pc:docMk/>
            <pc:sldMk cId="0" sldId="263"/>
            <ac:picMk id="18" creationId="{00000000-0000-0000-0000-000000000000}"/>
          </ac:picMkLst>
        </pc:picChg>
        <pc:picChg chg="add">
          <ac:chgData name="xiaojie wu" userId="96646e5bacc34e19" providerId="Windows Live" clId="Web-{3FE5D770-42F3-4AA9-A7FA-4D53A2D54D02}" dt="2019-10-22T20:45:22.878" v="3201"/>
          <ac:picMkLst>
            <pc:docMk/>
            <pc:sldMk cId="0" sldId="263"/>
            <ac:picMk id="28" creationId="{797E5A73-6749-42FB-B616-25760CFDA0D3}"/>
          </ac:picMkLst>
        </pc:picChg>
        <pc:picChg chg="add del mod">
          <ac:chgData name="xiaojie wu" userId="96646e5bacc34e19" providerId="Windows Live" clId="Web-{3FE5D770-42F3-4AA9-A7FA-4D53A2D54D02}" dt="2019-10-22T20:18:42.091" v="2855"/>
          <ac:picMkLst>
            <pc:docMk/>
            <pc:sldMk cId="0" sldId="263"/>
            <ac:picMk id="34" creationId="{00000000-0000-0000-0000-000000000000}"/>
          </ac:picMkLst>
        </pc:picChg>
      </pc:sldChg>
      <pc:sldChg chg="del">
        <pc:chgData name="xiaojie wu" userId="96646e5bacc34e19" providerId="Windows Live" clId="Web-{3FE5D770-42F3-4AA9-A7FA-4D53A2D54D02}" dt="2019-10-22T21:57:57.375" v="3336"/>
        <pc:sldMkLst>
          <pc:docMk/>
          <pc:sldMk cId="0" sldId="264"/>
        </pc:sldMkLst>
      </pc:sldChg>
      <pc:sldChg chg="addSp delSp modSp del">
        <pc:chgData name="xiaojie wu" userId="96646e5bacc34e19" providerId="Windows Live" clId="Web-{3FE5D770-42F3-4AA9-A7FA-4D53A2D54D02}" dt="2019-10-22T20:43:46.172" v="3176"/>
        <pc:sldMkLst>
          <pc:docMk/>
          <pc:sldMk cId="0" sldId="265"/>
        </pc:sldMkLst>
        <pc:spChg chg="del">
          <ac:chgData name="xiaojie wu" userId="96646e5bacc34e19" providerId="Windows Live" clId="Web-{3FE5D770-42F3-4AA9-A7FA-4D53A2D54D02}" dt="2019-10-22T19:51:26.538" v="2063"/>
          <ac:spMkLst>
            <pc:docMk/>
            <pc:sldMk cId="0" sldId="265"/>
            <ac:spMk id="9" creationId="{00000000-0000-0000-0000-000000000000}"/>
          </ac:spMkLst>
        </pc:spChg>
        <pc:spChg chg="add mod">
          <ac:chgData name="xiaojie wu" userId="96646e5bacc34e19" providerId="Windows Live" clId="Web-{3FE5D770-42F3-4AA9-A7FA-4D53A2D54D02}" dt="2019-10-22T19:50:51.224" v="2041" actId="1076"/>
          <ac:spMkLst>
            <pc:docMk/>
            <pc:sldMk cId="0" sldId="265"/>
            <ac:spMk id="10" creationId="{FA855CBB-AEF1-46F7-940E-B9682D7DD5E7}"/>
          </ac:spMkLst>
        </pc:spChg>
        <pc:spChg chg="del mod">
          <ac:chgData name="xiaojie wu" userId="96646e5bacc34e19" providerId="Windows Live" clId="Web-{3FE5D770-42F3-4AA9-A7FA-4D53A2D54D02}" dt="2019-10-22T19:51:07.537" v="2060"/>
          <ac:spMkLst>
            <pc:docMk/>
            <pc:sldMk cId="0" sldId="265"/>
            <ac:spMk id="14" creationId="{00000000-0000-0000-0000-000000000000}"/>
          </ac:spMkLst>
        </pc:spChg>
        <pc:spChg chg="add mod">
          <ac:chgData name="xiaojie wu" userId="96646e5bacc34e19" providerId="Windows Live" clId="Web-{3FE5D770-42F3-4AA9-A7FA-4D53A2D54D02}" dt="2019-10-22T19:50:51.240" v="2042" actId="1076"/>
          <ac:spMkLst>
            <pc:docMk/>
            <pc:sldMk cId="0" sldId="265"/>
            <ac:spMk id="15" creationId="{159F2CBD-DA10-444E-96F9-A464D5C764DB}"/>
          </ac:spMkLst>
        </pc:spChg>
        <pc:spChg chg="add mod">
          <ac:chgData name="xiaojie wu" userId="96646e5bacc34e19" providerId="Windows Live" clId="Web-{3FE5D770-42F3-4AA9-A7FA-4D53A2D54D02}" dt="2019-10-22T19:50:51.256" v="2043" actId="1076"/>
          <ac:spMkLst>
            <pc:docMk/>
            <pc:sldMk cId="0" sldId="265"/>
            <ac:spMk id="19" creationId="{30C2B4EF-1842-4944-9EAF-6152CADB401F}"/>
          </ac:spMkLst>
        </pc:spChg>
        <pc:spChg chg="del">
          <ac:chgData name="xiaojie wu" userId="96646e5bacc34e19" providerId="Windows Live" clId="Web-{3FE5D770-42F3-4AA9-A7FA-4D53A2D54D02}" dt="2019-10-22T19:51:23.665" v="2061"/>
          <ac:spMkLst>
            <pc:docMk/>
            <pc:sldMk cId="0" sldId="265"/>
            <ac:spMk id="22" creationId="{00000000-0000-0000-0000-000000000000}"/>
          </ac:spMkLst>
        </pc:spChg>
        <pc:spChg chg="del">
          <ac:chgData name="xiaojie wu" userId="96646e5bacc34e19" providerId="Windows Live" clId="Web-{3FE5D770-42F3-4AA9-A7FA-4D53A2D54D02}" dt="2019-10-22T19:51:24.663" v="2062"/>
          <ac:spMkLst>
            <pc:docMk/>
            <pc:sldMk cId="0" sldId="265"/>
            <ac:spMk id="23" creationId="{00000000-0000-0000-0000-000000000000}"/>
          </ac:spMkLst>
        </pc:spChg>
        <pc:spChg chg="add mod">
          <ac:chgData name="xiaojie wu" userId="96646e5bacc34e19" providerId="Windows Live" clId="Web-{3FE5D770-42F3-4AA9-A7FA-4D53A2D54D02}" dt="2019-10-22T19:50:51.334" v="2050" actId="1076"/>
          <ac:spMkLst>
            <pc:docMk/>
            <pc:sldMk cId="0" sldId="265"/>
            <ac:spMk id="44" creationId="{9E0313F9-F174-4724-9CE7-2BA9F5EBCA46}"/>
          </ac:spMkLst>
        </pc:spChg>
        <pc:spChg chg="add mod">
          <ac:chgData name="xiaojie wu" userId="96646e5bacc34e19" providerId="Windows Live" clId="Web-{3FE5D770-42F3-4AA9-A7FA-4D53A2D54D02}" dt="2019-10-22T19:50:51.349" v="2051" actId="1076"/>
          <ac:spMkLst>
            <pc:docMk/>
            <pc:sldMk cId="0" sldId="265"/>
            <ac:spMk id="46" creationId="{9BEAAA15-34B1-4EA3-8A29-9267489290C5}"/>
          </ac:spMkLst>
        </pc:spChg>
        <pc:spChg chg="add mod">
          <ac:chgData name="xiaojie wu" userId="96646e5bacc34e19" providerId="Windows Live" clId="Web-{3FE5D770-42F3-4AA9-A7FA-4D53A2D54D02}" dt="2019-10-22T19:50:51.365" v="2052" actId="1076"/>
          <ac:spMkLst>
            <pc:docMk/>
            <pc:sldMk cId="0" sldId="265"/>
            <ac:spMk id="48" creationId="{F58B1F05-83D5-41AC-8792-E8DE39991675}"/>
          </ac:spMkLst>
        </pc:spChg>
        <pc:spChg chg="add mod">
          <ac:chgData name="xiaojie wu" userId="96646e5bacc34e19" providerId="Windows Live" clId="Web-{3FE5D770-42F3-4AA9-A7FA-4D53A2D54D02}" dt="2019-10-22T19:50:51.381" v="2053" actId="1076"/>
          <ac:spMkLst>
            <pc:docMk/>
            <pc:sldMk cId="0" sldId="265"/>
            <ac:spMk id="50" creationId="{CE7D481A-2E15-458E-A8F2-2730A3D53E61}"/>
          </ac:spMkLst>
        </pc:spChg>
        <pc:picChg chg="del">
          <ac:chgData name="xiaojie wu" userId="96646e5bacc34e19" providerId="Windows Live" clId="Web-{3FE5D770-42F3-4AA9-A7FA-4D53A2D54D02}" dt="2019-10-22T19:50:57.037" v="2054"/>
          <ac:picMkLst>
            <pc:docMk/>
            <pc:sldMk cId="0" sldId="265"/>
            <ac:picMk id="3" creationId="{00000000-0000-0000-0000-000000000000}"/>
          </ac:picMkLst>
        </pc:picChg>
        <pc:picChg chg="add mod">
          <ac:chgData name="xiaojie wu" userId="96646e5bacc34e19" providerId="Windows Live" clId="Web-{3FE5D770-42F3-4AA9-A7FA-4D53A2D54D02}" dt="2019-10-22T19:50:51.224" v="2040" actId="1076"/>
          <ac:picMkLst>
            <pc:docMk/>
            <pc:sldMk cId="0" sldId="265"/>
            <ac:picMk id="4" creationId="{5B08AE86-27D5-4CCC-B3D5-49AB1CB0CBC6}"/>
          </ac:picMkLst>
        </pc:picChg>
        <pc:picChg chg="add mod">
          <ac:chgData name="xiaojie wu" userId="96646e5bacc34e19" providerId="Windows Live" clId="Web-{3FE5D770-42F3-4AA9-A7FA-4D53A2D54D02}" dt="2019-10-22T19:50:51.271" v="2044" actId="1076"/>
          <ac:picMkLst>
            <pc:docMk/>
            <pc:sldMk cId="0" sldId="265"/>
            <ac:picMk id="20" creationId="{31C9AF13-9017-4D5A-9D9C-C8ADCDD1DAF5}"/>
          </ac:picMkLst>
        </pc:picChg>
        <pc:picChg chg="add mod">
          <ac:chgData name="xiaojie wu" userId="96646e5bacc34e19" providerId="Windows Live" clId="Web-{3FE5D770-42F3-4AA9-A7FA-4D53A2D54D02}" dt="2019-10-22T19:50:51.287" v="2045" actId="1076"/>
          <ac:picMkLst>
            <pc:docMk/>
            <pc:sldMk cId="0" sldId="265"/>
            <ac:picMk id="34" creationId="{74D38C9A-5693-4143-BDDB-6D1D9B35B840}"/>
          </ac:picMkLst>
        </pc:picChg>
        <pc:picChg chg="add mod">
          <ac:chgData name="xiaojie wu" userId="96646e5bacc34e19" providerId="Windows Live" clId="Web-{3FE5D770-42F3-4AA9-A7FA-4D53A2D54D02}" dt="2019-10-22T19:50:51.287" v="2046" actId="1076"/>
          <ac:picMkLst>
            <pc:docMk/>
            <pc:sldMk cId="0" sldId="265"/>
            <ac:picMk id="36" creationId="{9C8DFCB2-65C8-4C75-8AFF-076A15289516}"/>
          </ac:picMkLst>
        </pc:picChg>
        <pc:picChg chg="add mod">
          <ac:chgData name="xiaojie wu" userId="96646e5bacc34e19" providerId="Windows Live" clId="Web-{3FE5D770-42F3-4AA9-A7FA-4D53A2D54D02}" dt="2019-10-22T19:50:51.302" v="2047" actId="1076"/>
          <ac:picMkLst>
            <pc:docMk/>
            <pc:sldMk cId="0" sldId="265"/>
            <ac:picMk id="38" creationId="{1D32B497-2BB7-4ED0-AB39-608C514EEF8B}"/>
          </ac:picMkLst>
        </pc:picChg>
        <pc:picChg chg="add mod">
          <ac:chgData name="xiaojie wu" userId="96646e5bacc34e19" providerId="Windows Live" clId="Web-{3FE5D770-42F3-4AA9-A7FA-4D53A2D54D02}" dt="2019-10-22T19:50:51.318" v="2048" actId="1076"/>
          <ac:picMkLst>
            <pc:docMk/>
            <pc:sldMk cId="0" sldId="265"/>
            <ac:picMk id="40" creationId="{CE3907BB-B477-4265-9396-1C569A28D81B}"/>
          </ac:picMkLst>
        </pc:picChg>
        <pc:picChg chg="add mod">
          <ac:chgData name="xiaojie wu" userId="96646e5bacc34e19" providerId="Windows Live" clId="Web-{3FE5D770-42F3-4AA9-A7FA-4D53A2D54D02}" dt="2019-10-22T19:50:51.334" v="2049" actId="1076"/>
          <ac:picMkLst>
            <pc:docMk/>
            <pc:sldMk cId="0" sldId="265"/>
            <ac:picMk id="42" creationId="{2DDC3E37-5FF0-4C55-8257-02BD292BC4DF}"/>
          </ac:picMkLst>
        </pc:picChg>
        <pc:cxnChg chg="del">
          <ac:chgData name="xiaojie wu" userId="96646e5bacc34e19" providerId="Windows Live" clId="Web-{3FE5D770-42F3-4AA9-A7FA-4D53A2D54D02}" dt="2019-10-22T19:50:59.850" v="2056"/>
          <ac:cxnSpMkLst>
            <pc:docMk/>
            <pc:sldMk cId="0" sldId="265"/>
            <ac:cxnSpMk id="26" creationId="{00000000-0000-0000-0000-000000000000}"/>
          </ac:cxnSpMkLst>
        </pc:cxnChg>
        <pc:cxnChg chg="del">
          <ac:chgData name="xiaojie wu" userId="96646e5bacc34e19" providerId="Windows Live" clId="Web-{3FE5D770-42F3-4AA9-A7FA-4D53A2D54D02}" dt="2019-10-22T19:50:58.381" v="2055"/>
          <ac:cxnSpMkLst>
            <pc:docMk/>
            <pc:sldMk cId="0" sldId="265"/>
            <ac:cxnSpMk id="27" creationId="{00000000-0000-0000-0000-000000000000}"/>
          </ac:cxnSpMkLst>
        </pc:cxnChg>
        <pc:cxnChg chg="del">
          <ac:chgData name="xiaojie wu" userId="96646e5bacc34e19" providerId="Windows Live" clId="Web-{3FE5D770-42F3-4AA9-A7FA-4D53A2D54D02}" dt="2019-10-22T19:50:11.457" v="2025"/>
          <ac:cxnSpMkLst>
            <pc:docMk/>
            <pc:sldMk cId="0" sldId="265"/>
            <ac:cxnSpMk id="28" creationId="{00000000-0000-0000-0000-000000000000}"/>
          </ac:cxnSpMkLst>
        </pc:cxnChg>
      </pc:sldChg>
      <pc:sldChg chg="del">
        <pc:chgData name="xiaojie wu" userId="96646e5bacc34e19" providerId="Windows Live" clId="Web-{3FE5D770-42F3-4AA9-A7FA-4D53A2D54D02}" dt="2019-10-22T20:43:48.171" v="3177"/>
        <pc:sldMkLst>
          <pc:docMk/>
          <pc:sldMk cId="0" sldId="266"/>
        </pc:sldMkLst>
      </pc:sldChg>
      <pc:sldChg chg="modSp add replId">
        <pc:chgData name="xiaojie wu" userId="96646e5bacc34e19" providerId="Windows Live" clId="Web-{3FE5D770-42F3-4AA9-A7FA-4D53A2D54D02}" dt="2019-10-22T21:57:22.718" v="3328" actId="20577"/>
        <pc:sldMkLst>
          <pc:docMk/>
          <pc:sldMk cId="2032744921" sldId="267"/>
        </pc:sldMkLst>
        <pc:spChg chg="mod">
          <ac:chgData name="xiaojie wu" userId="96646e5bacc34e19" providerId="Windows Live" clId="Web-{3FE5D770-42F3-4AA9-A7FA-4D53A2D54D02}" dt="2019-10-22T19:31:03.452" v="1899" actId="20577"/>
          <ac:spMkLst>
            <pc:docMk/>
            <pc:sldMk cId="2032744921" sldId="267"/>
            <ac:spMk id="2" creationId="{00000000-0000-0000-0000-000000000000}"/>
          </ac:spMkLst>
        </pc:spChg>
        <pc:spChg chg="mod">
          <ac:chgData name="xiaojie wu" userId="96646e5bacc34e19" providerId="Windows Live" clId="Web-{3FE5D770-42F3-4AA9-A7FA-4D53A2D54D02}" dt="2019-10-22T21:57:22.718" v="3328" actId="20577"/>
          <ac:spMkLst>
            <pc:docMk/>
            <pc:sldMk cId="2032744921" sldId="267"/>
            <ac:spMk id="18" creationId="{F7B3B1C3-767A-40FA-8633-0C7071F24C1A}"/>
          </ac:spMkLst>
        </pc:spChg>
      </pc:sldChg>
      <pc:sldChg chg="modSp add replId">
        <pc:chgData name="xiaojie wu" userId="96646e5bacc34e19" providerId="Windows Live" clId="Web-{3FE5D770-42F3-4AA9-A7FA-4D53A2D54D02}" dt="2019-10-22T20:44:44.158" v="3197" actId="20577"/>
        <pc:sldMkLst>
          <pc:docMk/>
          <pc:sldMk cId="1565976676" sldId="268"/>
        </pc:sldMkLst>
        <pc:spChg chg="mod">
          <ac:chgData name="xiaojie wu" userId="96646e5bacc34e19" providerId="Windows Live" clId="Web-{3FE5D770-42F3-4AA9-A7FA-4D53A2D54D02}" dt="2019-10-22T19:31:10.452" v="1902" actId="20577"/>
          <ac:spMkLst>
            <pc:docMk/>
            <pc:sldMk cId="1565976676" sldId="268"/>
            <ac:spMk id="2" creationId="{00000000-0000-0000-0000-000000000000}"/>
          </ac:spMkLst>
        </pc:spChg>
        <pc:spChg chg="mod">
          <ac:chgData name="xiaojie wu" userId="96646e5bacc34e19" providerId="Windows Live" clId="Web-{3FE5D770-42F3-4AA9-A7FA-4D53A2D54D02}" dt="2019-10-22T20:44:44.158" v="3197" actId="20577"/>
          <ac:spMkLst>
            <pc:docMk/>
            <pc:sldMk cId="1565976676" sldId="268"/>
            <ac:spMk id="18" creationId="{F7B3B1C3-767A-40FA-8633-0C7071F24C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5830" y="1122680"/>
            <a:ext cx="7946390" cy="238760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latin typeface="微软雅黑"/>
                <a:ea typeface="微软雅黑"/>
              </a:rPr>
              <a:t>Kitty Buddy Go!</a:t>
            </a:r>
            <a:endParaRPr lang="en-US" altLang="en-US" sz="4800">
              <a:latin typeface="微软雅黑"/>
              <a:ea typeface="微软雅黑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3260" y="3820160"/>
            <a:ext cx="6823075" cy="2086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 dirty="0">
                <a:latin typeface="微软雅黑"/>
                <a:ea typeface="微软雅黑"/>
              </a:rPr>
              <a:t>Single Player 2D Mobile Casual Game</a:t>
            </a:r>
          </a:p>
          <a:p>
            <a:pPr algn="r"/>
            <a:r>
              <a:rPr lang="en-US" sz="2000" dirty="0">
                <a:latin typeface="微软雅黑"/>
                <a:ea typeface="微软雅黑"/>
                <a:sym typeface="+mn-ea"/>
              </a:rPr>
              <a:t>Side Scrolling Platformer</a:t>
            </a:r>
            <a:endParaRPr lang="en-US" sz="2000" b="1" dirty="0">
              <a:latin typeface="Microsoft JhengHei Light"/>
              <a:ea typeface="Microsoft JhengHei Light"/>
              <a:sym typeface="+mn-ea"/>
            </a:endParaRPr>
          </a:p>
          <a:p>
            <a:pPr algn="r"/>
            <a:r>
              <a:rPr lang="en-US" sz="2000" b="1" dirty="0">
                <a:latin typeface="微软雅黑"/>
                <a:ea typeface="微软雅黑"/>
                <a:sym typeface="+mn-ea"/>
              </a:rPr>
              <a:t>Build</a:t>
            </a:r>
            <a:r>
              <a:rPr lang="en-US" sz="2000" b="1" dirty="0">
                <a:latin typeface="微软雅黑"/>
                <a:ea typeface="微软雅黑"/>
              </a:rPr>
              <a:t> in Unity</a:t>
            </a:r>
            <a:endParaRPr lang="en-US" sz="2000" b="1" dirty="0">
              <a:latin typeface="Microsoft JhengHei Light"/>
              <a:ea typeface="Microsoft JhengHei Light"/>
            </a:endParaRPr>
          </a:p>
          <a:p>
            <a:pPr algn="r"/>
            <a:r>
              <a:rPr lang="en-US" sz="2000" dirty="0">
                <a:latin typeface="微软雅黑"/>
                <a:ea typeface="微软雅黑"/>
              </a:rPr>
              <a:t>For mobile players</a:t>
            </a:r>
          </a:p>
          <a:p>
            <a:pPr algn="r"/>
            <a:r>
              <a:rPr lang="en-US" sz="1400" b="1" dirty="0">
                <a:latin typeface="Microsoft JhengHei Light"/>
                <a:ea typeface="Microsoft JhengHei Light"/>
              </a:rPr>
              <a:t>2017-2019</a:t>
            </a:r>
          </a:p>
        </p:txBody>
      </p:sp>
      <p:pic>
        <p:nvPicPr>
          <p:cNvPr id="4" name="Picture 3" descr="卡通人物&#10;&#10;已生成高可信度的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7967" y="1765027"/>
            <a:ext cx="3083158" cy="26409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176043-9D1C-4864-9E60-46461E74F09B}"/>
              </a:ext>
            </a:extLst>
          </p:cNvPr>
          <p:cNvSpPr txBox="1"/>
          <p:nvPr/>
        </p:nvSpPr>
        <p:spPr>
          <a:xfrm>
            <a:off x="8679543" y="162802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>
                <a:solidFill>
                  <a:schemeClr val="accent4"/>
                </a:solidFill>
                <a:ea typeface="宋体"/>
              </a:rPr>
              <a:t>UPDATE ONE</a:t>
            </a:r>
            <a:endParaRPr lang="zh-CN" altLang="en-US" sz="3600">
              <a:solidFill>
                <a:schemeClr val="accent4"/>
              </a:solidFill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Target Players(Redefined)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 descr="卡通人物&#10;&#10;已生成高可信度的说明">
            <a:extLst>
              <a:ext uri="{FF2B5EF4-FFF2-40B4-BE49-F238E27FC236}">
                <a16:creationId xmlns:a16="http://schemas.microsoft.com/office/drawing/2014/main" id="{29D33565-D812-48AC-B9CC-06FFE576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0060" y="2543912"/>
            <a:ext cx="2968757" cy="29611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1369" y="3158674"/>
            <a:ext cx="7161017" cy="41543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Kids/teens friendly</a:t>
            </a:r>
            <a:endParaRPr lang="zh-CN" altLang="en-US" sz="3200">
              <a:ea typeface="宋体"/>
              <a:cs typeface="Calibri"/>
            </a:endParaRPr>
          </a:p>
          <a:p>
            <a:r>
              <a:rPr lang="en-US" sz="3200">
                <a:cs typeface="Calibri"/>
              </a:rPr>
              <a:t>Girls or ones who like casual game (ex. Tetris, </a:t>
            </a:r>
            <a:r>
              <a:rPr lang="en-US" sz="3200" dirty="0">
                <a:cs typeface="Calibri"/>
              </a:rPr>
              <a:t>minesweeper)</a:t>
            </a:r>
            <a:endParaRPr lang="en-US" sz="3200" kern="1200" dirty="0">
              <a:latin typeface="+mn-lt"/>
              <a:cs typeface="Calibri"/>
            </a:endParaRPr>
          </a:p>
          <a:p>
            <a:pPr lvl="1"/>
            <a:r>
              <a:rPr lang="en-US" sz="3200" dirty="0">
                <a:cs typeface="Calibri"/>
              </a:rPr>
              <a:t>Not intense </a:t>
            </a:r>
            <a:endParaRPr lang="en-US" sz="3200" kern="1200" dirty="0">
              <a:latin typeface="+mn-lt"/>
              <a:cs typeface="Calibri"/>
            </a:endParaRPr>
          </a:p>
          <a:p>
            <a:pPr lvl="1"/>
            <a:r>
              <a:rPr lang="en-US" sz="3200" dirty="0">
                <a:cs typeface="Calibri"/>
              </a:rPr>
              <a:t>Opposite of Brain burning game</a:t>
            </a:r>
          </a:p>
          <a:p>
            <a:pPr lvl="1"/>
            <a:r>
              <a:rPr lang="en-US" sz="3200">
                <a:cs typeface="Calibri"/>
              </a:rPr>
              <a:t>A certain level of achievement</a:t>
            </a:r>
            <a:endParaRPr lang="en-US" sz="3200" kern="1200">
              <a:latin typeface="+mn-lt"/>
              <a:cs typeface="Calibri"/>
            </a:endParaRPr>
          </a:p>
          <a:p>
            <a:pPr lvl="1"/>
            <a:endParaRPr lang="en-US" sz="3200" dirty="0">
              <a:cs typeface="Calibri"/>
            </a:endParaRPr>
          </a:p>
          <a:p>
            <a:pPr lvl="1"/>
            <a:endParaRPr lang="en-US" sz="1700" kern="1200" dirty="0">
              <a:solidFill>
                <a:schemeClr val="tx1"/>
              </a:solidFill>
              <a:latin typeface="+mn-lt"/>
              <a:cs typeface="Calibri"/>
            </a:endParaRPr>
          </a:p>
          <a:p>
            <a:pPr lvl="1"/>
            <a:endParaRPr lang="en-US" sz="1700" kern="1200" dirty="0">
              <a:solidFill>
                <a:schemeClr val="tx1"/>
              </a:solidFill>
              <a:latin typeface="+mn-lt"/>
              <a:cs typeface="Calibri"/>
            </a:endParaRPr>
          </a:p>
          <a:p>
            <a:pPr lvl="1"/>
            <a:endParaRPr lang="en-US" sz="1700" kern="1200" dirty="0">
              <a:solidFill>
                <a:schemeClr val="tx1"/>
              </a:solidFill>
              <a:latin typeface="+mn-lt"/>
              <a:cs typeface="Calibri"/>
            </a:endParaRPr>
          </a:p>
          <a:p>
            <a:pPr marL="457200" lvl="1"/>
            <a:endParaRPr lang="en-US" sz="1700">
              <a:cs typeface="Calibri"/>
            </a:endParaRPr>
          </a:p>
          <a:p>
            <a:pPr marL="457200" lvl="1"/>
            <a:endParaRPr lang="en-US" sz="1700">
              <a:cs typeface="Calibri"/>
            </a:endParaRPr>
          </a:p>
          <a:p>
            <a:pPr lvl="1"/>
            <a:endParaRPr lang="en-US" sz="1700">
              <a:cs typeface="Calibri"/>
            </a:endParaRPr>
          </a:p>
          <a:p>
            <a:pPr lvl="1"/>
            <a:endParaRPr lang="en-US" sz="1700">
              <a:cs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921" y="2971860"/>
            <a:ext cx="5319433" cy="19222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latin typeface="Arial Black"/>
                <a:ea typeface="+mj-lt"/>
                <a:cs typeface="+mj-lt"/>
              </a:rPr>
              <a:t>Go-getter</a:t>
            </a:r>
            <a:br>
              <a:rPr lang="en-US" sz="3200" dirty="0">
                <a:latin typeface="Arial Black"/>
                <a:ea typeface="+mj-lt"/>
                <a:cs typeface="+mj-lt"/>
              </a:rPr>
            </a:br>
            <a:endParaRPr lang="en-US" sz="3200" b="1">
              <a:latin typeface="Arial Black"/>
              <a:ea typeface="MS Gothic"/>
              <a:cs typeface="Calibri Light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Arial Black"/>
                <a:ea typeface="+mj-lt"/>
                <a:cs typeface="+mj-lt"/>
              </a:rPr>
              <a:t>Brave</a:t>
            </a:r>
            <a:br>
              <a:rPr lang="en-US" sz="3200" dirty="0">
                <a:latin typeface="Arial Black"/>
                <a:ea typeface="+mj-lt"/>
                <a:cs typeface="+mj-lt"/>
              </a:rPr>
            </a:br>
            <a:endParaRPr lang="en-US" sz="3200" dirty="0">
              <a:latin typeface="Arial Black"/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Arial Black"/>
                <a:ea typeface="+mj-lt"/>
                <a:cs typeface="+mj-lt"/>
              </a:rPr>
              <a:t>Ambitious</a:t>
            </a:r>
            <a:br>
              <a:rPr lang="en-US" sz="3200" dirty="0">
                <a:latin typeface="Arial Black"/>
                <a:ea typeface="+mj-lt"/>
                <a:cs typeface="+mj-lt"/>
              </a:rPr>
            </a:br>
            <a:endParaRPr lang="en-US" sz="3200">
              <a:latin typeface="Arial Black"/>
              <a:ea typeface="MS Gothic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Arial Black"/>
                <a:ea typeface="+mj-lt"/>
                <a:cs typeface="+mj-lt"/>
              </a:rPr>
              <a:t>Impulsive</a:t>
            </a:r>
            <a:br>
              <a:rPr lang="en-US" sz="4800" b="1" dirty="0">
                <a:cs typeface="Calibri Light"/>
              </a:rPr>
            </a:br>
            <a:endParaRPr lang="en-US" sz="4800" b="1" kern="1200">
              <a:latin typeface="+mj-lt"/>
              <a:cs typeface="Calibri Ligh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3" descr="卡通人物&#10;&#10;已生成高可信度的说明">
            <a:extLst>
              <a:ext uri="{FF2B5EF4-FFF2-40B4-BE49-F238E27FC236}">
                <a16:creationId xmlns:a16="http://schemas.microsoft.com/office/drawing/2014/main" id="{29065DEB-2368-4982-ADC5-8E7277D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4744" y="642620"/>
            <a:ext cx="6284116" cy="58750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EFF8123-F05A-4E08-900B-9C7BD087EF82}"/>
              </a:ext>
            </a:extLst>
          </p:cNvPr>
          <p:cNvSpPr txBox="1"/>
          <p:nvPr/>
        </p:nvSpPr>
        <p:spPr>
          <a:xfrm>
            <a:off x="6260496" y="67732"/>
            <a:ext cx="2743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4800" b="1" dirty="0">
                <a:solidFill>
                  <a:schemeClr val="bg1"/>
                </a:solidFill>
                <a:ea typeface="+mn-lt"/>
                <a:cs typeface="+mn-lt"/>
              </a:rPr>
              <a:t>Character</a:t>
            </a:r>
            <a:endParaRPr lang="zh-CN" sz="48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Game Play </a:t>
            </a:r>
            <a:br>
              <a:rPr lang="en-US" b="1" dirty="0"/>
            </a:br>
            <a:r>
              <a:rPr lang="en-US" b="1" dirty="0"/>
              <a:t>Design Modification</a:t>
            </a:r>
            <a:endParaRPr lang="en-US" b="1" dirty="0">
              <a:cs typeface="Calibri Light"/>
            </a:endParaRPr>
          </a:p>
        </p:txBody>
      </p:sp>
      <p:pic>
        <p:nvPicPr>
          <p:cNvPr id="8" name="Picture 3" descr="卡通人物&#10;&#10;已生成高可信度的说明">
            <a:extLst>
              <a:ext uri="{FF2B5EF4-FFF2-40B4-BE49-F238E27FC236}">
                <a16:creationId xmlns:a16="http://schemas.microsoft.com/office/drawing/2014/main" id="{FCE41442-9E1A-406A-9FF2-4BB2C879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52774" y="459180"/>
            <a:ext cx="1185087" cy="1019984"/>
          </a:xfrm>
          <a:prstGeom prst="rect">
            <a:avLst/>
          </a:prstGeom>
        </p:spPr>
      </p:pic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7B3B1C3-767A-40FA-8633-0C7071F2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3057" y="1620006"/>
            <a:ext cx="8592456" cy="512543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ea typeface="宋体"/>
                <a:cs typeface="Calibri"/>
              </a:rPr>
              <a:t>Everytime player is blowing,  starts scroling(not sure). </a:t>
            </a:r>
            <a:endParaRPr lang="zh-CN" altLang="en-US">
              <a:ea typeface="宋体" panose="02010600030101010101" pitchFamily="2" charset="-122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/>
                <a:cs typeface="Calibri"/>
              </a:rPr>
              <a:t>Used to be scroling blowing or not. (ex. Mario)</a:t>
            </a:r>
            <a:endParaRPr lang="zh-CN" altLang="en-US" dirty="0">
              <a:ea typeface="宋体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/>
                <a:cs typeface="Calibri"/>
              </a:rPr>
              <a:t>For recude the intensity of game for kids.</a:t>
            </a:r>
            <a:endParaRPr lang="zh-CN" altLang="en-US" dirty="0">
              <a:ea typeface="宋体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/>
                <a:cs typeface="Calibri"/>
              </a:rPr>
              <a:t>Pause  function</a:t>
            </a:r>
            <a:endParaRPr lang="zh-CN" altLang="en-US" dirty="0">
              <a:ea typeface="宋体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ea typeface="宋体"/>
                <a:cs typeface="Calibri"/>
              </a:rPr>
              <a:t>Abstraction of Obstacles</a:t>
            </a:r>
            <a:endParaRPr lang="zh-CN" altLang="en-US" dirty="0">
              <a:ea typeface="宋体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/>
                <a:cs typeface="Calibri"/>
              </a:rPr>
              <a:t>Obstacles being replaced by blocks with different height and width.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/>
                <a:cs typeface="Calibri"/>
              </a:rPr>
              <a:t>Blocks turn into -&gt;</a:t>
            </a:r>
            <a:r>
              <a:rPr lang="zh-CN" altLang="en-US" dirty="0">
                <a:ea typeface="宋体"/>
                <a:cs typeface="Calibri"/>
              </a:rPr>
              <a:t> </a:t>
            </a:r>
            <a:r>
              <a:rPr lang="en-US" altLang="zh-CN">
                <a:ea typeface="宋体"/>
                <a:cs typeface="Calibri"/>
              </a:rPr>
              <a:t>roof</a:t>
            </a:r>
            <a:r>
              <a:rPr lang="zh-CN" altLang="en-US" dirty="0">
                <a:ea typeface="宋体"/>
                <a:cs typeface="Calibri"/>
              </a:rPr>
              <a:t> </a:t>
            </a:r>
            <a:r>
              <a:rPr lang="en-US" altLang="zh-CN">
                <a:ea typeface="宋体"/>
                <a:cs typeface="Calibri"/>
              </a:rPr>
              <a:t>top</a:t>
            </a:r>
            <a:r>
              <a:rPr lang="zh-CN" altLang="en-US" dirty="0">
                <a:ea typeface="宋体"/>
                <a:cs typeface="Calibri"/>
              </a:rPr>
              <a:t> </a:t>
            </a:r>
            <a:r>
              <a:rPr lang="en-US" altLang="zh-CN">
                <a:ea typeface="宋体"/>
                <a:cs typeface="Calibri"/>
              </a:rPr>
              <a:t>of</a:t>
            </a:r>
            <a:r>
              <a:rPr lang="zh-CN" altLang="en-US" dirty="0">
                <a:ea typeface="宋体"/>
                <a:cs typeface="Calibri"/>
              </a:rPr>
              <a:t> </a:t>
            </a:r>
            <a:r>
              <a:rPr lang="en-US" altLang="zh-CN">
                <a:ea typeface="宋体"/>
                <a:cs typeface="Calibri"/>
              </a:rPr>
              <a:t>houses Montreal</a:t>
            </a:r>
            <a:endParaRPr lang="zh-CN" dirty="0"/>
          </a:p>
          <a:p>
            <a:pPr>
              <a:lnSpc>
                <a:spcPct val="120000"/>
              </a:lnSpc>
            </a:pPr>
            <a:r>
              <a:rPr lang="zh-CN" altLang="en-US">
                <a:ea typeface="宋体"/>
                <a:cs typeface="Calibri"/>
              </a:rPr>
              <a:t>Focusing on let player enjoy the voice control challenge  </a:t>
            </a:r>
            <a:endParaRPr lang="zh-CN" altLang="en-US" dirty="0">
              <a:ea typeface="宋体"/>
              <a:cs typeface="Calibri"/>
            </a:endParaRPr>
          </a:p>
          <a:p>
            <a:pPr lvl="1" indent="0">
              <a:lnSpc>
                <a:spcPct val="120000"/>
              </a:lnSpc>
            </a:pPr>
            <a:r>
              <a:rPr lang="zh-CN" altLang="en-US">
                <a:ea typeface="宋体"/>
                <a:cs typeface="Calibri"/>
              </a:rPr>
              <a:t>the real charm of this game/core game play design</a:t>
            </a:r>
            <a:endParaRPr lang="zh-CN" altLang="en-US" dirty="0">
              <a:ea typeface="宋体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zh-CN">
                <a:ea typeface="宋体"/>
                <a:cs typeface="Calibri"/>
              </a:rPr>
              <a:t>Remove score , one time life/Live or d</a:t>
            </a:r>
            <a:r>
              <a:rPr lang="en-US" altLang="zh-CN" dirty="0" err="1">
                <a:ea typeface="宋体"/>
                <a:cs typeface="Calibri"/>
              </a:rPr>
              <a:t>i</a:t>
            </a:r>
            <a:r>
              <a:rPr lang="zh-CN">
                <a:ea typeface="宋体"/>
                <a:cs typeface="Calibri"/>
              </a:rPr>
              <a:t>e </a:t>
            </a:r>
            <a:r>
              <a:rPr lang="zh-CN">
                <a:ea typeface="+mn-lt"/>
                <a:cs typeface="+mn-lt"/>
              </a:rPr>
              <a:t>si</a:t>
            </a:r>
            <a:r>
              <a:rPr lang="en-US" altLang="zh-CN" dirty="0" err="1">
                <a:ea typeface="+mn-lt"/>
                <a:cs typeface="+mn-lt"/>
              </a:rPr>
              <a:t>tua</a:t>
            </a:r>
            <a:r>
              <a:rPr lang="zh-CN">
                <a:ea typeface="+mn-lt"/>
                <a:cs typeface="+mn-lt"/>
              </a:rPr>
              <a:t>t</a:t>
            </a:r>
            <a:r>
              <a:rPr lang="en-US" altLang="zh-CN" dirty="0">
                <a:ea typeface="+mn-lt"/>
                <a:cs typeface="+mn-lt"/>
              </a:rPr>
              <a:t>ion</a:t>
            </a:r>
            <a:r>
              <a:rPr lang="zh-CN" dirty="0">
                <a:ea typeface="宋体"/>
                <a:cs typeface="Calibri"/>
              </a:rPr>
              <a:t> </a:t>
            </a:r>
            <a:endParaRPr lang="zh-CN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/>
                <a:cs typeface="Calibri"/>
              </a:rPr>
              <a:t>Duration of game 2 mins for each level.</a:t>
            </a:r>
            <a:endParaRPr lang="en-US" altLang="zh-CN" dirty="0">
              <a:ea typeface="宋体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ea typeface="宋体"/>
                <a:cs typeface="Calibri"/>
              </a:rPr>
              <a:t>Adding sencitivity bar.</a:t>
            </a:r>
            <a:endParaRPr lang="zh-CN" altLang="en-US" dirty="0">
              <a:ea typeface="宋体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zh-CN">
                <a:ea typeface="+mn-lt"/>
                <a:cs typeface="+mn-lt"/>
              </a:rPr>
              <a:t>Device compatibility</a:t>
            </a:r>
            <a:endParaRPr lang="zh-CN" altLang="en-US" dirty="0">
              <a:ea typeface="宋体"/>
              <a:cs typeface="Calibri"/>
            </a:endParaRPr>
          </a:p>
          <a:p>
            <a:pPr lvl="1"/>
            <a:endParaRPr lang="zh-CN" altLang="en-US" dirty="0">
              <a:ea typeface="宋体"/>
              <a:cs typeface="Calibri"/>
            </a:endParaRPr>
          </a:p>
          <a:p>
            <a:pPr lvl="1"/>
            <a:endParaRPr lang="zh-CN" altLang="en-US" dirty="0">
              <a:ea typeface="宋体"/>
              <a:cs typeface="Calibri"/>
            </a:endParaRPr>
          </a:p>
          <a:p>
            <a:pPr lvl="1"/>
            <a:endParaRPr lang="zh-CN" altLang="en-US" dirty="0">
              <a:ea typeface="宋体"/>
              <a:cs typeface="Calibri"/>
            </a:endParaRPr>
          </a:p>
          <a:p>
            <a:pPr marL="457200" lvl="1" indent="0">
              <a:buNone/>
            </a:pPr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4"/>
                </a:solidFill>
                <a:cs typeface="Calibri Light"/>
              </a:rPr>
              <a:t>Prototype one</a:t>
            </a:r>
          </a:p>
        </p:txBody>
      </p:sp>
      <p:pic>
        <p:nvPicPr>
          <p:cNvPr id="8" name="Picture 3" descr="卡通人物&#10;&#10;已生成高可信度的说明">
            <a:extLst>
              <a:ext uri="{FF2B5EF4-FFF2-40B4-BE49-F238E27FC236}">
                <a16:creationId xmlns:a16="http://schemas.microsoft.com/office/drawing/2014/main" id="{FCE41442-9E1A-406A-9FF2-4BB2C879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52774" y="459180"/>
            <a:ext cx="1185087" cy="1019984"/>
          </a:xfrm>
          <a:prstGeom prst="rect">
            <a:avLst/>
          </a:prstGeom>
        </p:spPr>
      </p:pic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7B3B1C3-767A-40FA-8633-0C7071F2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1914" y="2019149"/>
            <a:ext cx="8048171" cy="39642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>
                <a:ea typeface="宋体"/>
                <a:cs typeface="Calibri"/>
              </a:rPr>
              <a:t>Get mobile develpment process work</a:t>
            </a:r>
            <a:endParaRPr lang="zh-CN" altLang="en-US" dirty="0">
              <a:ea typeface="宋体"/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ea typeface="宋体"/>
                <a:cs typeface="Calibri"/>
              </a:rPr>
              <a:t>Get voice input work</a:t>
            </a:r>
            <a:endParaRPr lang="zh-CN" altLang="en-US" dirty="0">
              <a:ea typeface="宋体"/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ea typeface="宋体"/>
                <a:cs typeface="Calibri"/>
              </a:rPr>
              <a:t>control kitty jumping over block for prototype 1</a:t>
            </a:r>
            <a:endParaRPr lang="zh-CN">
              <a:ea typeface="宋体"/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ea typeface="宋体"/>
                <a:cs typeface="Calibri"/>
              </a:rPr>
              <a:t>Scrolling background  65 second for prototype 1</a:t>
            </a:r>
            <a:endParaRPr lang="zh-CN" altLang="en-US" dirty="0">
              <a:ea typeface="宋体"/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ea typeface="宋体"/>
                <a:cs typeface="Calibri"/>
              </a:rPr>
              <a:t>touching ground&amp;Game over</a:t>
            </a:r>
            <a:endParaRPr lang="zh-CN" altLang="en-US" dirty="0">
              <a:ea typeface="宋体"/>
              <a:cs typeface="Calibri"/>
            </a:endParaRPr>
          </a:p>
          <a:p>
            <a:pPr lvl="1"/>
            <a:endParaRPr lang="zh-CN" altLang="en-US" dirty="0">
              <a:ea typeface="宋体"/>
              <a:cs typeface="Calibri"/>
            </a:endParaRPr>
          </a:p>
          <a:p>
            <a:pPr lvl="1"/>
            <a:endParaRPr lang="zh-CN" altLang="en-US" dirty="0">
              <a:ea typeface="宋体"/>
              <a:cs typeface="Calibri"/>
            </a:endParaRPr>
          </a:p>
          <a:p>
            <a:pPr lvl="1"/>
            <a:endParaRPr lang="zh-CN" altLang="en-US" dirty="0">
              <a:ea typeface="宋体"/>
              <a:cs typeface="Calibri"/>
            </a:endParaRPr>
          </a:p>
          <a:p>
            <a:pPr marL="457200" lvl="1" indent="0">
              <a:buNone/>
            </a:pPr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74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8030" y="403225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/>
              <a:t>3 Levels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60493" y="1710871"/>
            <a:ext cx="6629400" cy="4761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Current level shows on dots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main</a:t>
            </a:r>
            <a:r>
              <a:rPr lang="en-US" sz="2400"/>
              <a:t> task is jumping over houses</a:t>
            </a:r>
            <a:endParaRPr lang="en-US" sz="24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ea typeface="宋体"/>
                <a:cs typeface="Calibri"/>
              </a:rPr>
              <a:t>Generate </a:t>
            </a:r>
            <a:r>
              <a:rPr lang="zh-CN" altLang="en-US" sz="2400">
                <a:ea typeface="宋体"/>
                <a:cs typeface="Calibri"/>
              </a:rPr>
              <a:t>"houses" </a:t>
            </a:r>
            <a:r>
              <a:rPr lang="en-US" altLang="zh-CN" sz="2400" dirty="0">
                <a:ea typeface="宋体"/>
                <a:cs typeface="Calibri"/>
              </a:rPr>
              <a:t>with</a:t>
            </a:r>
            <a:r>
              <a:rPr lang="zh-CN" altLang="en-US" sz="2400" dirty="0">
                <a:ea typeface="宋体"/>
                <a:cs typeface="Calibri"/>
              </a:rPr>
              <a:t> </a:t>
            </a:r>
            <a:r>
              <a:rPr lang="en-US" altLang="zh-CN" sz="2400" dirty="0">
                <a:ea typeface="宋体"/>
                <a:cs typeface="Calibri"/>
              </a:rPr>
              <a:t>distance</a:t>
            </a:r>
            <a:r>
              <a:rPr lang="zh-CN" altLang="en-US" sz="2400" dirty="0">
                <a:ea typeface="宋体"/>
                <a:cs typeface="Calibri"/>
              </a:rPr>
              <a:t> </a:t>
            </a:r>
            <a:r>
              <a:rPr lang="en-US" altLang="zh-CN" sz="2400" dirty="0">
                <a:ea typeface="宋体"/>
                <a:cs typeface="Calibri"/>
              </a:rPr>
              <a:t>and</a:t>
            </a:r>
            <a:r>
              <a:rPr lang="zh-CN" altLang="en-US" sz="2400" dirty="0">
                <a:ea typeface="宋体"/>
                <a:cs typeface="Calibri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ea typeface="宋体"/>
                <a:cs typeface="Calibri"/>
              </a:rPr>
              <a:t>   height and</a:t>
            </a:r>
            <a:r>
              <a:rPr lang="zh-CN" altLang="en-US" sz="2400" dirty="0">
                <a:ea typeface="宋体"/>
                <a:cs typeface="Calibri"/>
              </a:rPr>
              <a:t> </a:t>
            </a:r>
            <a:r>
              <a:rPr lang="en-US" altLang="zh-CN" sz="2400" dirty="0">
                <a:ea typeface="宋体"/>
                <a:cs typeface="Calibri"/>
              </a:rPr>
              <a:t>speed</a:t>
            </a:r>
            <a:endParaRPr lang="en-US" sz="2400">
              <a:ea typeface="宋体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Get used to control kitty by voice input</a:t>
            </a:r>
            <a:endParaRPr lang="en-US" altLang="zh-CN" sz="2400" dirty="0">
              <a:ea typeface="宋体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Calibri"/>
              </a:rPr>
              <a:t>Adjust sensitivity</a:t>
            </a:r>
          </a:p>
          <a:p>
            <a:pPr>
              <a:lnSpc>
                <a:spcPct val="150000"/>
              </a:lnSpc>
            </a:pP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3" name="Picture 2" descr="330781-150316145H180"/>
          <p:cNvPicPr>
            <a:picLocks noChangeAspect="1"/>
          </p:cNvPicPr>
          <p:nvPr/>
        </p:nvPicPr>
        <p:blipFill rotWithShape="1">
          <a:blip r:embed="rId2"/>
          <a:srcRect t="7492" r="52116" b="6840"/>
          <a:stretch/>
        </p:blipFill>
        <p:spPr>
          <a:xfrm rot="-5400000">
            <a:off x="6718481" y="335491"/>
            <a:ext cx="4388596" cy="63699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86495" y="3845197"/>
            <a:ext cx="2550795" cy="734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80033" y="3131578"/>
            <a:ext cx="526838" cy="1448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47792" y="4095538"/>
            <a:ext cx="335522" cy="4874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985371" y="965835"/>
            <a:ext cx="249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zh-CN" dirty="0">
              <a:ea typeface="宋体"/>
              <a:cs typeface="Calibri"/>
            </a:endParaRPr>
          </a:p>
        </p:txBody>
      </p:sp>
      <p:pic>
        <p:nvPicPr>
          <p:cNvPr id="4" name="Picture 3" descr="卡通人物&#10;&#10;已生成高可信度的说明">
            <a:extLst>
              <a:ext uri="{FF2B5EF4-FFF2-40B4-BE49-F238E27FC236}">
                <a16:creationId xmlns:a16="http://schemas.microsoft.com/office/drawing/2014/main" id="{B75B9886-3A1F-488E-BBDA-AA431302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34298" y="3434607"/>
            <a:ext cx="483564" cy="415223"/>
          </a:xfrm>
          <a:prstGeom prst="rect">
            <a:avLst/>
          </a:prstGeom>
        </p:spPr>
      </p:pic>
      <p:sp>
        <p:nvSpPr>
          <p:cNvPr id="12" name="等号 11">
            <a:extLst>
              <a:ext uri="{FF2B5EF4-FFF2-40B4-BE49-F238E27FC236}">
                <a16:creationId xmlns:a16="http://schemas.microsoft.com/office/drawing/2014/main" id="{0D528227-E897-49FE-AEE4-205C835D4A7A}"/>
              </a:ext>
            </a:extLst>
          </p:cNvPr>
          <p:cNvSpPr/>
          <p:nvPr/>
        </p:nvSpPr>
        <p:spPr>
          <a:xfrm>
            <a:off x="6543675" y="2933246"/>
            <a:ext cx="193525" cy="193525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等号 19">
            <a:extLst>
              <a:ext uri="{FF2B5EF4-FFF2-40B4-BE49-F238E27FC236}">
                <a16:creationId xmlns:a16="http://schemas.microsoft.com/office/drawing/2014/main" id="{DDBED286-5418-42F4-A6B8-F8B2C3D02AA3}"/>
              </a:ext>
            </a:extLst>
          </p:cNvPr>
          <p:cNvSpPr/>
          <p:nvPr/>
        </p:nvSpPr>
        <p:spPr>
          <a:xfrm>
            <a:off x="6543674" y="3078388"/>
            <a:ext cx="193525" cy="193525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等号 20">
            <a:extLst>
              <a:ext uri="{FF2B5EF4-FFF2-40B4-BE49-F238E27FC236}">
                <a16:creationId xmlns:a16="http://schemas.microsoft.com/office/drawing/2014/main" id="{C7ADEC06-9099-4D76-8855-C0D15B1F47F2}"/>
              </a:ext>
            </a:extLst>
          </p:cNvPr>
          <p:cNvSpPr/>
          <p:nvPr/>
        </p:nvSpPr>
        <p:spPr>
          <a:xfrm>
            <a:off x="6543673" y="3223530"/>
            <a:ext cx="193525" cy="193525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等号 21">
            <a:extLst>
              <a:ext uri="{FF2B5EF4-FFF2-40B4-BE49-F238E27FC236}">
                <a16:creationId xmlns:a16="http://schemas.microsoft.com/office/drawing/2014/main" id="{F22423E1-771F-4DC0-84ED-EB21A5609128}"/>
              </a:ext>
            </a:extLst>
          </p:cNvPr>
          <p:cNvSpPr/>
          <p:nvPr/>
        </p:nvSpPr>
        <p:spPr>
          <a:xfrm>
            <a:off x="6543674" y="3368673"/>
            <a:ext cx="193525" cy="193525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2417E5-161B-4737-A37D-4B37C1FB1CB5}"/>
              </a:ext>
            </a:extLst>
          </p:cNvPr>
          <p:cNvSpPr/>
          <p:nvPr/>
        </p:nvSpPr>
        <p:spPr>
          <a:xfrm flipV="1">
            <a:off x="6582228" y="2330752"/>
            <a:ext cx="120954" cy="12095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9DCA822-4936-4F48-A77D-748E770CBA3C}"/>
              </a:ext>
            </a:extLst>
          </p:cNvPr>
          <p:cNvSpPr/>
          <p:nvPr/>
        </p:nvSpPr>
        <p:spPr>
          <a:xfrm flipV="1">
            <a:off x="6582228" y="2161418"/>
            <a:ext cx="120954" cy="1209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FAA584A-0EA5-48B3-8B23-839FF8D90DE6}"/>
              </a:ext>
            </a:extLst>
          </p:cNvPr>
          <p:cNvSpPr/>
          <p:nvPr/>
        </p:nvSpPr>
        <p:spPr>
          <a:xfrm flipV="1">
            <a:off x="6582229" y="2512181"/>
            <a:ext cx="120954" cy="12095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20BC9BDC-531F-4A54-9F3F-63EB748CCD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" name="Picture 3" descr="卡通人物&#10;&#10;已生成高可信度的说明">
            <a:extLst>
              <a:ext uri="{FF2B5EF4-FFF2-40B4-BE49-F238E27FC236}">
                <a16:creationId xmlns:a16="http://schemas.microsoft.com/office/drawing/2014/main" id="{797E5A73-6749-42FB-B616-25760CFD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52774" y="459180"/>
            <a:ext cx="1185087" cy="10199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75B347-03B3-494E-AFC1-FE5DD572E849}"/>
              </a:ext>
            </a:extLst>
          </p:cNvPr>
          <p:cNvSpPr txBox="1"/>
          <p:nvPr/>
        </p:nvSpPr>
        <p:spPr>
          <a:xfrm>
            <a:off x="7554686" y="581297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Unity 2018 3.3.1f</a:t>
            </a:r>
          </a:p>
          <a:p>
            <a:r>
              <a:rPr lang="zh-CN" altLang="en-US">
                <a:ea typeface="宋体"/>
                <a:cs typeface="Calibri"/>
              </a:rPr>
              <a:t>Android 7.0</a:t>
            </a: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Android Studio 3.5.7</a:t>
            </a:r>
            <a:endParaRPr lang="zh-CN" altLang="en-US" dirty="0"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To do list</a:t>
            </a:r>
            <a:endParaRPr lang="en-US" b="1" dirty="0">
              <a:solidFill>
                <a:schemeClr val="accent4"/>
              </a:solidFill>
              <a:cs typeface="Calibri Light"/>
            </a:endParaRPr>
          </a:p>
        </p:txBody>
      </p:sp>
      <p:pic>
        <p:nvPicPr>
          <p:cNvPr id="8" name="Picture 3" descr="卡通人物&#10;&#10;已生成高可信度的说明">
            <a:extLst>
              <a:ext uri="{FF2B5EF4-FFF2-40B4-BE49-F238E27FC236}">
                <a16:creationId xmlns:a16="http://schemas.microsoft.com/office/drawing/2014/main" id="{FCE41442-9E1A-406A-9FF2-4BB2C879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52774" y="459180"/>
            <a:ext cx="1185087" cy="1019984"/>
          </a:xfrm>
          <a:prstGeom prst="rect">
            <a:avLst/>
          </a:prstGeom>
        </p:spPr>
      </p:pic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7B3B1C3-767A-40FA-8633-0C7071F2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3057" y="1692577"/>
            <a:ext cx="8713408" cy="51617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zh-CN" altLang="en-US">
                <a:ea typeface="宋体"/>
                <a:cs typeface="Calibri"/>
              </a:rPr>
              <a:t>UI </a:t>
            </a:r>
          </a:p>
          <a:p>
            <a:pPr lvl="1"/>
            <a:r>
              <a:rPr lang="zh-CN" altLang="en-US">
                <a:ea typeface="宋体"/>
                <a:cs typeface="Calibri"/>
              </a:rPr>
              <a:t>Kid friendly, stylized caroon city view background   </a:t>
            </a:r>
          </a:p>
          <a:p>
            <a:pPr lvl="1"/>
            <a:r>
              <a:rPr lang="zh-CN" altLang="en-US">
                <a:ea typeface="宋体"/>
                <a:cs typeface="Calibri"/>
              </a:rPr>
              <a:t>Little animtion : tail shaking when he jumps 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Map and story telling/level instruction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Montreal typical building roof top</a:t>
            </a:r>
            <a:endParaRPr lang="zh-CN" altLang="en-US" dirty="0">
              <a:ea typeface="宋体"/>
              <a:cs typeface="Calibri"/>
            </a:endParaRPr>
          </a:p>
          <a:p>
            <a:pPr marL="457200" lvl="1" indent="0">
              <a:buNone/>
            </a:pP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Adding sencitivity bar</a:t>
            </a:r>
            <a:endParaRPr lang="zh-CN" altLang="en-US" dirty="0">
              <a:ea typeface="宋体"/>
              <a:cs typeface="Calibri"/>
            </a:endParaRPr>
          </a:p>
          <a:p>
            <a:pPr lvl="1" indent="0"/>
            <a:r>
              <a:rPr lang="zh-CN">
                <a:ea typeface="宋体"/>
                <a:cs typeface="+mn-lt"/>
              </a:rPr>
              <a:t>Device compatibility</a:t>
            </a:r>
            <a:endParaRPr lang="zh-CN" altLang="en-US">
              <a:ea typeface="宋体"/>
              <a:cs typeface="+mn-lt"/>
            </a:endParaRPr>
          </a:p>
          <a:p>
            <a:pPr lvl="1" indent="0"/>
            <a:endParaRPr lang="zh-CN" dirty="0">
              <a:ea typeface="宋体"/>
              <a:cs typeface="+mn-lt"/>
            </a:endParaRPr>
          </a:p>
          <a:p>
            <a:r>
              <a:rPr lang="zh-CN">
                <a:ea typeface="宋体"/>
                <a:cs typeface="+mn-lt"/>
              </a:rPr>
              <a:t>sound effect</a:t>
            </a:r>
            <a:endParaRPr lang="zh-CN" altLang="en-US" dirty="0">
              <a:ea typeface="宋体"/>
              <a:cs typeface="+mn-lt"/>
            </a:endParaRPr>
          </a:p>
          <a:p>
            <a:pPr lvl="1"/>
            <a:r>
              <a:rPr lang="en-US" altLang="zh-CN">
                <a:ea typeface="宋体"/>
                <a:cs typeface="+mn-lt"/>
              </a:rPr>
              <a:t>Recording Kitty Buddy's voice for real</a:t>
            </a:r>
            <a:endParaRPr lang="zh-CN" dirty="0">
              <a:ea typeface="宋体"/>
              <a:cs typeface="+mn-lt"/>
            </a:endParaRPr>
          </a:p>
          <a:p>
            <a:endParaRPr lang="zh-CN" dirty="0">
              <a:ea typeface="宋体"/>
              <a:cs typeface="+mn-lt"/>
            </a:endParaRPr>
          </a:p>
          <a:p>
            <a:r>
              <a:rPr lang="zh-CN" altLang="en-US">
                <a:ea typeface="宋体"/>
                <a:cs typeface="+mn-lt"/>
              </a:rPr>
              <a:t>Level of Dificulity generator </a:t>
            </a:r>
            <a:endParaRPr lang="zh-CN" altLang="en-US" dirty="0">
              <a:ea typeface="宋体"/>
              <a:cs typeface="+mn-lt"/>
            </a:endParaRPr>
          </a:p>
          <a:p>
            <a:pPr lvl="1"/>
            <a:endParaRPr lang="zh-CN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Play with distance and height and speed</a:t>
            </a:r>
            <a:endParaRPr lang="zh-CN" altLang="en-US" dirty="0">
              <a:ea typeface="宋体"/>
              <a:cs typeface="Calibri"/>
            </a:endParaRPr>
          </a:p>
          <a:p>
            <a:pPr marL="457200" lvl="1" indent="0">
              <a:buNone/>
            </a:pPr>
            <a:endParaRPr lang="zh-CN" altLang="en-US" dirty="0">
              <a:ea typeface="宋体"/>
              <a:cs typeface="Calibri"/>
            </a:endParaRPr>
          </a:p>
          <a:p>
            <a:pPr lvl="1"/>
            <a:endParaRPr lang="zh-CN" altLang="en-US" dirty="0">
              <a:ea typeface="宋体"/>
              <a:cs typeface="Calibri"/>
            </a:endParaRPr>
          </a:p>
          <a:p>
            <a:pPr marL="457200" lvl="1" indent="0">
              <a:buNone/>
            </a:pPr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97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729" y="214511"/>
            <a:ext cx="4702273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>
                <a:latin typeface="+mj-lt"/>
                <a:ea typeface="+mj-ea"/>
                <a:cs typeface="+mj-cs"/>
              </a:rPr>
              <a:t>Chicken Scream</a:t>
            </a:r>
            <a:r>
              <a:rPr lang="en-US" b="1"/>
              <a:t> </a:t>
            </a:r>
            <a:r>
              <a:rPr lang="en-US" sz="2800" b="1"/>
              <a:t>2017</a:t>
            </a:r>
            <a:endParaRPr lang="en-US" sz="2800" b="1" kern="1200">
              <a:latin typeface="+mj-lt"/>
              <a:ea typeface="+mj-ea"/>
              <a:cs typeface="+mj-cs"/>
            </a:endParaRPr>
          </a:p>
        </p:txBody>
      </p:sp>
      <p:pic>
        <p:nvPicPr>
          <p:cNvPr id="14" name="图片 14" descr="图片包含 游戏机&#10;&#10;已生成极高可信度的说明">
            <a:extLst>
              <a:ext uri="{FF2B5EF4-FFF2-40B4-BE49-F238E27FC236}">
                <a16:creationId xmlns:a16="http://schemas.microsoft.com/office/drawing/2014/main" id="{AC3B7262-BF02-4815-8D39-C3DE5477B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8" r="1933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E6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8" descr="手机屏幕截图&#10;&#10;已生成高可信度的说明">
            <a:extLst>
              <a:ext uri="{FF2B5EF4-FFF2-40B4-BE49-F238E27FC236}">
                <a16:creationId xmlns:a16="http://schemas.microsoft.com/office/drawing/2014/main" id="{21DBCF23-F558-46AC-8BF8-D647A222A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64971" y="2590801"/>
            <a:ext cx="1749808" cy="3785419"/>
          </a:xfrm>
        </p:spPr>
      </p:pic>
      <p:pic>
        <p:nvPicPr>
          <p:cNvPr id="20" name="图片 21" descr="卡通人物&#10;&#10;已生成高可信度的说明">
            <a:extLst>
              <a:ext uri="{FF2B5EF4-FFF2-40B4-BE49-F238E27FC236}">
                <a16:creationId xmlns:a16="http://schemas.microsoft.com/office/drawing/2014/main" id="{09161750-4940-42A5-A960-453BD01DD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823" y="2424545"/>
            <a:ext cx="190206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0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872" y="541083"/>
            <a:ext cx="3940273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Flappy Bird </a:t>
            </a:r>
            <a:r>
              <a:rPr lang="en-US" sz="2800" b="1"/>
              <a:t>2013</a:t>
            </a:r>
            <a:endParaRPr lang="en-US" sz="2800" b="1" kern="1200">
              <a:solidFill>
                <a:schemeClr val="tx1"/>
              </a:solidFill>
              <a:latin typeface="+mj-lt"/>
              <a:cs typeface="Calibri Ligh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E6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3" descr="卡通人物&#10;&#10;已生成高可信度的说明">
            <a:extLst>
              <a:ext uri="{FF2B5EF4-FFF2-40B4-BE49-F238E27FC236}">
                <a16:creationId xmlns:a16="http://schemas.microsoft.com/office/drawing/2014/main" id="{8843F184-3C3C-48EC-8DF8-31947776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11" y="2275835"/>
            <a:ext cx="5864431" cy="382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6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4219</Words>
  <Application>Microsoft Office PowerPoint</Application>
  <PresentationFormat>宽屏</PresentationFormat>
  <Paragraphs>117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Kitty Buddy Go!</vt:lpstr>
      <vt:lpstr>Target Players(Redefined)</vt:lpstr>
      <vt:lpstr>Go-getter  Brave  Ambitious  Impulsive </vt:lpstr>
      <vt:lpstr>Game Play  Design Modification</vt:lpstr>
      <vt:lpstr>Prototype one</vt:lpstr>
      <vt:lpstr>3 Levels</vt:lpstr>
      <vt:lpstr>To do list</vt:lpstr>
      <vt:lpstr>Chicken Scream 2017</vt:lpstr>
      <vt:lpstr>Flappy Bird 2013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Blowing Go!</dc:title>
  <dc:creator/>
  <cp:lastModifiedBy>fennywu</cp:lastModifiedBy>
  <cp:revision>960</cp:revision>
  <dcterms:created xsi:type="dcterms:W3CDTF">2019-09-18T03:36:00Z</dcterms:created>
  <dcterms:modified xsi:type="dcterms:W3CDTF">2019-10-23T19:34:04Z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