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4" r:id="rId5"/>
    <p:sldId id="269" r:id="rId6"/>
    <p:sldId id="268" r:id="rId7"/>
    <p:sldId id="25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61A7"/>
    <a:srgbClr val="FFCF40"/>
    <a:srgbClr val="FFBC01"/>
    <a:srgbClr val="B8AACA"/>
    <a:srgbClr val="FFD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B1F15-A1C9-E587-F671-D24F72C58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E26A9A-D342-4968-37B2-3BD501999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523B52-F896-DBA4-E0DF-FC3DAEFD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813-E87C-45EB-A6DC-356352866FC5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3F1C3B-4EB3-CA62-8921-0DB0CFEA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61423F-789B-92A0-31C5-E45B6563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954F-3D59-4BCB-AA96-201EB4214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88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5FD92-24FF-4C1F-3A94-031C1398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400C12-F058-2611-CB40-F420C61A8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190DB2-B474-AC57-D7DD-F2DCE93F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813-E87C-45EB-A6DC-356352866FC5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AFDEE6-3C2C-EDEC-E322-22538664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98A24F-F72A-41DE-5FC9-68F02C27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954F-3D59-4BCB-AA96-201EB4214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32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72BBEF-4A8B-2F30-6CFA-744320187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86EACF-DF00-86ED-0155-9E5D7EEDC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D243A-0CBD-9BAA-9854-D08C61C7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813-E87C-45EB-A6DC-356352866FC5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B7C520-A19F-E450-2A3C-B4F7E82B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37D01B-7CC7-9F65-62AC-8F000D1C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954F-3D59-4BCB-AA96-201EB4214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40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70834-5571-99E1-F197-0C999B12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93EFDC-8FEF-F2A1-E904-87AF30DC7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0DAA25-CE7F-4F5E-5316-C65D8954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813-E87C-45EB-A6DC-356352866FC5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620173-5048-0B35-2FF6-147673B4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85687C-5FA9-874A-1139-22F18FEE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954F-3D59-4BCB-AA96-201EB4214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60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613FA-4327-E5BD-C3C4-43AF3A288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3CF00A-8902-9FBC-3A22-DA6A8EFFB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DB40EF-481C-8BC3-E87B-A4A4E3A3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813-E87C-45EB-A6DC-356352866FC5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8137F2-6A78-E83A-2290-0A1B4AB1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CC3CCE-DD8D-5D4C-FD05-879D7A1C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954F-3D59-4BCB-AA96-201EB4214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54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CB19D-5CF1-D212-0D9B-B6C11B61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46078-93E3-D478-B9DD-DF7331BB0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F6299C-D63D-7921-8B7B-876660516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0B7B3E-11C0-28D1-3253-CFCD6E36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813-E87C-45EB-A6DC-356352866FC5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230BD2-F961-6691-10E6-187F8D97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F68648-452E-9CB4-D945-BF75D584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954F-3D59-4BCB-AA96-201EB4214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90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DC629A-E3D6-BCBB-7440-6EF6D712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FA5D0E-6C39-FB0C-E0ED-CD05CAAD6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5F3CAF-F52F-0E2C-A0F5-0DA965EFB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ED7442-7256-51C0-7304-44DD44471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45AA56-08C7-DE42-AA28-492207DB2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56ED965-47C5-B10D-8E5F-028510EA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813-E87C-45EB-A6DC-356352866FC5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2CABE-56F9-61F3-2A8B-6D8217BB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59457F-92C9-3FFD-B9AF-382DAEE3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954F-3D59-4BCB-AA96-201EB4214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26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34BB2-7030-24BC-AAC9-225BFF3D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7346E1-E954-D667-1D17-F09B71FE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813-E87C-45EB-A6DC-356352866FC5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F8CDEC-B828-183E-F8D1-E3667BCC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0CF6F0-6C6E-C66B-65CC-E52146FC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954F-3D59-4BCB-AA96-201EB4214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60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CC9C291-307E-B21C-CBE0-3FD85C02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813-E87C-45EB-A6DC-356352866FC5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FB86B3-15EF-7E11-9527-FB65F214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7F2895-D363-A4B7-4855-82195220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954F-3D59-4BCB-AA96-201EB4214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81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5B39D-3109-AE0F-76D4-E525E7D1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DC9F8-A8FF-67EC-16A9-44DCFAE72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3C4B2F-F236-C9F3-E6B8-A0A6B5090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890D28-DD3B-D95A-5DBA-1A76A4CE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813-E87C-45EB-A6DC-356352866FC5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942F8B-1EF6-02C1-72F5-69CB9602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469B15-FB3E-489D-6E78-A556FDC7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954F-3D59-4BCB-AA96-201EB4214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3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B89C3-4186-1A30-3025-20EEDB19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2A4448-69A8-B79B-539F-64787CF62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76C560-8EE8-F2DF-DAC3-C00BD3739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91C682-B940-A0E7-E006-FDA00B1E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813-E87C-45EB-A6DC-356352866FC5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1E17CD-C37B-32CA-8E51-619778BD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E22410-C15F-A8F5-7717-9A7A6480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954F-3D59-4BCB-AA96-201EB4214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27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FFE089"/>
            </a:gs>
            <a:gs pos="44000">
              <a:srgbClr val="FFCF40"/>
            </a:gs>
            <a:gs pos="100000">
              <a:srgbClr val="F3A505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A9A52-28B1-55E1-DC48-115B3E3A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8FA541-671F-9439-1C18-3032E7C12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251B7B-E68C-31FA-B858-44FF2B90D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D2813-E87C-45EB-A6DC-356352866FC5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AD4A47-D533-F70E-8A0C-8ACF226CD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BC6B66-D26C-616A-424A-FBD8F188E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1954F-3D59-4BCB-AA96-201EB4214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82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1AC5D-7553-F59A-59D9-31D646F17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4742" y="1314564"/>
            <a:ext cx="4940968" cy="99519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Team’s cafe</a:t>
            </a:r>
            <a:endParaRPr lang="ru-RU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A8AD8A-F08F-1D7B-05A8-95DEEC8EE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4742" y="2684046"/>
            <a:ext cx="5390147" cy="1031348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Лучший бот для общения, изучения и мотивации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637DE8-F2BB-2861-8AD7-BDFA21EE544F}"/>
              </a:ext>
            </a:extLst>
          </p:cNvPr>
          <p:cNvSpPr/>
          <p:nvPr/>
        </p:nvSpPr>
        <p:spPr>
          <a:xfrm>
            <a:off x="7174742" y="2468205"/>
            <a:ext cx="458993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B61974BF-6CA8-CE97-14BD-19F2A4E9E614}"/>
              </a:ext>
            </a:extLst>
          </p:cNvPr>
          <p:cNvGrpSpPr/>
          <p:nvPr/>
        </p:nvGrpSpPr>
        <p:grpSpPr>
          <a:xfrm>
            <a:off x="221885" y="341555"/>
            <a:ext cx="6104367" cy="6147995"/>
            <a:chOff x="221885" y="341555"/>
            <a:chExt cx="6104367" cy="6147995"/>
          </a:xfrm>
        </p:grpSpPr>
        <p:sp>
          <p:nvSpPr>
            <p:cNvPr id="7" name="Google Shape;111;p22">
              <a:extLst>
                <a:ext uri="{FF2B5EF4-FFF2-40B4-BE49-F238E27FC236}">
                  <a16:creationId xmlns:a16="http://schemas.microsoft.com/office/drawing/2014/main" id="{68C74734-32D4-90E9-E0D8-B11E3A88134A}"/>
                </a:ext>
              </a:extLst>
            </p:cNvPr>
            <p:cNvSpPr/>
            <p:nvPr/>
          </p:nvSpPr>
          <p:spPr>
            <a:xfrm>
              <a:off x="3703407" y="5783078"/>
              <a:ext cx="1039806" cy="544394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2;p22">
              <a:extLst>
                <a:ext uri="{FF2B5EF4-FFF2-40B4-BE49-F238E27FC236}">
                  <a16:creationId xmlns:a16="http://schemas.microsoft.com/office/drawing/2014/main" id="{CCE09AEF-CB54-68F0-ED97-862011A57575}"/>
                </a:ext>
              </a:extLst>
            </p:cNvPr>
            <p:cNvSpPr/>
            <p:nvPr/>
          </p:nvSpPr>
          <p:spPr>
            <a:xfrm>
              <a:off x="5272810" y="1618093"/>
              <a:ext cx="517977" cy="16189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3;p22">
              <a:extLst>
                <a:ext uri="{FF2B5EF4-FFF2-40B4-BE49-F238E27FC236}">
                  <a16:creationId xmlns:a16="http://schemas.microsoft.com/office/drawing/2014/main" id="{7FAFFFA9-524B-E7F8-F11E-EDB3C309FE41}"/>
                </a:ext>
              </a:extLst>
            </p:cNvPr>
            <p:cNvSpPr/>
            <p:nvPr/>
          </p:nvSpPr>
          <p:spPr>
            <a:xfrm>
              <a:off x="5385755" y="1780417"/>
              <a:ext cx="292086" cy="116224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4;p22">
              <a:extLst>
                <a:ext uri="{FF2B5EF4-FFF2-40B4-BE49-F238E27FC236}">
                  <a16:creationId xmlns:a16="http://schemas.microsoft.com/office/drawing/2014/main" id="{4E4A0593-A474-BB82-E793-6DA210331CCC}"/>
                </a:ext>
              </a:extLst>
            </p:cNvPr>
            <p:cNvSpPr/>
            <p:nvPr/>
          </p:nvSpPr>
          <p:spPr>
            <a:xfrm>
              <a:off x="5469471" y="1929642"/>
              <a:ext cx="146058" cy="125199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;p22">
              <a:extLst>
                <a:ext uri="{FF2B5EF4-FFF2-40B4-BE49-F238E27FC236}">
                  <a16:creationId xmlns:a16="http://schemas.microsoft.com/office/drawing/2014/main" id="{936C964F-02E1-8152-D1F0-EF52E0BE8DAC}"/>
                </a:ext>
              </a:extLst>
            </p:cNvPr>
            <p:cNvSpPr/>
            <p:nvPr/>
          </p:nvSpPr>
          <p:spPr>
            <a:xfrm>
              <a:off x="5155981" y="1448932"/>
              <a:ext cx="751634" cy="208544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6;p22">
              <a:extLst>
                <a:ext uri="{FF2B5EF4-FFF2-40B4-BE49-F238E27FC236}">
                  <a16:creationId xmlns:a16="http://schemas.microsoft.com/office/drawing/2014/main" id="{ECECBAEF-9AB9-ED39-DCEC-63555A3B531A}"/>
                </a:ext>
              </a:extLst>
            </p:cNvPr>
            <p:cNvSpPr/>
            <p:nvPr/>
          </p:nvSpPr>
          <p:spPr>
            <a:xfrm>
              <a:off x="562617" y="1220026"/>
              <a:ext cx="4394777" cy="5051059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7;p22">
              <a:extLst>
                <a:ext uri="{FF2B5EF4-FFF2-40B4-BE49-F238E27FC236}">
                  <a16:creationId xmlns:a16="http://schemas.microsoft.com/office/drawing/2014/main" id="{E3BD214A-AE8D-E189-DC70-75B177C53ECC}"/>
                </a:ext>
              </a:extLst>
            </p:cNvPr>
            <p:cNvSpPr/>
            <p:nvPr/>
          </p:nvSpPr>
          <p:spPr>
            <a:xfrm>
              <a:off x="897539" y="3453897"/>
              <a:ext cx="1195587" cy="1191854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8;p22">
              <a:extLst>
                <a:ext uri="{FF2B5EF4-FFF2-40B4-BE49-F238E27FC236}">
                  <a16:creationId xmlns:a16="http://schemas.microsoft.com/office/drawing/2014/main" id="{59DB8EA0-3612-19B6-02B7-AB7040FFC792}"/>
                </a:ext>
              </a:extLst>
            </p:cNvPr>
            <p:cNvSpPr/>
            <p:nvPr/>
          </p:nvSpPr>
          <p:spPr>
            <a:xfrm>
              <a:off x="2959571" y="3539470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9;p22">
              <a:extLst>
                <a:ext uri="{FF2B5EF4-FFF2-40B4-BE49-F238E27FC236}">
                  <a16:creationId xmlns:a16="http://schemas.microsoft.com/office/drawing/2014/main" id="{B4D55D35-E709-DAF6-7BE2-B8D81F3E7B96}"/>
                </a:ext>
              </a:extLst>
            </p:cNvPr>
            <p:cNvSpPr/>
            <p:nvPr/>
          </p:nvSpPr>
          <p:spPr>
            <a:xfrm>
              <a:off x="2165132" y="3321308"/>
              <a:ext cx="852900" cy="840739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2;p22">
              <a:extLst>
                <a:ext uri="{FF2B5EF4-FFF2-40B4-BE49-F238E27FC236}">
                  <a16:creationId xmlns:a16="http://schemas.microsoft.com/office/drawing/2014/main" id="{ADBD20EF-C1C3-AACA-01A9-5DA3FD488A4C}"/>
                </a:ext>
              </a:extLst>
            </p:cNvPr>
            <p:cNvSpPr/>
            <p:nvPr/>
          </p:nvSpPr>
          <p:spPr>
            <a:xfrm>
              <a:off x="3391845" y="2575119"/>
              <a:ext cx="1257900" cy="48633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3;p22">
              <a:extLst>
                <a:ext uri="{FF2B5EF4-FFF2-40B4-BE49-F238E27FC236}">
                  <a16:creationId xmlns:a16="http://schemas.microsoft.com/office/drawing/2014/main" id="{A5FADBAE-1BD5-3021-1C8E-9D573758899E}"/>
                </a:ext>
              </a:extLst>
            </p:cNvPr>
            <p:cNvSpPr/>
            <p:nvPr/>
          </p:nvSpPr>
          <p:spPr>
            <a:xfrm>
              <a:off x="3391845" y="2742325"/>
              <a:ext cx="1257900" cy="48633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4;p22">
              <a:extLst>
                <a:ext uri="{FF2B5EF4-FFF2-40B4-BE49-F238E27FC236}">
                  <a16:creationId xmlns:a16="http://schemas.microsoft.com/office/drawing/2014/main" id="{11E51E1C-E160-3736-F3D3-4BB71FF38F88}"/>
                </a:ext>
              </a:extLst>
            </p:cNvPr>
            <p:cNvSpPr/>
            <p:nvPr/>
          </p:nvSpPr>
          <p:spPr>
            <a:xfrm>
              <a:off x="3391845" y="2909533"/>
              <a:ext cx="1257900" cy="48633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5;p22">
              <a:extLst>
                <a:ext uri="{FF2B5EF4-FFF2-40B4-BE49-F238E27FC236}">
                  <a16:creationId xmlns:a16="http://schemas.microsoft.com/office/drawing/2014/main" id="{1A9811D7-4151-AA04-2D45-32366F0FD0BB}"/>
                </a:ext>
              </a:extLst>
            </p:cNvPr>
            <p:cNvSpPr/>
            <p:nvPr/>
          </p:nvSpPr>
          <p:spPr>
            <a:xfrm>
              <a:off x="3391845" y="3245872"/>
              <a:ext cx="1257900" cy="48633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6;p22">
              <a:extLst>
                <a:ext uri="{FF2B5EF4-FFF2-40B4-BE49-F238E27FC236}">
                  <a16:creationId xmlns:a16="http://schemas.microsoft.com/office/drawing/2014/main" id="{8030CBBB-74BE-DB86-881C-680D6BD56B5C}"/>
                </a:ext>
              </a:extLst>
            </p:cNvPr>
            <p:cNvSpPr/>
            <p:nvPr/>
          </p:nvSpPr>
          <p:spPr>
            <a:xfrm>
              <a:off x="3391845" y="3413078"/>
              <a:ext cx="1257900" cy="48633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;p22">
              <a:extLst>
                <a:ext uri="{FF2B5EF4-FFF2-40B4-BE49-F238E27FC236}">
                  <a16:creationId xmlns:a16="http://schemas.microsoft.com/office/drawing/2014/main" id="{FA491CC8-FD66-E755-A00D-332D1DFAFB72}"/>
                </a:ext>
              </a:extLst>
            </p:cNvPr>
            <p:cNvSpPr/>
            <p:nvPr/>
          </p:nvSpPr>
          <p:spPr>
            <a:xfrm>
              <a:off x="3391845" y="3747494"/>
              <a:ext cx="1257900" cy="48633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8;p22">
              <a:extLst>
                <a:ext uri="{FF2B5EF4-FFF2-40B4-BE49-F238E27FC236}">
                  <a16:creationId xmlns:a16="http://schemas.microsoft.com/office/drawing/2014/main" id="{E1516678-952E-01F8-8816-7844215029D2}"/>
                </a:ext>
              </a:extLst>
            </p:cNvPr>
            <p:cNvSpPr/>
            <p:nvPr/>
          </p:nvSpPr>
          <p:spPr>
            <a:xfrm>
              <a:off x="3391845" y="3914701"/>
              <a:ext cx="1257900" cy="48633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;p22">
              <a:extLst>
                <a:ext uri="{FF2B5EF4-FFF2-40B4-BE49-F238E27FC236}">
                  <a16:creationId xmlns:a16="http://schemas.microsoft.com/office/drawing/2014/main" id="{DC1A7B50-67B6-9A9D-9186-1BC290F32BDD}"/>
                </a:ext>
              </a:extLst>
            </p:cNvPr>
            <p:cNvSpPr/>
            <p:nvPr/>
          </p:nvSpPr>
          <p:spPr>
            <a:xfrm>
              <a:off x="3391845" y="4249087"/>
              <a:ext cx="1257900" cy="48633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0;p22">
              <a:extLst>
                <a:ext uri="{FF2B5EF4-FFF2-40B4-BE49-F238E27FC236}">
                  <a16:creationId xmlns:a16="http://schemas.microsoft.com/office/drawing/2014/main" id="{8099AE6D-BF1D-C97D-5F34-8CAC9427A05E}"/>
                </a:ext>
              </a:extLst>
            </p:cNvPr>
            <p:cNvSpPr/>
            <p:nvPr/>
          </p:nvSpPr>
          <p:spPr>
            <a:xfrm>
              <a:off x="924813" y="2575119"/>
              <a:ext cx="2173051" cy="48633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1;p22">
              <a:extLst>
                <a:ext uri="{FF2B5EF4-FFF2-40B4-BE49-F238E27FC236}">
                  <a16:creationId xmlns:a16="http://schemas.microsoft.com/office/drawing/2014/main" id="{8D4AE258-5F5E-EB3B-8308-13AE73838828}"/>
                </a:ext>
              </a:extLst>
            </p:cNvPr>
            <p:cNvSpPr/>
            <p:nvPr/>
          </p:nvSpPr>
          <p:spPr>
            <a:xfrm>
              <a:off x="924813" y="2742325"/>
              <a:ext cx="2173051" cy="48633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2;p22">
              <a:extLst>
                <a:ext uri="{FF2B5EF4-FFF2-40B4-BE49-F238E27FC236}">
                  <a16:creationId xmlns:a16="http://schemas.microsoft.com/office/drawing/2014/main" id="{E5BE47E8-A99F-7E00-2EF3-88AD4DE432BD}"/>
                </a:ext>
              </a:extLst>
            </p:cNvPr>
            <p:cNvSpPr/>
            <p:nvPr/>
          </p:nvSpPr>
          <p:spPr>
            <a:xfrm>
              <a:off x="924813" y="3078664"/>
              <a:ext cx="1462327" cy="48663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3;p22">
              <a:extLst>
                <a:ext uri="{FF2B5EF4-FFF2-40B4-BE49-F238E27FC236}">
                  <a16:creationId xmlns:a16="http://schemas.microsoft.com/office/drawing/2014/main" id="{25766128-3216-4338-85F4-13289A803BF6}"/>
                </a:ext>
              </a:extLst>
            </p:cNvPr>
            <p:cNvSpPr/>
            <p:nvPr/>
          </p:nvSpPr>
          <p:spPr>
            <a:xfrm>
              <a:off x="3537872" y="2236826"/>
              <a:ext cx="893779" cy="145868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4;p22">
              <a:extLst>
                <a:ext uri="{FF2B5EF4-FFF2-40B4-BE49-F238E27FC236}">
                  <a16:creationId xmlns:a16="http://schemas.microsoft.com/office/drawing/2014/main" id="{690740D3-EA40-5625-D937-5081452FBE9A}"/>
                </a:ext>
              </a:extLst>
            </p:cNvPr>
            <p:cNvSpPr/>
            <p:nvPr/>
          </p:nvSpPr>
          <p:spPr>
            <a:xfrm>
              <a:off x="1565427" y="2236826"/>
              <a:ext cx="891821" cy="145868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7;p22">
              <a:extLst>
                <a:ext uri="{FF2B5EF4-FFF2-40B4-BE49-F238E27FC236}">
                  <a16:creationId xmlns:a16="http://schemas.microsoft.com/office/drawing/2014/main" id="{08ACE3EF-53BF-1689-97DC-EC906C918B71}"/>
                </a:ext>
              </a:extLst>
            </p:cNvPr>
            <p:cNvSpPr/>
            <p:nvPr/>
          </p:nvSpPr>
          <p:spPr>
            <a:xfrm>
              <a:off x="881946" y="574550"/>
              <a:ext cx="1565549" cy="54244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0;p22">
              <a:extLst>
                <a:ext uri="{FF2B5EF4-FFF2-40B4-BE49-F238E27FC236}">
                  <a16:creationId xmlns:a16="http://schemas.microsoft.com/office/drawing/2014/main" id="{59BDAF29-D850-9CEC-9E99-4D77282D9DCF}"/>
                </a:ext>
              </a:extLst>
            </p:cNvPr>
            <p:cNvSpPr/>
            <p:nvPr/>
          </p:nvSpPr>
          <p:spPr>
            <a:xfrm>
              <a:off x="3890315" y="1876766"/>
              <a:ext cx="297956" cy="2551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;p22">
              <a:extLst>
                <a:ext uri="{FF2B5EF4-FFF2-40B4-BE49-F238E27FC236}">
                  <a16:creationId xmlns:a16="http://schemas.microsoft.com/office/drawing/2014/main" id="{D2867B92-E966-0665-2DD1-9681CDCEBD89}"/>
                </a:ext>
              </a:extLst>
            </p:cNvPr>
            <p:cNvSpPr/>
            <p:nvPr/>
          </p:nvSpPr>
          <p:spPr>
            <a:xfrm>
              <a:off x="5105348" y="3219586"/>
              <a:ext cx="241485" cy="20518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2;p22">
              <a:extLst>
                <a:ext uri="{FF2B5EF4-FFF2-40B4-BE49-F238E27FC236}">
                  <a16:creationId xmlns:a16="http://schemas.microsoft.com/office/drawing/2014/main" id="{7386E940-A125-9A18-6C30-CF5FAECECD32}"/>
                </a:ext>
              </a:extLst>
            </p:cNvPr>
            <p:cNvSpPr/>
            <p:nvPr/>
          </p:nvSpPr>
          <p:spPr>
            <a:xfrm>
              <a:off x="1797127" y="5809333"/>
              <a:ext cx="241485" cy="207078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3;p22">
              <a:extLst>
                <a:ext uri="{FF2B5EF4-FFF2-40B4-BE49-F238E27FC236}">
                  <a16:creationId xmlns:a16="http://schemas.microsoft.com/office/drawing/2014/main" id="{103B6C50-57E5-31E8-3FC0-BF8C1C62A88F}"/>
                </a:ext>
              </a:extLst>
            </p:cNvPr>
            <p:cNvSpPr/>
            <p:nvPr/>
          </p:nvSpPr>
          <p:spPr>
            <a:xfrm>
              <a:off x="5833592" y="1032822"/>
              <a:ext cx="239527" cy="206651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4;p22">
              <a:extLst>
                <a:ext uri="{FF2B5EF4-FFF2-40B4-BE49-F238E27FC236}">
                  <a16:creationId xmlns:a16="http://schemas.microsoft.com/office/drawing/2014/main" id="{EAAA7C7C-C564-656C-4A0F-47188E919498}"/>
                </a:ext>
              </a:extLst>
            </p:cNvPr>
            <p:cNvSpPr/>
            <p:nvPr/>
          </p:nvSpPr>
          <p:spPr>
            <a:xfrm>
              <a:off x="2406586" y="5431140"/>
              <a:ext cx="351922" cy="253848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8;p22">
              <a:extLst>
                <a:ext uri="{FF2B5EF4-FFF2-40B4-BE49-F238E27FC236}">
                  <a16:creationId xmlns:a16="http://schemas.microsoft.com/office/drawing/2014/main" id="{4B101C1A-932D-E987-47B8-A268F3405C32}"/>
                </a:ext>
              </a:extLst>
            </p:cNvPr>
            <p:cNvSpPr/>
            <p:nvPr/>
          </p:nvSpPr>
          <p:spPr>
            <a:xfrm>
              <a:off x="5091711" y="3852483"/>
              <a:ext cx="301840" cy="1874238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9;p22">
              <a:extLst>
                <a:ext uri="{FF2B5EF4-FFF2-40B4-BE49-F238E27FC236}">
                  <a16:creationId xmlns:a16="http://schemas.microsoft.com/office/drawing/2014/main" id="{E59F618B-365D-1764-BCE8-D73184E4FCFA}"/>
                </a:ext>
              </a:extLst>
            </p:cNvPr>
            <p:cNvSpPr/>
            <p:nvPr/>
          </p:nvSpPr>
          <p:spPr>
            <a:xfrm>
              <a:off x="5641427" y="3787212"/>
              <a:ext cx="161041" cy="90579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1;p22">
              <a:extLst>
                <a:ext uri="{FF2B5EF4-FFF2-40B4-BE49-F238E27FC236}">
                  <a16:creationId xmlns:a16="http://schemas.microsoft.com/office/drawing/2014/main" id="{385A0DA0-1A09-D345-10C3-F43CCB5DA168}"/>
                </a:ext>
              </a:extLst>
            </p:cNvPr>
            <p:cNvSpPr/>
            <p:nvPr/>
          </p:nvSpPr>
          <p:spPr>
            <a:xfrm>
              <a:off x="5823839" y="3877578"/>
              <a:ext cx="383629" cy="400693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2;p22">
              <a:extLst>
                <a:ext uri="{FF2B5EF4-FFF2-40B4-BE49-F238E27FC236}">
                  <a16:creationId xmlns:a16="http://schemas.microsoft.com/office/drawing/2014/main" id="{3EAD6240-18F0-6677-ED36-EC8AD56DCD9F}"/>
                </a:ext>
              </a:extLst>
            </p:cNvPr>
            <p:cNvSpPr/>
            <p:nvPr/>
          </p:nvSpPr>
          <p:spPr>
            <a:xfrm>
              <a:off x="5130665" y="3636674"/>
              <a:ext cx="299271" cy="19248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3;p22">
              <a:extLst>
                <a:ext uri="{FF2B5EF4-FFF2-40B4-BE49-F238E27FC236}">
                  <a16:creationId xmlns:a16="http://schemas.microsoft.com/office/drawing/2014/main" id="{8D51F86F-07AD-991A-4FFE-E45230230D2C}"/>
                </a:ext>
              </a:extLst>
            </p:cNvPr>
            <p:cNvSpPr/>
            <p:nvPr/>
          </p:nvSpPr>
          <p:spPr>
            <a:xfrm>
              <a:off x="6254309" y="4501561"/>
              <a:ext cx="71943" cy="144188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4;p22">
              <a:extLst>
                <a:ext uri="{FF2B5EF4-FFF2-40B4-BE49-F238E27FC236}">
                  <a16:creationId xmlns:a16="http://schemas.microsoft.com/office/drawing/2014/main" id="{E4AD6439-9108-7698-568E-FFE7628ABB54}"/>
                </a:ext>
              </a:extLst>
            </p:cNvPr>
            <p:cNvSpPr/>
            <p:nvPr/>
          </p:nvSpPr>
          <p:spPr>
            <a:xfrm>
              <a:off x="5467514" y="3731069"/>
              <a:ext cx="148016" cy="72842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5;p22">
              <a:extLst>
                <a:ext uri="{FF2B5EF4-FFF2-40B4-BE49-F238E27FC236}">
                  <a16:creationId xmlns:a16="http://schemas.microsoft.com/office/drawing/2014/main" id="{0A162320-FA07-73FA-16D0-FD231EB4A8C3}"/>
                </a:ext>
              </a:extLst>
            </p:cNvPr>
            <p:cNvSpPr/>
            <p:nvPr/>
          </p:nvSpPr>
          <p:spPr>
            <a:xfrm>
              <a:off x="6191569" y="4316067"/>
              <a:ext cx="93775" cy="14107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4;p22">
              <a:extLst>
                <a:ext uri="{FF2B5EF4-FFF2-40B4-BE49-F238E27FC236}">
                  <a16:creationId xmlns:a16="http://schemas.microsoft.com/office/drawing/2014/main" id="{0B5D7220-7A77-71F6-55E3-20E9301AB19A}"/>
                </a:ext>
              </a:extLst>
            </p:cNvPr>
            <p:cNvSpPr/>
            <p:nvPr/>
          </p:nvSpPr>
          <p:spPr>
            <a:xfrm>
              <a:off x="381244" y="6317947"/>
              <a:ext cx="160001" cy="73697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9;p22">
              <a:extLst>
                <a:ext uri="{FF2B5EF4-FFF2-40B4-BE49-F238E27FC236}">
                  <a16:creationId xmlns:a16="http://schemas.microsoft.com/office/drawing/2014/main" id="{4B8BC762-D864-E289-71F0-77B929A7A328}"/>
                </a:ext>
              </a:extLst>
            </p:cNvPr>
            <p:cNvSpPr/>
            <p:nvPr/>
          </p:nvSpPr>
          <p:spPr>
            <a:xfrm>
              <a:off x="584051" y="6294410"/>
              <a:ext cx="290161" cy="19248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0;p22">
              <a:extLst>
                <a:ext uri="{FF2B5EF4-FFF2-40B4-BE49-F238E27FC236}">
                  <a16:creationId xmlns:a16="http://schemas.microsoft.com/office/drawing/2014/main" id="{D16A4BB3-86EB-82DE-16DD-C8AD9ACD651A}"/>
                </a:ext>
              </a:extLst>
            </p:cNvPr>
            <p:cNvSpPr/>
            <p:nvPr/>
          </p:nvSpPr>
          <p:spPr>
            <a:xfrm>
              <a:off x="2546774" y="2162945"/>
              <a:ext cx="294074" cy="293628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1;p22">
              <a:extLst>
                <a:ext uri="{FF2B5EF4-FFF2-40B4-BE49-F238E27FC236}">
                  <a16:creationId xmlns:a16="http://schemas.microsoft.com/office/drawing/2014/main" id="{A75D91DC-DAF3-0723-C47E-4E4596963143}"/>
                </a:ext>
              </a:extLst>
            </p:cNvPr>
            <p:cNvSpPr/>
            <p:nvPr/>
          </p:nvSpPr>
          <p:spPr>
            <a:xfrm>
              <a:off x="3890315" y="821439"/>
              <a:ext cx="294043" cy="293628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2;p22">
              <a:extLst>
                <a:ext uri="{FF2B5EF4-FFF2-40B4-BE49-F238E27FC236}">
                  <a16:creationId xmlns:a16="http://schemas.microsoft.com/office/drawing/2014/main" id="{FF4D39F3-AE34-9A05-FFF3-9D86F6C9C997}"/>
                </a:ext>
              </a:extLst>
            </p:cNvPr>
            <p:cNvSpPr/>
            <p:nvPr/>
          </p:nvSpPr>
          <p:spPr>
            <a:xfrm>
              <a:off x="4626356" y="821439"/>
              <a:ext cx="294043" cy="293628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3;p22">
              <a:extLst>
                <a:ext uri="{FF2B5EF4-FFF2-40B4-BE49-F238E27FC236}">
                  <a16:creationId xmlns:a16="http://schemas.microsoft.com/office/drawing/2014/main" id="{AE6C9DE5-B2AF-CD87-1ED6-1628F3470729}"/>
                </a:ext>
              </a:extLst>
            </p:cNvPr>
            <p:cNvSpPr/>
            <p:nvPr/>
          </p:nvSpPr>
          <p:spPr>
            <a:xfrm>
              <a:off x="221885" y="5246469"/>
              <a:ext cx="578332" cy="74271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4;p22">
              <a:extLst>
                <a:ext uri="{FF2B5EF4-FFF2-40B4-BE49-F238E27FC236}">
                  <a16:creationId xmlns:a16="http://schemas.microsoft.com/office/drawing/2014/main" id="{FE99A70B-AB3C-50AE-1DFB-469E9B5329C9}"/>
                </a:ext>
              </a:extLst>
            </p:cNvPr>
            <p:cNvSpPr/>
            <p:nvPr/>
          </p:nvSpPr>
          <p:spPr>
            <a:xfrm>
              <a:off x="342597" y="5370906"/>
              <a:ext cx="342719" cy="48633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5;p22">
              <a:extLst>
                <a:ext uri="{FF2B5EF4-FFF2-40B4-BE49-F238E27FC236}">
                  <a16:creationId xmlns:a16="http://schemas.microsoft.com/office/drawing/2014/main" id="{E7123BEB-7897-36C0-4A9E-B2BEB9C67C24}"/>
                </a:ext>
              </a:extLst>
            </p:cNvPr>
            <p:cNvSpPr/>
            <p:nvPr/>
          </p:nvSpPr>
          <p:spPr>
            <a:xfrm>
              <a:off x="342597" y="5464233"/>
              <a:ext cx="342719" cy="48633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6;p22">
              <a:extLst>
                <a:ext uri="{FF2B5EF4-FFF2-40B4-BE49-F238E27FC236}">
                  <a16:creationId xmlns:a16="http://schemas.microsoft.com/office/drawing/2014/main" id="{CCDB2B83-7668-8D05-26CD-CF06ECF360D7}"/>
                </a:ext>
              </a:extLst>
            </p:cNvPr>
            <p:cNvSpPr/>
            <p:nvPr/>
          </p:nvSpPr>
          <p:spPr>
            <a:xfrm>
              <a:off x="342597" y="5557530"/>
              <a:ext cx="270684" cy="48663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9;p22">
              <a:extLst>
                <a:ext uri="{FF2B5EF4-FFF2-40B4-BE49-F238E27FC236}">
                  <a16:creationId xmlns:a16="http://schemas.microsoft.com/office/drawing/2014/main" id="{F05CD496-0A0E-9CAE-8C4A-01BE9F1337C6}"/>
                </a:ext>
              </a:extLst>
            </p:cNvPr>
            <p:cNvSpPr/>
            <p:nvPr/>
          </p:nvSpPr>
          <p:spPr>
            <a:xfrm>
              <a:off x="2741508" y="341555"/>
              <a:ext cx="124626" cy="287767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2;p22">
              <a:extLst>
                <a:ext uri="{FF2B5EF4-FFF2-40B4-BE49-F238E27FC236}">
                  <a16:creationId xmlns:a16="http://schemas.microsoft.com/office/drawing/2014/main" id="{7690B25D-5B57-1FB1-1C55-9A8724118969}"/>
                </a:ext>
              </a:extLst>
            </p:cNvPr>
            <p:cNvSpPr/>
            <p:nvPr/>
          </p:nvSpPr>
          <p:spPr>
            <a:xfrm>
              <a:off x="5866675" y="411220"/>
              <a:ext cx="183085" cy="184732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4;p22">
              <a:extLst>
                <a:ext uri="{FF2B5EF4-FFF2-40B4-BE49-F238E27FC236}">
                  <a16:creationId xmlns:a16="http://schemas.microsoft.com/office/drawing/2014/main" id="{4D918243-1CDD-0BE3-B983-6366C3BB7029}"/>
                </a:ext>
              </a:extLst>
            </p:cNvPr>
            <p:cNvSpPr/>
            <p:nvPr/>
          </p:nvSpPr>
          <p:spPr>
            <a:xfrm>
              <a:off x="1066927" y="1898533"/>
              <a:ext cx="210328" cy="211963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5;p22">
              <a:extLst>
                <a:ext uri="{FF2B5EF4-FFF2-40B4-BE49-F238E27FC236}">
                  <a16:creationId xmlns:a16="http://schemas.microsoft.com/office/drawing/2014/main" id="{2597A824-B215-A656-7740-2A40C613DBD3}"/>
                </a:ext>
              </a:extLst>
            </p:cNvPr>
            <p:cNvSpPr/>
            <p:nvPr/>
          </p:nvSpPr>
          <p:spPr>
            <a:xfrm>
              <a:off x="1933432" y="1921858"/>
              <a:ext cx="1851765" cy="16531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7;p22">
              <a:extLst>
                <a:ext uri="{FF2B5EF4-FFF2-40B4-BE49-F238E27FC236}">
                  <a16:creationId xmlns:a16="http://schemas.microsoft.com/office/drawing/2014/main" id="{FA1FA96A-8D32-8426-8199-3A8B2FCD6051}"/>
                </a:ext>
              </a:extLst>
            </p:cNvPr>
            <p:cNvSpPr/>
            <p:nvPr/>
          </p:nvSpPr>
          <p:spPr>
            <a:xfrm>
              <a:off x="5241654" y="749513"/>
              <a:ext cx="1032009" cy="1357077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92;p22">
              <a:extLst>
                <a:ext uri="{FF2B5EF4-FFF2-40B4-BE49-F238E27FC236}">
                  <a16:creationId xmlns:a16="http://schemas.microsoft.com/office/drawing/2014/main" id="{B145C764-F43C-216C-2633-345E10804BE2}"/>
                </a:ext>
              </a:extLst>
            </p:cNvPr>
            <p:cNvSpPr/>
            <p:nvPr/>
          </p:nvSpPr>
          <p:spPr>
            <a:xfrm>
              <a:off x="4939844" y="5843342"/>
              <a:ext cx="1281259" cy="194439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3;p22">
              <a:extLst>
                <a:ext uri="{FF2B5EF4-FFF2-40B4-BE49-F238E27FC236}">
                  <a16:creationId xmlns:a16="http://schemas.microsoft.com/office/drawing/2014/main" id="{1636A70E-A5D3-4ABA-833E-F485F2D33F0F}"/>
                </a:ext>
              </a:extLst>
            </p:cNvPr>
            <p:cNvSpPr/>
            <p:nvPr/>
          </p:nvSpPr>
          <p:spPr>
            <a:xfrm>
              <a:off x="1065581" y="6008596"/>
              <a:ext cx="1504582" cy="480954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6;p22">
              <a:extLst>
                <a:ext uri="{FF2B5EF4-FFF2-40B4-BE49-F238E27FC236}">
                  <a16:creationId xmlns:a16="http://schemas.microsoft.com/office/drawing/2014/main" id="{63A74FCB-6482-16C6-5A8F-2818E78B11E8}"/>
                </a:ext>
              </a:extLst>
            </p:cNvPr>
            <p:cNvSpPr/>
            <p:nvPr/>
          </p:nvSpPr>
          <p:spPr>
            <a:xfrm>
              <a:off x="5551259" y="4373522"/>
              <a:ext cx="216168" cy="556086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7;p22">
              <a:extLst>
                <a:ext uri="{FF2B5EF4-FFF2-40B4-BE49-F238E27FC236}">
                  <a16:creationId xmlns:a16="http://schemas.microsoft.com/office/drawing/2014/main" id="{92292DB4-936B-19B5-848A-2EDC285939BE}"/>
                </a:ext>
              </a:extLst>
            </p:cNvPr>
            <p:cNvSpPr/>
            <p:nvPr/>
          </p:nvSpPr>
          <p:spPr>
            <a:xfrm>
              <a:off x="5788799" y="4371568"/>
              <a:ext cx="218124" cy="558041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98;p22">
              <a:extLst>
                <a:ext uri="{FF2B5EF4-FFF2-40B4-BE49-F238E27FC236}">
                  <a16:creationId xmlns:a16="http://schemas.microsoft.com/office/drawing/2014/main" id="{ECFB18F3-3A42-4598-331A-A055E4B94D85}"/>
                </a:ext>
              </a:extLst>
            </p:cNvPr>
            <p:cNvSpPr/>
            <p:nvPr/>
          </p:nvSpPr>
          <p:spPr>
            <a:xfrm>
              <a:off x="5666130" y="4484343"/>
              <a:ext cx="225891" cy="14196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99;p22">
              <a:extLst>
                <a:ext uri="{FF2B5EF4-FFF2-40B4-BE49-F238E27FC236}">
                  <a16:creationId xmlns:a16="http://schemas.microsoft.com/office/drawing/2014/main" id="{7B9D6DDC-A116-E756-26B4-EBC1C7D75645}"/>
                </a:ext>
              </a:extLst>
            </p:cNvPr>
            <p:cNvSpPr/>
            <p:nvPr/>
          </p:nvSpPr>
          <p:spPr>
            <a:xfrm>
              <a:off x="5779076" y="46748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00;p22">
              <a:extLst>
                <a:ext uri="{FF2B5EF4-FFF2-40B4-BE49-F238E27FC236}">
                  <a16:creationId xmlns:a16="http://schemas.microsoft.com/office/drawing/2014/main" id="{7A8A64A3-8AE2-F870-C5C6-D8C341F8D739}"/>
                </a:ext>
              </a:extLst>
            </p:cNvPr>
            <p:cNvSpPr/>
            <p:nvPr/>
          </p:nvSpPr>
          <p:spPr>
            <a:xfrm>
              <a:off x="5502583" y="4309351"/>
              <a:ext cx="547177" cy="48633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01;p22">
              <a:extLst>
                <a:ext uri="{FF2B5EF4-FFF2-40B4-BE49-F238E27FC236}">
                  <a16:creationId xmlns:a16="http://schemas.microsoft.com/office/drawing/2014/main" id="{27263250-9BEC-FDEA-EA3C-3C448217C9BE}"/>
                </a:ext>
              </a:extLst>
            </p:cNvPr>
            <p:cNvSpPr/>
            <p:nvPr/>
          </p:nvSpPr>
          <p:spPr>
            <a:xfrm>
              <a:off x="5502583" y="4945118"/>
              <a:ext cx="547177" cy="48633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02;p22">
              <a:extLst>
                <a:ext uri="{FF2B5EF4-FFF2-40B4-BE49-F238E27FC236}">
                  <a16:creationId xmlns:a16="http://schemas.microsoft.com/office/drawing/2014/main" id="{482D6054-7D9D-B7D2-1965-B5D7D52C1636}"/>
                </a:ext>
              </a:extLst>
            </p:cNvPr>
            <p:cNvSpPr/>
            <p:nvPr/>
          </p:nvSpPr>
          <p:spPr>
            <a:xfrm>
              <a:off x="5658335" y="2468205"/>
              <a:ext cx="149910" cy="215841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03;p22">
              <a:extLst>
                <a:ext uri="{FF2B5EF4-FFF2-40B4-BE49-F238E27FC236}">
                  <a16:creationId xmlns:a16="http://schemas.microsoft.com/office/drawing/2014/main" id="{6F19A5AC-140D-B0D2-8A08-4704DFEF1CC9}"/>
                </a:ext>
              </a:extLst>
            </p:cNvPr>
            <p:cNvSpPr/>
            <p:nvPr/>
          </p:nvSpPr>
          <p:spPr>
            <a:xfrm>
              <a:off x="5827752" y="2468205"/>
              <a:ext cx="169418" cy="215841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04;p22">
              <a:extLst>
                <a:ext uri="{FF2B5EF4-FFF2-40B4-BE49-F238E27FC236}">
                  <a16:creationId xmlns:a16="http://schemas.microsoft.com/office/drawing/2014/main" id="{D1567400-0DDA-4F93-28D9-AE9E651232C0}"/>
                </a:ext>
              </a:extLst>
            </p:cNvPr>
            <p:cNvSpPr/>
            <p:nvPr/>
          </p:nvSpPr>
          <p:spPr>
            <a:xfrm>
              <a:off x="6036093" y="2468205"/>
              <a:ext cx="148016" cy="215841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11;p22">
              <a:extLst>
                <a:ext uri="{FF2B5EF4-FFF2-40B4-BE49-F238E27FC236}">
                  <a16:creationId xmlns:a16="http://schemas.microsoft.com/office/drawing/2014/main" id="{BF53405D-9330-BB04-7BF5-196ACD56B589}"/>
                </a:ext>
              </a:extLst>
            </p:cNvPr>
            <p:cNvSpPr/>
            <p:nvPr/>
          </p:nvSpPr>
          <p:spPr>
            <a:xfrm>
              <a:off x="866382" y="5777247"/>
              <a:ext cx="198649" cy="258612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12;p22">
              <a:extLst>
                <a:ext uri="{FF2B5EF4-FFF2-40B4-BE49-F238E27FC236}">
                  <a16:creationId xmlns:a16="http://schemas.microsoft.com/office/drawing/2014/main" id="{9BBCBF17-163A-2EAE-A90E-C64C06742AF2}"/>
                </a:ext>
              </a:extLst>
            </p:cNvPr>
            <p:cNvSpPr/>
            <p:nvPr/>
          </p:nvSpPr>
          <p:spPr>
            <a:xfrm>
              <a:off x="1096157" y="5650857"/>
              <a:ext cx="253164" cy="464713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13;p22">
              <a:extLst>
                <a:ext uri="{FF2B5EF4-FFF2-40B4-BE49-F238E27FC236}">
                  <a16:creationId xmlns:a16="http://schemas.microsoft.com/office/drawing/2014/main" id="{17132B4F-56C1-43A2-483F-1FFCC3B30947}"/>
                </a:ext>
              </a:extLst>
            </p:cNvPr>
            <p:cNvSpPr/>
            <p:nvPr/>
          </p:nvSpPr>
          <p:spPr>
            <a:xfrm>
              <a:off x="5695337" y="5271718"/>
              <a:ext cx="294043" cy="293628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896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5515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61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393;p27">
            <a:extLst>
              <a:ext uri="{FF2B5EF4-FFF2-40B4-BE49-F238E27FC236}">
                <a16:creationId xmlns:a16="http://schemas.microsoft.com/office/drawing/2014/main" id="{AA3080B9-28A2-2994-FBC5-FFECAA8DEBBA}"/>
              </a:ext>
            </a:extLst>
          </p:cNvPr>
          <p:cNvSpPr/>
          <p:nvPr/>
        </p:nvSpPr>
        <p:spPr>
          <a:xfrm>
            <a:off x="10040620" y="4833182"/>
            <a:ext cx="2039620" cy="521138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bg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379;p27">
            <a:extLst>
              <a:ext uri="{FF2B5EF4-FFF2-40B4-BE49-F238E27FC236}">
                <a16:creationId xmlns:a16="http://schemas.microsoft.com/office/drawing/2014/main" id="{6D0AC0D6-4A1E-E5CD-721F-6B6262DC1B8C}"/>
              </a:ext>
            </a:extLst>
          </p:cNvPr>
          <p:cNvSpPr/>
          <p:nvPr/>
        </p:nvSpPr>
        <p:spPr>
          <a:xfrm>
            <a:off x="-568960" y="4074244"/>
            <a:ext cx="3516713" cy="3423836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chemeClr val="bg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7CEADC6-3CBE-E576-05BB-99EBE075DEA7}"/>
              </a:ext>
            </a:extLst>
          </p:cNvPr>
          <p:cNvSpPr/>
          <p:nvPr/>
        </p:nvSpPr>
        <p:spPr>
          <a:xfrm>
            <a:off x="2052320" y="1205972"/>
            <a:ext cx="8473440" cy="4696987"/>
          </a:xfrm>
          <a:prstGeom prst="rect">
            <a:avLst/>
          </a:prstGeom>
          <a:solidFill>
            <a:srgbClr val="FFCF40"/>
          </a:solidFill>
          <a:ln>
            <a:noFill/>
          </a:ln>
          <a:effectLst>
            <a:outerShdw blurRad="279400" dist="228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1AC5D-7553-F59A-59D9-31D646F17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3920" y="1349154"/>
            <a:ext cx="5344160" cy="108172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Проблема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D894EF4A-10C6-D4B3-09F8-7365C8123B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51380" y="2701924"/>
            <a:ext cx="7889240" cy="241604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ru-RU" sz="2800" dirty="0">
                <a:solidFill>
                  <a:schemeClr val="bg1"/>
                </a:solidFill>
                <a:latin typeface="Bahnschrift Light SemiCondensed"/>
                <a:ea typeface="+mn-lt"/>
                <a:cs typeface="+mn-lt"/>
              </a:rPr>
              <a:t>Из интервью с </a:t>
            </a:r>
            <a:r>
              <a:rPr lang="en-US" sz="2800" dirty="0">
                <a:solidFill>
                  <a:schemeClr val="bg1"/>
                </a:solidFill>
                <a:latin typeface="Bahnschrift Light SemiCondensed"/>
                <a:ea typeface="+mn-lt"/>
                <a:cs typeface="+mn-lt"/>
              </a:rPr>
              <a:t>HR </a:t>
            </a:r>
            <a:r>
              <a:rPr lang="ru-RU" sz="2800" dirty="0">
                <a:solidFill>
                  <a:schemeClr val="bg1"/>
                </a:solidFill>
                <a:latin typeface="Bahnschrift Light SemiCondensed"/>
                <a:ea typeface="+mn-lt"/>
                <a:cs typeface="+mn-lt"/>
              </a:rPr>
              <a:t>мы узнали, что в компаниях существуют проблемы: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Bahnschrift Light SemiCondensed"/>
                <a:ea typeface="+mn-lt"/>
                <a:cs typeface="+mn-lt"/>
              </a:rPr>
              <a:t>адаптации сотрудников,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Bahnschrift Light SemiCondensed"/>
                <a:ea typeface="+mn-lt"/>
                <a:cs typeface="+mn-lt"/>
              </a:rPr>
              <a:t> мотивации,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Bahnschrift Light SemiCondensed"/>
                <a:ea typeface="+mn-lt"/>
                <a:cs typeface="+mn-lt"/>
              </a:rPr>
              <a:t> коммуникации внутри коллектива </a:t>
            </a:r>
            <a:endParaRPr lang="ru-RU" sz="2800" dirty="0">
              <a:solidFill>
                <a:schemeClr val="bg1"/>
              </a:solidFill>
              <a:latin typeface="Bahnschrift Light SemiCondensed"/>
            </a:endParaRPr>
          </a:p>
        </p:txBody>
      </p:sp>
      <p:sp>
        <p:nvSpPr>
          <p:cNvPr id="14" name="Google Shape;382;p27">
            <a:extLst>
              <a:ext uri="{FF2B5EF4-FFF2-40B4-BE49-F238E27FC236}">
                <a16:creationId xmlns:a16="http://schemas.microsoft.com/office/drawing/2014/main" id="{0E948F55-AEE4-491F-995A-EEBF0B935DC5}"/>
              </a:ext>
            </a:extLst>
          </p:cNvPr>
          <p:cNvSpPr/>
          <p:nvPr/>
        </p:nvSpPr>
        <p:spPr>
          <a:xfrm>
            <a:off x="9594783" y="571659"/>
            <a:ext cx="334263" cy="73611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C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5" name="Google Shape;383;p27">
            <a:extLst>
              <a:ext uri="{FF2B5EF4-FFF2-40B4-BE49-F238E27FC236}">
                <a16:creationId xmlns:a16="http://schemas.microsoft.com/office/drawing/2014/main" id="{966DA00B-ECF2-E4FF-462C-3A57BB956066}"/>
              </a:ext>
            </a:extLst>
          </p:cNvPr>
          <p:cNvSpPr/>
          <p:nvPr/>
        </p:nvSpPr>
        <p:spPr>
          <a:xfrm>
            <a:off x="10122412" y="571659"/>
            <a:ext cx="1957828" cy="73611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rgbClr val="FFC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6" name="Google Shape;384;p27">
            <a:extLst>
              <a:ext uri="{FF2B5EF4-FFF2-40B4-BE49-F238E27FC236}">
                <a16:creationId xmlns:a16="http://schemas.microsoft.com/office/drawing/2014/main" id="{B8B72A73-EFDF-34C8-2B9C-1D460DCA32E0}"/>
              </a:ext>
            </a:extLst>
          </p:cNvPr>
          <p:cNvSpPr/>
          <p:nvPr/>
        </p:nvSpPr>
        <p:spPr>
          <a:xfrm>
            <a:off x="9594783" y="794779"/>
            <a:ext cx="334263" cy="76008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rgbClr val="FFC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7" name="Google Shape;385;p27">
            <a:extLst>
              <a:ext uri="{FF2B5EF4-FFF2-40B4-BE49-F238E27FC236}">
                <a16:creationId xmlns:a16="http://schemas.microsoft.com/office/drawing/2014/main" id="{255FD1E2-267D-0D40-0B76-C1B474611FF7}"/>
              </a:ext>
            </a:extLst>
          </p:cNvPr>
          <p:cNvSpPr/>
          <p:nvPr/>
        </p:nvSpPr>
        <p:spPr>
          <a:xfrm>
            <a:off x="10122412" y="794779"/>
            <a:ext cx="1957828" cy="76008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8" name="Google Shape;386;p27">
            <a:extLst>
              <a:ext uri="{FF2B5EF4-FFF2-40B4-BE49-F238E27FC236}">
                <a16:creationId xmlns:a16="http://schemas.microsoft.com/office/drawing/2014/main" id="{EDF11E78-3799-E731-10E0-A2DB48BED59B}"/>
              </a:ext>
            </a:extLst>
          </p:cNvPr>
          <p:cNvSpPr/>
          <p:nvPr/>
        </p:nvSpPr>
        <p:spPr>
          <a:xfrm>
            <a:off x="9594783" y="1020293"/>
            <a:ext cx="334263" cy="73611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C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9" name="Google Shape;387;p27">
            <a:extLst>
              <a:ext uri="{FF2B5EF4-FFF2-40B4-BE49-F238E27FC236}">
                <a16:creationId xmlns:a16="http://schemas.microsoft.com/office/drawing/2014/main" id="{30424B75-4556-2699-A969-A04DC9C06701}"/>
              </a:ext>
            </a:extLst>
          </p:cNvPr>
          <p:cNvSpPr/>
          <p:nvPr/>
        </p:nvSpPr>
        <p:spPr>
          <a:xfrm>
            <a:off x="10122412" y="1020293"/>
            <a:ext cx="1236786" cy="73611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FFC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0" name="Google Shape;388;p27">
            <a:extLst>
              <a:ext uri="{FF2B5EF4-FFF2-40B4-BE49-F238E27FC236}">
                <a16:creationId xmlns:a16="http://schemas.microsoft.com/office/drawing/2014/main" id="{39897D79-0FA2-234D-9954-CAF55F0384FD}"/>
              </a:ext>
            </a:extLst>
          </p:cNvPr>
          <p:cNvSpPr/>
          <p:nvPr/>
        </p:nvSpPr>
        <p:spPr>
          <a:xfrm>
            <a:off x="9594783" y="1245808"/>
            <a:ext cx="334263" cy="73611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1" name="Google Shape;389;p27">
            <a:extLst>
              <a:ext uri="{FF2B5EF4-FFF2-40B4-BE49-F238E27FC236}">
                <a16:creationId xmlns:a16="http://schemas.microsoft.com/office/drawing/2014/main" id="{242E2271-3B91-3549-C967-DA8BC733A16A}"/>
              </a:ext>
            </a:extLst>
          </p:cNvPr>
          <p:cNvSpPr/>
          <p:nvPr/>
        </p:nvSpPr>
        <p:spPr>
          <a:xfrm>
            <a:off x="10122412" y="1245808"/>
            <a:ext cx="1236786" cy="73611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8" name="Google Shape;391;p27">
            <a:extLst>
              <a:ext uri="{FF2B5EF4-FFF2-40B4-BE49-F238E27FC236}">
                <a16:creationId xmlns:a16="http://schemas.microsoft.com/office/drawing/2014/main" id="{A293C6DA-501C-37C5-AE54-E15648E96CB5}"/>
              </a:ext>
            </a:extLst>
          </p:cNvPr>
          <p:cNvSpPr/>
          <p:nvPr/>
        </p:nvSpPr>
        <p:spPr>
          <a:xfrm>
            <a:off x="480254" y="409312"/>
            <a:ext cx="1782700" cy="144311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9" name="Google Shape;392;p27">
            <a:extLst>
              <a:ext uri="{FF2B5EF4-FFF2-40B4-BE49-F238E27FC236}">
                <a16:creationId xmlns:a16="http://schemas.microsoft.com/office/drawing/2014/main" id="{13196B11-38A5-E6CF-ED22-F2A4B47D45C1}"/>
              </a:ext>
            </a:extLst>
          </p:cNvPr>
          <p:cNvSpPr/>
          <p:nvPr/>
        </p:nvSpPr>
        <p:spPr>
          <a:xfrm>
            <a:off x="480254" y="846378"/>
            <a:ext cx="1782700" cy="149006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rgbClr val="FFC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96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943;p48">
            <a:extLst>
              <a:ext uri="{FF2B5EF4-FFF2-40B4-BE49-F238E27FC236}">
                <a16:creationId xmlns:a16="http://schemas.microsoft.com/office/drawing/2014/main" id="{8DFF32CE-ADB8-4779-4018-21D478C2FB59}"/>
              </a:ext>
            </a:extLst>
          </p:cNvPr>
          <p:cNvGrpSpPr/>
          <p:nvPr/>
        </p:nvGrpSpPr>
        <p:grpSpPr>
          <a:xfrm>
            <a:off x="439838" y="358816"/>
            <a:ext cx="11273742" cy="5937812"/>
            <a:chOff x="238125" y="1038125"/>
            <a:chExt cx="7146800" cy="3633625"/>
          </a:xfrm>
          <a:solidFill>
            <a:srgbClr val="FFDD7D"/>
          </a:solidFill>
        </p:grpSpPr>
        <p:sp>
          <p:nvSpPr>
            <p:cNvPr id="11" name="Google Shape;1944;p48">
              <a:extLst>
                <a:ext uri="{FF2B5EF4-FFF2-40B4-BE49-F238E27FC236}">
                  <a16:creationId xmlns:a16="http://schemas.microsoft.com/office/drawing/2014/main" id="{E1876B41-B3F5-1DA2-3140-148C90DB0DD8}"/>
                </a:ext>
              </a:extLst>
            </p:cNvPr>
            <p:cNvSpPr/>
            <p:nvPr/>
          </p:nvSpPr>
          <p:spPr>
            <a:xfrm>
              <a:off x="62561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45;p48">
              <a:extLst>
                <a:ext uri="{FF2B5EF4-FFF2-40B4-BE49-F238E27FC236}">
                  <a16:creationId xmlns:a16="http://schemas.microsoft.com/office/drawing/2014/main" id="{04E40E50-223B-9CCE-77C0-C8F78D800C11}"/>
                </a:ext>
              </a:extLst>
            </p:cNvPr>
            <p:cNvSpPr/>
            <p:nvPr/>
          </p:nvSpPr>
          <p:spPr>
            <a:xfrm>
              <a:off x="62561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46;p48">
              <a:extLst>
                <a:ext uri="{FF2B5EF4-FFF2-40B4-BE49-F238E27FC236}">
                  <a16:creationId xmlns:a16="http://schemas.microsoft.com/office/drawing/2014/main" id="{DBB32DDB-64D0-56C8-3D28-0410D91AE081}"/>
                </a:ext>
              </a:extLst>
            </p:cNvPr>
            <p:cNvSpPr/>
            <p:nvPr/>
          </p:nvSpPr>
          <p:spPr>
            <a:xfrm>
              <a:off x="625615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47;p48">
              <a:extLst>
                <a:ext uri="{FF2B5EF4-FFF2-40B4-BE49-F238E27FC236}">
                  <a16:creationId xmlns:a16="http://schemas.microsoft.com/office/drawing/2014/main" id="{2861013D-8719-8A47-9131-9E5A92205FB3}"/>
                </a:ext>
              </a:extLst>
            </p:cNvPr>
            <p:cNvSpPr/>
            <p:nvPr/>
          </p:nvSpPr>
          <p:spPr>
            <a:xfrm>
              <a:off x="63323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48;p48">
              <a:extLst>
                <a:ext uri="{FF2B5EF4-FFF2-40B4-BE49-F238E27FC236}">
                  <a16:creationId xmlns:a16="http://schemas.microsoft.com/office/drawing/2014/main" id="{9C303BAB-A1AB-5285-D216-B1F668DCE005}"/>
                </a:ext>
              </a:extLst>
            </p:cNvPr>
            <p:cNvSpPr/>
            <p:nvPr/>
          </p:nvSpPr>
          <p:spPr>
            <a:xfrm>
              <a:off x="63323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49;p48">
              <a:extLst>
                <a:ext uri="{FF2B5EF4-FFF2-40B4-BE49-F238E27FC236}">
                  <a16:creationId xmlns:a16="http://schemas.microsoft.com/office/drawing/2014/main" id="{BF5DB580-5EF3-5A18-C2CA-30D4D43E5EFB}"/>
                </a:ext>
              </a:extLst>
            </p:cNvPr>
            <p:cNvSpPr/>
            <p:nvPr/>
          </p:nvSpPr>
          <p:spPr>
            <a:xfrm>
              <a:off x="64083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50;p48">
              <a:extLst>
                <a:ext uri="{FF2B5EF4-FFF2-40B4-BE49-F238E27FC236}">
                  <a16:creationId xmlns:a16="http://schemas.microsoft.com/office/drawing/2014/main" id="{BDC7825A-C1D4-25EC-9BC9-39738CB4236D}"/>
                </a:ext>
              </a:extLst>
            </p:cNvPr>
            <p:cNvSpPr/>
            <p:nvPr/>
          </p:nvSpPr>
          <p:spPr>
            <a:xfrm>
              <a:off x="64083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51;p48">
              <a:extLst>
                <a:ext uri="{FF2B5EF4-FFF2-40B4-BE49-F238E27FC236}">
                  <a16:creationId xmlns:a16="http://schemas.microsoft.com/office/drawing/2014/main" id="{29BBB844-05E1-7985-C134-60185A49D19B}"/>
                </a:ext>
              </a:extLst>
            </p:cNvPr>
            <p:cNvSpPr/>
            <p:nvPr/>
          </p:nvSpPr>
          <p:spPr>
            <a:xfrm>
              <a:off x="64083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52;p48">
              <a:extLst>
                <a:ext uri="{FF2B5EF4-FFF2-40B4-BE49-F238E27FC236}">
                  <a16:creationId xmlns:a16="http://schemas.microsoft.com/office/drawing/2014/main" id="{D7FB0265-9982-98DA-4EC6-E90E8FCB2100}"/>
                </a:ext>
              </a:extLst>
            </p:cNvPr>
            <p:cNvSpPr/>
            <p:nvPr/>
          </p:nvSpPr>
          <p:spPr>
            <a:xfrm>
              <a:off x="64845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53;p48">
              <a:extLst>
                <a:ext uri="{FF2B5EF4-FFF2-40B4-BE49-F238E27FC236}">
                  <a16:creationId xmlns:a16="http://schemas.microsoft.com/office/drawing/2014/main" id="{1EACB3A9-4C9A-361F-8C86-867DA955AB18}"/>
                </a:ext>
              </a:extLst>
            </p:cNvPr>
            <p:cNvSpPr/>
            <p:nvPr/>
          </p:nvSpPr>
          <p:spPr>
            <a:xfrm>
              <a:off x="64845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54;p48">
              <a:extLst>
                <a:ext uri="{FF2B5EF4-FFF2-40B4-BE49-F238E27FC236}">
                  <a16:creationId xmlns:a16="http://schemas.microsoft.com/office/drawing/2014/main" id="{A2B24191-31DF-B91C-4F14-57866C0B5C24}"/>
                </a:ext>
              </a:extLst>
            </p:cNvPr>
            <p:cNvSpPr/>
            <p:nvPr/>
          </p:nvSpPr>
          <p:spPr>
            <a:xfrm>
              <a:off x="648457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55;p48">
              <a:extLst>
                <a:ext uri="{FF2B5EF4-FFF2-40B4-BE49-F238E27FC236}">
                  <a16:creationId xmlns:a16="http://schemas.microsoft.com/office/drawing/2014/main" id="{B4170E67-2D26-23F3-A7B9-57F2073B1EF4}"/>
                </a:ext>
              </a:extLst>
            </p:cNvPr>
            <p:cNvSpPr/>
            <p:nvPr/>
          </p:nvSpPr>
          <p:spPr>
            <a:xfrm>
              <a:off x="64845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56;p48">
              <a:extLst>
                <a:ext uri="{FF2B5EF4-FFF2-40B4-BE49-F238E27FC236}">
                  <a16:creationId xmlns:a16="http://schemas.microsoft.com/office/drawing/2014/main" id="{1728CABE-747D-24CC-4E7B-5884727A99E6}"/>
                </a:ext>
              </a:extLst>
            </p:cNvPr>
            <p:cNvSpPr/>
            <p:nvPr/>
          </p:nvSpPr>
          <p:spPr>
            <a:xfrm>
              <a:off x="64845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57;p48">
              <a:extLst>
                <a:ext uri="{FF2B5EF4-FFF2-40B4-BE49-F238E27FC236}">
                  <a16:creationId xmlns:a16="http://schemas.microsoft.com/office/drawing/2014/main" id="{64914B3D-6D8E-F3D8-0ADB-1C2AB51F4038}"/>
                </a:ext>
              </a:extLst>
            </p:cNvPr>
            <p:cNvSpPr/>
            <p:nvPr/>
          </p:nvSpPr>
          <p:spPr>
            <a:xfrm>
              <a:off x="663842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58;p48">
              <a:extLst>
                <a:ext uri="{FF2B5EF4-FFF2-40B4-BE49-F238E27FC236}">
                  <a16:creationId xmlns:a16="http://schemas.microsoft.com/office/drawing/2014/main" id="{1DCE3852-7666-3234-9724-803D22EFAF70}"/>
                </a:ext>
              </a:extLst>
            </p:cNvPr>
            <p:cNvSpPr/>
            <p:nvPr/>
          </p:nvSpPr>
          <p:spPr>
            <a:xfrm>
              <a:off x="66384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59;p48">
              <a:extLst>
                <a:ext uri="{FF2B5EF4-FFF2-40B4-BE49-F238E27FC236}">
                  <a16:creationId xmlns:a16="http://schemas.microsoft.com/office/drawing/2014/main" id="{6FCB2F2D-82EB-9DB5-9100-A76D7F3F3A66}"/>
                </a:ext>
              </a:extLst>
            </p:cNvPr>
            <p:cNvSpPr/>
            <p:nvPr/>
          </p:nvSpPr>
          <p:spPr>
            <a:xfrm>
              <a:off x="6638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60;p48">
              <a:extLst>
                <a:ext uri="{FF2B5EF4-FFF2-40B4-BE49-F238E27FC236}">
                  <a16:creationId xmlns:a16="http://schemas.microsoft.com/office/drawing/2014/main" id="{062ED2FE-368F-E403-509D-490295000E6E}"/>
                </a:ext>
              </a:extLst>
            </p:cNvPr>
            <p:cNvSpPr/>
            <p:nvPr/>
          </p:nvSpPr>
          <p:spPr>
            <a:xfrm>
              <a:off x="6638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61;p48">
              <a:extLst>
                <a:ext uri="{FF2B5EF4-FFF2-40B4-BE49-F238E27FC236}">
                  <a16:creationId xmlns:a16="http://schemas.microsoft.com/office/drawing/2014/main" id="{5E4DEF24-74A7-2138-EEF5-21EAE673C81F}"/>
                </a:ext>
              </a:extLst>
            </p:cNvPr>
            <p:cNvSpPr/>
            <p:nvPr/>
          </p:nvSpPr>
          <p:spPr>
            <a:xfrm>
              <a:off x="6638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62;p48">
              <a:extLst>
                <a:ext uri="{FF2B5EF4-FFF2-40B4-BE49-F238E27FC236}">
                  <a16:creationId xmlns:a16="http://schemas.microsoft.com/office/drawing/2014/main" id="{0BEF7F2F-4A02-6F13-33C0-227BDDACB199}"/>
                </a:ext>
              </a:extLst>
            </p:cNvPr>
            <p:cNvSpPr/>
            <p:nvPr/>
          </p:nvSpPr>
          <p:spPr>
            <a:xfrm>
              <a:off x="67154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63;p48">
              <a:extLst>
                <a:ext uri="{FF2B5EF4-FFF2-40B4-BE49-F238E27FC236}">
                  <a16:creationId xmlns:a16="http://schemas.microsoft.com/office/drawing/2014/main" id="{AFC01164-A38A-B9E2-A520-34E70DAA3EBD}"/>
                </a:ext>
              </a:extLst>
            </p:cNvPr>
            <p:cNvSpPr/>
            <p:nvPr/>
          </p:nvSpPr>
          <p:spPr>
            <a:xfrm>
              <a:off x="67154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64;p48">
              <a:extLst>
                <a:ext uri="{FF2B5EF4-FFF2-40B4-BE49-F238E27FC236}">
                  <a16:creationId xmlns:a16="http://schemas.microsoft.com/office/drawing/2014/main" id="{0C97D3D4-6F8F-C388-7B06-01DAE0535011}"/>
                </a:ext>
              </a:extLst>
            </p:cNvPr>
            <p:cNvSpPr/>
            <p:nvPr/>
          </p:nvSpPr>
          <p:spPr>
            <a:xfrm>
              <a:off x="67154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65;p48">
              <a:extLst>
                <a:ext uri="{FF2B5EF4-FFF2-40B4-BE49-F238E27FC236}">
                  <a16:creationId xmlns:a16="http://schemas.microsoft.com/office/drawing/2014/main" id="{CBB8A496-5BA0-D383-802C-F33ECE956DBB}"/>
                </a:ext>
              </a:extLst>
            </p:cNvPr>
            <p:cNvSpPr/>
            <p:nvPr/>
          </p:nvSpPr>
          <p:spPr>
            <a:xfrm>
              <a:off x="64083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66;p48">
              <a:extLst>
                <a:ext uri="{FF2B5EF4-FFF2-40B4-BE49-F238E27FC236}">
                  <a16:creationId xmlns:a16="http://schemas.microsoft.com/office/drawing/2014/main" id="{7BD88A16-E60E-0495-CF54-A4E4124738A5}"/>
                </a:ext>
              </a:extLst>
            </p:cNvPr>
            <p:cNvSpPr/>
            <p:nvPr/>
          </p:nvSpPr>
          <p:spPr>
            <a:xfrm>
              <a:off x="63323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67;p48">
              <a:extLst>
                <a:ext uri="{FF2B5EF4-FFF2-40B4-BE49-F238E27FC236}">
                  <a16:creationId xmlns:a16="http://schemas.microsoft.com/office/drawing/2014/main" id="{B3C91499-8E36-92BB-09F5-BEFACCE1164E}"/>
                </a:ext>
              </a:extLst>
            </p:cNvPr>
            <p:cNvSpPr/>
            <p:nvPr/>
          </p:nvSpPr>
          <p:spPr>
            <a:xfrm>
              <a:off x="625615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68;p48">
              <a:extLst>
                <a:ext uri="{FF2B5EF4-FFF2-40B4-BE49-F238E27FC236}">
                  <a16:creationId xmlns:a16="http://schemas.microsoft.com/office/drawing/2014/main" id="{8D58BAD3-1028-7643-915F-B4F4F72E5F35}"/>
                </a:ext>
              </a:extLst>
            </p:cNvPr>
            <p:cNvSpPr/>
            <p:nvPr/>
          </p:nvSpPr>
          <p:spPr>
            <a:xfrm>
              <a:off x="59514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69;p48">
              <a:extLst>
                <a:ext uri="{FF2B5EF4-FFF2-40B4-BE49-F238E27FC236}">
                  <a16:creationId xmlns:a16="http://schemas.microsoft.com/office/drawing/2014/main" id="{D2B53D4B-9BAD-B521-DDDB-C75B205FDFF8}"/>
                </a:ext>
              </a:extLst>
            </p:cNvPr>
            <p:cNvSpPr/>
            <p:nvPr/>
          </p:nvSpPr>
          <p:spPr>
            <a:xfrm>
              <a:off x="59514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70;p48">
              <a:extLst>
                <a:ext uri="{FF2B5EF4-FFF2-40B4-BE49-F238E27FC236}">
                  <a16:creationId xmlns:a16="http://schemas.microsoft.com/office/drawing/2014/main" id="{0D3223D6-9F7D-84CB-4BEA-E3C93A73D098}"/>
                </a:ext>
              </a:extLst>
            </p:cNvPr>
            <p:cNvSpPr/>
            <p:nvPr/>
          </p:nvSpPr>
          <p:spPr>
            <a:xfrm>
              <a:off x="602750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71;p48">
              <a:extLst>
                <a:ext uri="{FF2B5EF4-FFF2-40B4-BE49-F238E27FC236}">
                  <a16:creationId xmlns:a16="http://schemas.microsoft.com/office/drawing/2014/main" id="{897E07DA-4808-009D-5FCC-5086B1AAFE50}"/>
                </a:ext>
              </a:extLst>
            </p:cNvPr>
            <p:cNvSpPr/>
            <p:nvPr/>
          </p:nvSpPr>
          <p:spPr>
            <a:xfrm>
              <a:off x="602750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72;p48">
              <a:extLst>
                <a:ext uri="{FF2B5EF4-FFF2-40B4-BE49-F238E27FC236}">
                  <a16:creationId xmlns:a16="http://schemas.microsoft.com/office/drawing/2014/main" id="{FC1224F6-AF3E-BDF9-F95D-B92A63BC3DDE}"/>
                </a:ext>
              </a:extLst>
            </p:cNvPr>
            <p:cNvSpPr/>
            <p:nvPr/>
          </p:nvSpPr>
          <p:spPr>
            <a:xfrm>
              <a:off x="60275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73;p48">
              <a:extLst>
                <a:ext uri="{FF2B5EF4-FFF2-40B4-BE49-F238E27FC236}">
                  <a16:creationId xmlns:a16="http://schemas.microsoft.com/office/drawing/2014/main" id="{8C90D61B-CEDF-8B09-89AC-8145A4CD3D0F}"/>
                </a:ext>
              </a:extLst>
            </p:cNvPr>
            <p:cNvSpPr/>
            <p:nvPr/>
          </p:nvSpPr>
          <p:spPr>
            <a:xfrm>
              <a:off x="61037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74;p48">
              <a:extLst>
                <a:ext uri="{FF2B5EF4-FFF2-40B4-BE49-F238E27FC236}">
                  <a16:creationId xmlns:a16="http://schemas.microsoft.com/office/drawing/2014/main" id="{6148AEB7-899E-BFEF-FAAF-5EF2E2B1B8C1}"/>
                </a:ext>
              </a:extLst>
            </p:cNvPr>
            <p:cNvSpPr/>
            <p:nvPr/>
          </p:nvSpPr>
          <p:spPr>
            <a:xfrm>
              <a:off x="6103700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75;p48">
              <a:extLst>
                <a:ext uri="{FF2B5EF4-FFF2-40B4-BE49-F238E27FC236}">
                  <a16:creationId xmlns:a16="http://schemas.microsoft.com/office/drawing/2014/main" id="{78D4B659-6AB0-A9E3-CA62-30EF2A744098}"/>
                </a:ext>
              </a:extLst>
            </p:cNvPr>
            <p:cNvSpPr/>
            <p:nvPr/>
          </p:nvSpPr>
          <p:spPr>
            <a:xfrm>
              <a:off x="610370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76;p48">
              <a:extLst>
                <a:ext uri="{FF2B5EF4-FFF2-40B4-BE49-F238E27FC236}">
                  <a16:creationId xmlns:a16="http://schemas.microsoft.com/office/drawing/2014/main" id="{C7C13BEB-1BAC-9510-5A60-10B0205DF2F4}"/>
                </a:ext>
              </a:extLst>
            </p:cNvPr>
            <p:cNvSpPr/>
            <p:nvPr/>
          </p:nvSpPr>
          <p:spPr>
            <a:xfrm>
              <a:off x="61037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77;p48">
              <a:extLst>
                <a:ext uri="{FF2B5EF4-FFF2-40B4-BE49-F238E27FC236}">
                  <a16:creationId xmlns:a16="http://schemas.microsoft.com/office/drawing/2014/main" id="{252AE7CE-383F-9C02-0363-AB7923F78783}"/>
                </a:ext>
              </a:extLst>
            </p:cNvPr>
            <p:cNvSpPr/>
            <p:nvPr/>
          </p:nvSpPr>
          <p:spPr>
            <a:xfrm>
              <a:off x="6179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78;p48">
              <a:extLst>
                <a:ext uri="{FF2B5EF4-FFF2-40B4-BE49-F238E27FC236}">
                  <a16:creationId xmlns:a16="http://schemas.microsoft.com/office/drawing/2014/main" id="{BD58429A-B6B8-F4C8-574F-3C0CC586735F}"/>
                </a:ext>
              </a:extLst>
            </p:cNvPr>
            <p:cNvSpPr/>
            <p:nvPr/>
          </p:nvSpPr>
          <p:spPr>
            <a:xfrm>
              <a:off x="61799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79;p48">
              <a:extLst>
                <a:ext uri="{FF2B5EF4-FFF2-40B4-BE49-F238E27FC236}">
                  <a16:creationId xmlns:a16="http://schemas.microsoft.com/office/drawing/2014/main" id="{9DCBD7F2-560F-13B2-885D-69EE361A582D}"/>
                </a:ext>
              </a:extLst>
            </p:cNvPr>
            <p:cNvSpPr/>
            <p:nvPr/>
          </p:nvSpPr>
          <p:spPr>
            <a:xfrm>
              <a:off x="61799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80;p48">
              <a:extLst>
                <a:ext uri="{FF2B5EF4-FFF2-40B4-BE49-F238E27FC236}">
                  <a16:creationId xmlns:a16="http://schemas.microsoft.com/office/drawing/2014/main" id="{3174DC53-D80A-053E-4706-07E288CECADD}"/>
                </a:ext>
              </a:extLst>
            </p:cNvPr>
            <p:cNvSpPr/>
            <p:nvPr/>
          </p:nvSpPr>
          <p:spPr>
            <a:xfrm>
              <a:off x="61799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81;p48">
              <a:extLst>
                <a:ext uri="{FF2B5EF4-FFF2-40B4-BE49-F238E27FC236}">
                  <a16:creationId xmlns:a16="http://schemas.microsoft.com/office/drawing/2014/main" id="{DA36EAA3-929D-573C-7CA5-E27DA8222806}"/>
                </a:ext>
              </a:extLst>
            </p:cNvPr>
            <p:cNvSpPr/>
            <p:nvPr/>
          </p:nvSpPr>
          <p:spPr>
            <a:xfrm>
              <a:off x="61799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82;p48">
              <a:extLst>
                <a:ext uri="{FF2B5EF4-FFF2-40B4-BE49-F238E27FC236}">
                  <a16:creationId xmlns:a16="http://schemas.microsoft.com/office/drawing/2014/main" id="{7FA620ED-D39F-C594-29E6-6555B3BDE590}"/>
                </a:ext>
              </a:extLst>
            </p:cNvPr>
            <p:cNvSpPr/>
            <p:nvPr/>
          </p:nvSpPr>
          <p:spPr>
            <a:xfrm>
              <a:off x="71703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83;p48">
              <a:extLst>
                <a:ext uri="{FF2B5EF4-FFF2-40B4-BE49-F238E27FC236}">
                  <a16:creationId xmlns:a16="http://schemas.microsoft.com/office/drawing/2014/main" id="{BCEA4603-9B17-0E18-4F58-E83CD6B7599A}"/>
                </a:ext>
              </a:extLst>
            </p:cNvPr>
            <p:cNvSpPr/>
            <p:nvPr/>
          </p:nvSpPr>
          <p:spPr>
            <a:xfrm>
              <a:off x="68656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84;p48">
              <a:extLst>
                <a:ext uri="{FF2B5EF4-FFF2-40B4-BE49-F238E27FC236}">
                  <a16:creationId xmlns:a16="http://schemas.microsoft.com/office/drawing/2014/main" id="{882EFE80-7BA6-370F-674E-DE82E06CDD7D}"/>
                </a:ext>
              </a:extLst>
            </p:cNvPr>
            <p:cNvSpPr/>
            <p:nvPr/>
          </p:nvSpPr>
          <p:spPr>
            <a:xfrm>
              <a:off x="68656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85;p48">
              <a:extLst>
                <a:ext uri="{FF2B5EF4-FFF2-40B4-BE49-F238E27FC236}">
                  <a16:creationId xmlns:a16="http://schemas.microsoft.com/office/drawing/2014/main" id="{33CF8CAA-9818-7374-B141-3553B6A49F1C}"/>
                </a:ext>
              </a:extLst>
            </p:cNvPr>
            <p:cNvSpPr/>
            <p:nvPr/>
          </p:nvSpPr>
          <p:spPr>
            <a:xfrm>
              <a:off x="69418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86;p48">
              <a:extLst>
                <a:ext uri="{FF2B5EF4-FFF2-40B4-BE49-F238E27FC236}">
                  <a16:creationId xmlns:a16="http://schemas.microsoft.com/office/drawing/2014/main" id="{A33E0E2F-31FB-C98D-2B02-0DFCAFAD3CA8}"/>
                </a:ext>
              </a:extLst>
            </p:cNvPr>
            <p:cNvSpPr/>
            <p:nvPr/>
          </p:nvSpPr>
          <p:spPr>
            <a:xfrm>
              <a:off x="67892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87;p48">
              <a:extLst>
                <a:ext uri="{FF2B5EF4-FFF2-40B4-BE49-F238E27FC236}">
                  <a16:creationId xmlns:a16="http://schemas.microsoft.com/office/drawing/2014/main" id="{839777AB-EC23-056F-C31E-A58312A23DD9}"/>
                </a:ext>
              </a:extLst>
            </p:cNvPr>
            <p:cNvSpPr/>
            <p:nvPr/>
          </p:nvSpPr>
          <p:spPr>
            <a:xfrm>
              <a:off x="6637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88;p48">
              <a:extLst>
                <a:ext uri="{FF2B5EF4-FFF2-40B4-BE49-F238E27FC236}">
                  <a16:creationId xmlns:a16="http://schemas.microsoft.com/office/drawing/2014/main" id="{A6383700-21A3-1120-6494-16D6D55A4054}"/>
                </a:ext>
              </a:extLst>
            </p:cNvPr>
            <p:cNvSpPr/>
            <p:nvPr/>
          </p:nvSpPr>
          <p:spPr>
            <a:xfrm>
              <a:off x="625615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89;p48">
              <a:extLst>
                <a:ext uri="{FF2B5EF4-FFF2-40B4-BE49-F238E27FC236}">
                  <a16:creationId xmlns:a16="http://schemas.microsoft.com/office/drawing/2014/main" id="{38987A25-0022-5C16-ACDE-A9E343DACDB9}"/>
                </a:ext>
              </a:extLst>
            </p:cNvPr>
            <p:cNvSpPr/>
            <p:nvPr/>
          </p:nvSpPr>
          <p:spPr>
            <a:xfrm>
              <a:off x="64845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90;p48">
              <a:extLst>
                <a:ext uri="{FF2B5EF4-FFF2-40B4-BE49-F238E27FC236}">
                  <a16:creationId xmlns:a16="http://schemas.microsoft.com/office/drawing/2014/main" id="{12D8AFAC-3193-12D5-BD7D-9AE8982F10D4}"/>
                </a:ext>
              </a:extLst>
            </p:cNvPr>
            <p:cNvSpPr/>
            <p:nvPr/>
          </p:nvSpPr>
          <p:spPr>
            <a:xfrm>
              <a:off x="64845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91;p48">
              <a:extLst>
                <a:ext uri="{FF2B5EF4-FFF2-40B4-BE49-F238E27FC236}">
                  <a16:creationId xmlns:a16="http://schemas.microsoft.com/office/drawing/2014/main" id="{79157281-6C1E-579C-840B-A65CE28655D9}"/>
                </a:ext>
              </a:extLst>
            </p:cNvPr>
            <p:cNvSpPr/>
            <p:nvPr/>
          </p:nvSpPr>
          <p:spPr>
            <a:xfrm>
              <a:off x="64083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92;p48">
              <a:extLst>
                <a:ext uri="{FF2B5EF4-FFF2-40B4-BE49-F238E27FC236}">
                  <a16:creationId xmlns:a16="http://schemas.microsoft.com/office/drawing/2014/main" id="{971EFB3C-A954-426B-09E5-FDFEF2758635}"/>
                </a:ext>
              </a:extLst>
            </p:cNvPr>
            <p:cNvSpPr/>
            <p:nvPr/>
          </p:nvSpPr>
          <p:spPr>
            <a:xfrm>
              <a:off x="64083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93;p48">
              <a:extLst>
                <a:ext uri="{FF2B5EF4-FFF2-40B4-BE49-F238E27FC236}">
                  <a16:creationId xmlns:a16="http://schemas.microsoft.com/office/drawing/2014/main" id="{70511D49-B30F-A26F-D6FA-532FB3CA2DEA}"/>
                </a:ext>
              </a:extLst>
            </p:cNvPr>
            <p:cNvSpPr/>
            <p:nvPr/>
          </p:nvSpPr>
          <p:spPr>
            <a:xfrm>
              <a:off x="63323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94;p48">
              <a:extLst>
                <a:ext uri="{FF2B5EF4-FFF2-40B4-BE49-F238E27FC236}">
                  <a16:creationId xmlns:a16="http://schemas.microsoft.com/office/drawing/2014/main" id="{4C8488DB-4DA5-4AB6-4677-001FF0FAE94D}"/>
                </a:ext>
              </a:extLst>
            </p:cNvPr>
            <p:cNvSpPr/>
            <p:nvPr/>
          </p:nvSpPr>
          <p:spPr>
            <a:xfrm>
              <a:off x="63323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95;p48">
              <a:extLst>
                <a:ext uri="{FF2B5EF4-FFF2-40B4-BE49-F238E27FC236}">
                  <a16:creationId xmlns:a16="http://schemas.microsoft.com/office/drawing/2014/main" id="{54ED3CC6-D90D-9FAE-DB01-11DD3A061BBB}"/>
                </a:ext>
              </a:extLst>
            </p:cNvPr>
            <p:cNvSpPr/>
            <p:nvPr/>
          </p:nvSpPr>
          <p:spPr>
            <a:xfrm>
              <a:off x="70940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96;p48">
              <a:extLst>
                <a:ext uri="{FF2B5EF4-FFF2-40B4-BE49-F238E27FC236}">
                  <a16:creationId xmlns:a16="http://schemas.microsoft.com/office/drawing/2014/main" id="{B83657B2-0E9B-F95E-26F7-12B92EB5D653}"/>
                </a:ext>
              </a:extLst>
            </p:cNvPr>
            <p:cNvSpPr/>
            <p:nvPr/>
          </p:nvSpPr>
          <p:spPr>
            <a:xfrm>
              <a:off x="7017875" y="43898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97;p48">
              <a:extLst>
                <a:ext uri="{FF2B5EF4-FFF2-40B4-BE49-F238E27FC236}">
                  <a16:creationId xmlns:a16="http://schemas.microsoft.com/office/drawing/2014/main" id="{B8D77DA0-167C-AB25-1188-44B91F76D1FC}"/>
                </a:ext>
              </a:extLst>
            </p:cNvPr>
            <p:cNvSpPr/>
            <p:nvPr/>
          </p:nvSpPr>
          <p:spPr>
            <a:xfrm>
              <a:off x="7017875" y="43136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998;p48">
              <a:extLst>
                <a:ext uri="{FF2B5EF4-FFF2-40B4-BE49-F238E27FC236}">
                  <a16:creationId xmlns:a16="http://schemas.microsoft.com/office/drawing/2014/main" id="{ADA25426-E3DF-3574-2B5A-CCDF121DC898}"/>
                </a:ext>
              </a:extLst>
            </p:cNvPr>
            <p:cNvSpPr/>
            <p:nvPr/>
          </p:nvSpPr>
          <p:spPr>
            <a:xfrm>
              <a:off x="69418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99;p48">
              <a:extLst>
                <a:ext uri="{FF2B5EF4-FFF2-40B4-BE49-F238E27FC236}">
                  <a16:creationId xmlns:a16="http://schemas.microsoft.com/office/drawing/2014/main" id="{340B6E54-5E56-B0E7-A56A-7690A842FB98}"/>
                </a:ext>
              </a:extLst>
            </p:cNvPr>
            <p:cNvSpPr/>
            <p:nvPr/>
          </p:nvSpPr>
          <p:spPr>
            <a:xfrm>
              <a:off x="648457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00;p48">
              <a:extLst>
                <a:ext uri="{FF2B5EF4-FFF2-40B4-BE49-F238E27FC236}">
                  <a16:creationId xmlns:a16="http://schemas.microsoft.com/office/drawing/2014/main" id="{46ACD722-1F25-AEC7-DBC2-EA654AD24ADE}"/>
                </a:ext>
              </a:extLst>
            </p:cNvPr>
            <p:cNvSpPr/>
            <p:nvPr/>
          </p:nvSpPr>
          <p:spPr>
            <a:xfrm>
              <a:off x="6560800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01;p48">
              <a:extLst>
                <a:ext uri="{FF2B5EF4-FFF2-40B4-BE49-F238E27FC236}">
                  <a16:creationId xmlns:a16="http://schemas.microsoft.com/office/drawing/2014/main" id="{9FF896E0-022E-FFAD-157B-44D1259736A7}"/>
                </a:ext>
              </a:extLst>
            </p:cNvPr>
            <p:cNvSpPr/>
            <p:nvPr/>
          </p:nvSpPr>
          <p:spPr>
            <a:xfrm>
              <a:off x="6560800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002;p48">
              <a:extLst>
                <a:ext uri="{FF2B5EF4-FFF2-40B4-BE49-F238E27FC236}">
                  <a16:creationId xmlns:a16="http://schemas.microsoft.com/office/drawing/2014/main" id="{C6B7F40E-C59B-53EF-E93E-E22B33D97218}"/>
                </a:ext>
              </a:extLst>
            </p:cNvPr>
            <p:cNvSpPr/>
            <p:nvPr/>
          </p:nvSpPr>
          <p:spPr>
            <a:xfrm>
              <a:off x="656080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03;p48">
              <a:extLst>
                <a:ext uri="{FF2B5EF4-FFF2-40B4-BE49-F238E27FC236}">
                  <a16:creationId xmlns:a16="http://schemas.microsoft.com/office/drawing/2014/main" id="{3633C538-E957-C9C6-0200-19F950050F20}"/>
                </a:ext>
              </a:extLst>
            </p:cNvPr>
            <p:cNvSpPr/>
            <p:nvPr/>
          </p:nvSpPr>
          <p:spPr>
            <a:xfrm>
              <a:off x="656080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04;p48">
              <a:extLst>
                <a:ext uri="{FF2B5EF4-FFF2-40B4-BE49-F238E27FC236}">
                  <a16:creationId xmlns:a16="http://schemas.microsoft.com/office/drawing/2014/main" id="{0371AA2A-DC45-54FC-32B4-2668DCB51885}"/>
                </a:ext>
              </a:extLst>
            </p:cNvPr>
            <p:cNvSpPr/>
            <p:nvPr/>
          </p:nvSpPr>
          <p:spPr>
            <a:xfrm>
              <a:off x="656080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05;p48">
              <a:extLst>
                <a:ext uri="{FF2B5EF4-FFF2-40B4-BE49-F238E27FC236}">
                  <a16:creationId xmlns:a16="http://schemas.microsoft.com/office/drawing/2014/main" id="{0340947A-A44D-1D53-A6C8-F50E42DC0886}"/>
                </a:ext>
              </a:extLst>
            </p:cNvPr>
            <p:cNvSpPr/>
            <p:nvPr/>
          </p:nvSpPr>
          <p:spPr>
            <a:xfrm>
              <a:off x="65608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06;p48">
              <a:extLst>
                <a:ext uri="{FF2B5EF4-FFF2-40B4-BE49-F238E27FC236}">
                  <a16:creationId xmlns:a16="http://schemas.microsoft.com/office/drawing/2014/main" id="{2C9B3A54-B394-2A83-6804-225BA0957987}"/>
                </a:ext>
              </a:extLst>
            </p:cNvPr>
            <p:cNvSpPr/>
            <p:nvPr/>
          </p:nvSpPr>
          <p:spPr>
            <a:xfrm>
              <a:off x="65608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07;p48">
              <a:extLst>
                <a:ext uri="{FF2B5EF4-FFF2-40B4-BE49-F238E27FC236}">
                  <a16:creationId xmlns:a16="http://schemas.microsoft.com/office/drawing/2014/main" id="{230E8233-08C1-CB7D-C762-2054F890A6E5}"/>
                </a:ext>
              </a:extLst>
            </p:cNvPr>
            <p:cNvSpPr/>
            <p:nvPr/>
          </p:nvSpPr>
          <p:spPr>
            <a:xfrm>
              <a:off x="64845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08;p48">
              <a:extLst>
                <a:ext uri="{FF2B5EF4-FFF2-40B4-BE49-F238E27FC236}">
                  <a16:creationId xmlns:a16="http://schemas.microsoft.com/office/drawing/2014/main" id="{B6A04098-8312-5297-3019-2E43D7B3F321}"/>
                </a:ext>
              </a:extLst>
            </p:cNvPr>
            <p:cNvSpPr/>
            <p:nvPr/>
          </p:nvSpPr>
          <p:spPr>
            <a:xfrm>
              <a:off x="64845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09;p48">
              <a:extLst>
                <a:ext uri="{FF2B5EF4-FFF2-40B4-BE49-F238E27FC236}">
                  <a16:creationId xmlns:a16="http://schemas.microsoft.com/office/drawing/2014/main" id="{B17FD504-6D4D-586E-3EC9-0BC5343F2A2E}"/>
                </a:ext>
              </a:extLst>
            </p:cNvPr>
            <p:cNvSpPr/>
            <p:nvPr/>
          </p:nvSpPr>
          <p:spPr>
            <a:xfrm>
              <a:off x="64845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010;p48">
              <a:extLst>
                <a:ext uri="{FF2B5EF4-FFF2-40B4-BE49-F238E27FC236}">
                  <a16:creationId xmlns:a16="http://schemas.microsoft.com/office/drawing/2014/main" id="{314C9C69-DF57-0C18-4162-FC73FE4677C3}"/>
                </a:ext>
              </a:extLst>
            </p:cNvPr>
            <p:cNvSpPr/>
            <p:nvPr/>
          </p:nvSpPr>
          <p:spPr>
            <a:xfrm>
              <a:off x="6408350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011;p48">
              <a:extLst>
                <a:ext uri="{FF2B5EF4-FFF2-40B4-BE49-F238E27FC236}">
                  <a16:creationId xmlns:a16="http://schemas.microsoft.com/office/drawing/2014/main" id="{385FDB16-2289-9777-2CF6-E2DBD9C5F5FF}"/>
                </a:ext>
              </a:extLst>
            </p:cNvPr>
            <p:cNvSpPr/>
            <p:nvPr/>
          </p:nvSpPr>
          <p:spPr>
            <a:xfrm>
              <a:off x="6408350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12;p48">
              <a:extLst>
                <a:ext uri="{FF2B5EF4-FFF2-40B4-BE49-F238E27FC236}">
                  <a16:creationId xmlns:a16="http://schemas.microsoft.com/office/drawing/2014/main" id="{87ADFC2B-1EE0-E9A2-C7C8-F3A147CA6582}"/>
                </a:ext>
              </a:extLst>
            </p:cNvPr>
            <p:cNvSpPr/>
            <p:nvPr/>
          </p:nvSpPr>
          <p:spPr>
            <a:xfrm>
              <a:off x="6408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013;p48">
              <a:extLst>
                <a:ext uri="{FF2B5EF4-FFF2-40B4-BE49-F238E27FC236}">
                  <a16:creationId xmlns:a16="http://schemas.microsoft.com/office/drawing/2014/main" id="{A3587B9D-6A0D-3C2A-F4EE-CEF51265389E}"/>
                </a:ext>
              </a:extLst>
            </p:cNvPr>
            <p:cNvSpPr/>
            <p:nvPr/>
          </p:nvSpPr>
          <p:spPr>
            <a:xfrm>
              <a:off x="64083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014;p48">
              <a:extLst>
                <a:ext uri="{FF2B5EF4-FFF2-40B4-BE49-F238E27FC236}">
                  <a16:creationId xmlns:a16="http://schemas.microsoft.com/office/drawing/2014/main" id="{8CAE544D-5CD0-50FE-BF9C-FE435BC5D180}"/>
                </a:ext>
              </a:extLst>
            </p:cNvPr>
            <p:cNvSpPr/>
            <p:nvPr/>
          </p:nvSpPr>
          <p:spPr>
            <a:xfrm>
              <a:off x="6332350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015;p48">
              <a:extLst>
                <a:ext uri="{FF2B5EF4-FFF2-40B4-BE49-F238E27FC236}">
                  <a16:creationId xmlns:a16="http://schemas.microsoft.com/office/drawing/2014/main" id="{D351CD56-7D70-9DD5-FCAB-21D29B1F0FF0}"/>
                </a:ext>
              </a:extLst>
            </p:cNvPr>
            <p:cNvSpPr/>
            <p:nvPr/>
          </p:nvSpPr>
          <p:spPr>
            <a:xfrm>
              <a:off x="63323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016;p48">
              <a:extLst>
                <a:ext uri="{FF2B5EF4-FFF2-40B4-BE49-F238E27FC236}">
                  <a16:creationId xmlns:a16="http://schemas.microsoft.com/office/drawing/2014/main" id="{94355FBD-AA54-77DA-FD28-D824BF2FDA64}"/>
                </a:ext>
              </a:extLst>
            </p:cNvPr>
            <p:cNvSpPr/>
            <p:nvPr/>
          </p:nvSpPr>
          <p:spPr>
            <a:xfrm>
              <a:off x="6332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017;p48">
              <a:extLst>
                <a:ext uri="{FF2B5EF4-FFF2-40B4-BE49-F238E27FC236}">
                  <a16:creationId xmlns:a16="http://schemas.microsoft.com/office/drawing/2014/main" id="{90E6E8C3-F562-226B-0EFF-EEE22463FA11}"/>
                </a:ext>
              </a:extLst>
            </p:cNvPr>
            <p:cNvSpPr/>
            <p:nvPr/>
          </p:nvSpPr>
          <p:spPr>
            <a:xfrm>
              <a:off x="63323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018;p48">
              <a:extLst>
                <a:ext uri="{FF2B5EF4-FFF2-40B4-BE49-F238E27FC236}">
                  <a16:creationId xmlns:a16="http://schemas.microsoft.com/office/drawing/2014/main" id="{318EBF34-80F7-230F-2965-361EB89BE581}"/>
                </a:ext>
              </a:extLst>
            </p:cNvPr>
            <p:cNvSpPr/>
            <p:nvPr/>
          </p:nvSpPr>
          <p:spPr>
            <a:xfrm>
              <a:off x="625615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019;p48">
              <a:extLst>
                <a:ext uri="{FF2B5EF4-FFF2-40B4-BE49-F238E27FC236}">
                  <a16:creationId xmlns:a16="http://schemas.microsoft.com/office/drawing/2014/main" id="{3832DA0A-F8AC-2EB7-CA0D-C63F2EFC86ED}"/>
                </a:ext>
              </a:extLst>
            </p:cNvPr>
            <p:cNvSpPr/>
            <p:nvPr/>
          </p:nvSpPr>
          <p:spPr>
            <a:xfrm>
              <a:off x="62561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020;p48">
              <a:extLst>
                <a:ext uri="{FF2B5EF4-FFF2-40B4-BE49-F238E27FC236}">
                  <a16:creationId xmlns:a16="http://schemas.microsoft.com/office/drawing/2014/main" id="{2AB1D6C2-B226-5ED2-AA7B-F10FD7E7CFCD}"/>
                </a:ext>
              </a:extLst>
            </p:cNvPr>
            <p:cNvSpPr/>
            <p:nvPr/>
          </p:nvSpPr>
          <p:spPr>
            <a:xfrm>
              <a:off x="62561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21;p48">
              <a:extLst>
                <a:ext uri="{FF2B5EF4-FFF2-40B4-BE49-F238E27FC236}">
                  <a16:creationId xmlns:a16="http://schemas.microsoft.com/office/drawing/2014/main" id="{174224E8-3A0E-008A-F16F-38645755E5A6}"/>
                </a:ext>
              </a:extLst>
            </p:cNvPr>
            <p:cNvSpPr/>
            <p:nvPr/>
          </p:nvSpPr>
          <p:spPr>
            <a:xfrm>
              <a:off x="61799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22;p48">
              <a:extLst>
                <a:ext uri="{FF2B5EF4-FFF2-40B4-BE49-F238E27FC236}">
                  <a16:creationId xmlns:a16="http://schemas.microsoft.com/office/drawing/2014/main" id="{FF5F5327-47CC-3B75-BA59-33DEE3CEF89A}"/>
                </a:ext>
              </a:extLst>
            </p:cNvPr>
            <p:cNvSpPr/>
            <p:nvPr/>
          </p:nvSpPr>
          <p:spPr>
            <a:xfrm>
              <a:off x="6179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023;p48">
              <a:extLst>
                <a:ext uri="{FF2B5EF4-FFF2-40B4-BE49-F238E27FC236}">
                  <a16:creationId xmlns:a16="http://schemas.microsoft.com/office/drawing/2014/main" id="{154CF25A-25CC-5368-46BB-7068116831B7}"/>
                </a:ext>
              </a:extLst>
            </p:cNvPr>
            <p:cNvSpPr/>
            <p:nvPr/>
          </p:nvSpPr>
          <p:spPr>
            <a:xfrm>
              <a:off x="61037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024;p48">
              <a:extLst>
                <a:ext uri="{FF2B5EF4-FFF2-40B4-BE49-F238E27FC236}">
                  <a16:creationId xmlns:a16="http://schemas.microsoft.com/office/drawing/2014/main" id="{22EA0AF5-4B33-2B4E-2AF6-99192B228AED}"/>
                </a:ext>
              </a:extLst>
            </p:cNvPr>
            <p:cNvSpPr/>
            <p:nvPr/>
          </p:nvSpPr>
          <p:spPr>
            <a:xfrm>
              <a:off x="61037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25;p48">
              <a:extLst>
                <a:ext uri="{FF2B5EF4-FFF2-40B4-BE49-F238E27FC236}">
                  <a16:creationId xmlns:a16="http://schemas.microsoft.com/office/drawing/2014/main" id="{0209D4DA-09AB-6021-6C79-FC18E5968AE1}"/>
                </a:ext>
              </a:extLst>
            </p:cNvPr>
            <p:cNvSpPr/>
            <p:nvPr/>
          </p:nvSpPr>
          <p:spPr>
            <a:xfrm>
              <a:off x="60275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26;p48">
              <a:extLst>
                <a:ext uri="{FF2B5EF4-FFF2-40B4-BE49-F238E27FC236}">
                  <a16:creationId xmlns:a16="http://schemas.microsoft.com/office/drawing/2014/main" id="{832D7175-4903-6047-4E6B-4E5185D1B2AB}"/>
                </a:ext>
              </a:extLst>
            </p:cNvPr>
            <p:cNvSpPr/>
            <p:nvPr/>
          </p:nvSpPr>
          <p:spPr>
            <a:xfrm>
              <a:off x="60275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27;p48">
              <a:extLst>
                <a:ext uri="{FF2B5EF4-FFF2-40B4-BE49-F238E27FC236}">
                  <a16:creationId xmlns:a16="http://schemas.microsoft.com/office/drawing/2014/main" id="{5A488901-DC30-8917-6CCE-8DEF27FDF2CC}"/>
                </a:ext>
              </a:extLst>
            </p:cNvPr>
            <p:cNvSpPr/>
            <p:nvPr/>
          </p:nvSpPr>
          <p:spPr>
            <a:xfrm>
              <a:off x="60275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28;p48">
              <a:extLst>
                <a:ext uri="{FF2B5EF4-FFF2-40B4-BE49-F238E27FC236}">
                  <a16:creationId xmlns:a16="http://schemas.microsoft.com/office/drawing/2014/main" id="{1337416D-DF5C-813F-D93A-5AD699B9A4EE}"/>
                </a:ext>
              </a:extLst>
            </p:cNvPr>
            <p:cNvSpPr/>
            <p:nvPr/>
          </p:nvSpPr>
          <p:spPr>
            <a:xfrm>
              <a:off x="59514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29;p48">
              <a:extLst>
                <a:ext uri="{FF2B5EF4-FFF2-40B4-BE49-F238E27FC236}">
                  <a16:creationId xmlns:a16="http://schemas.microsoft.com/office/drawing/2014/main" id="{13CEB3B3-8907-EC79-2A93-566CF6C0BB62}"/>
                </a:ext>
              </a:extLst>
            </p:cNvPr>
            <p:cNvSpPr/>
            <p:nvPr/>
          </p:nvSpPr>
          <p:spPr>
            <a:xfrm>
              <a:off x="59514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30;p48">
              <a:extLst>
                <a:ext uri="{FF2B5EF4-FFF2-40B4-BE49-F238E27FC236}">
                  <a16:creationId xmlns:a16="http://schemas.microsoft.com/office/drawing/2014/main" id="{5AC9ADF7-71CD-104B-70AE-84433690A894}"/>
                </a:ext>
              </a:extLst>
            </p:cNvPr>
            <p:cNvSpPr/>
            <p:nvPr/>
          </p:nvSpPr>
          <p:spPr>
            <a:xfrm>
              <a:off x="59514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31;p48">
              <a:extLst>
                <a:ext uri="{FF2B5EF4-FFF2-40B4-BE49-F238E27FC236}">
                  <a16:creationId xmlns:a16="http://schemas.microsoft.com/office/drawing/2014/main" id="{1E195A15-E977-B74A-BDB8-F5923A31FB89}"/>
                </a:ext>
              </a:extLst>
            </p:cNvPr>
            <p:cNvSpPr/>
            <p:nvPr/>
          </p:nvSpPr>
          <p:spPr>
            <a:xfrm>
              <a:off x="5875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32;p48">
              <a:extLst>
                <a:ext uri="{FF2B5EF4-FFF2-40B4-BE49-F238E27FC236}">
                  <a16:creationId xmlns:a16="http://schemas.microsoft.com/office/drawing/2014/main" id="{38F7C6FD-9848-0506-C138-9014E005ECFF}"/>
                </a:ext>
              </a:extLst>
            </p:cNvPr>
            <p:cNvSpPr/>
            <p:nvPr/>
          </p:nvSpPr>
          <p:spPr>
            <a:xfrm>
              <a:off x="5875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33;p48">
              <a:extLst>
                <a:ext uri="{FF2B5EF4-FFF2-40B4-BE49-F238E27FC236}">
                  <a16:creationId xmlns:a16="http://schemas.microsoft.com/office/drawing/2014/main" id="{8CC221E9-7857-D2BF-C25D-12470307E836}"/>
                </a:ext>
              </a:extLst>
            </p:cNvPr>
            <p:cNvSpPr/>
            <p:nvPr/>
          </p:nvSpPr>
          <p:spPr>
            <a:xfrm>
              <a:off x="58752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34;p48">
              <a:extLst>
                <a:ext uri="{FF2B5EF4-FFF2-40B4-BE49-F238E27FC236}">
                  <a16:creationId xmlns:a16="http://schemas.microsoft.com/office/drawing/2014/main" id="{783DEDF0-482E-B463-EB75-B11AB914395D}"/>
                </a:ext>
              </a:extLst>
            </p:cNvPr>
            <p:cNvSpPr/>
            <p:nvPr/>
          </p:nvSpPr>
          <p:spPr>
            <a:xfrm>
              <a:off x="58752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35;p48">
              <a:extLst>
                <a:ext uri="{FF2B5EF4-FFF2-40B4-BE49-F238E27FC236}">
                  <a16:creationId xmlns:a16="http://schemas.microsoft.com/office/drawing/2014/main" id="{01045E9F-73F1-F697-9F19-70251681DAA4}"/>
                </a:ext>
              </a:extLst>
            </p:cNvPr>
            <p:cNvSpPr/>
            <p:nvPr/>
          </p:nvSpPr>
          <p:spPr>
            <a:xfrm>
              <a:off x="45040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36;p48">
              <a:extLst>
                <a:ext uri="{FF2B5EF4-FFF2-40B4-BE49-F238E27FC236}">
                  <a16:creationId xmlns:a16="http://schemas.microsoft.com/office/drawing/2014/main" id="{FC5E98AD-DAC6-5736-EA10-D13A7D41C857}"/>
                </a:ext>
              </a:extLst>
            </p:cNvPr>
            <p:cNvSpPr/>
            <p:nvPr/>
          </p:nvSpPr>
          <p:spPr>
            <a:xfrm>
              <a:off x="45040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37;p48">
              <a:extLst>
                <a:ext uri="{FF2B5EF4-FFF2-40B4-BE49-F238E27FC236}">
                  <a16:creationId xmlns:a16="http://schemas.microsoft.com/office/drawing/2014/main" id="{2A0669EB-8D46-00FA-8ACF-55529330E86D}"/>
                </a:ext>
              </a:extLst>
            </p:cNvPr>
            <p:cNvSpPr/>
            <p:nvPr/>
          </p:nvSpPr>
          <p:spPr>
            <a:xfrm>
              <a:off x="45040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38;p48">
              <a:extLst>
                <a:ext uri="{FF2B5EF4-FFF2-40B4-BE49-F238E27FC236}">
                  <a16:creationId xmlns:a16="http://schemas.microsoft.com/office/drawing/2014/main" id="{CC0AE2FF-20B0-135F-7C3F-998C4603AD37}"/>
                </a:ext>
              </a:extLst>
            </p:cNvPr>
            <p:cNvSpPr/>
            <p:nvPr/>
          </p:nvSpPr>
          <p:spPr>
            <a:xfrm>
              <a:off x="44278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039;p48">
              <a:extLst>
                <a:ext uri="{FF2B5EF4-FFF2-40B4-BE49-F238E27FC236}">
                  <a16:creationId xmlns:a16="http://schemas.microsoft.com/office/drawing/2014/main" id="{B253FE36-ECA1-6105-28A7-C197918CA3E7}"/>
                </a:ext>
              </a:extLst>
            </p:cNvPr>
            <p:cNvSpPr/>
            <p:nvPr/>
          </p:nvSpPr>
          <p:spPr>
            <a:xfrm>
              <a:off x="4427825" y="3856775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40;p48">
              <a:extLst>
                <a:ext uri="{FF2B5EF4-FFF2-40B4-BE49-F238E27FC236}">
                  <a16:creationId xmlns:a16="http://schemas.microsoft.com/office/drawing/2014/main" id="{2E96AE91-8523-1199-C415-36B3849BFD12}"/>
                </a:ext>
              </a:extLst>
            </p:cNvPr>
            <p:cNvSpPr/>
            <p:nvPr/>
          </p:nvSpPr>
          <p:spPr>
            <a:xfrm>
              <a:off x="44278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41;p48">
              <a:extLst>
                <a:ext uri="{FF2B5EF4-FFF2-40B4-BE49-F238E27FC236}">
                  <a16:creationId xmlns:a16="http://schemas.microsoft.com/office/drawing/2014/main" id="{2A5282E7-3424-AC4B-B809-F9C6B5CFA37B}"/>
                </a:ext>
              </a:extLst>
            </p:cNvPr>
            <p:cNvSpPr/>
            <p:nvPr/>
          </p:nvSpPr>
          <p:spPr>
            <a:xfrm>
              <a:off x="4351600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42;p48">
              <a:extLst>
                <a:ext uri="{FF2B5EF4-FFF2-40B4-BE49-F238E27FC236}">
                  <a16:creationId xmlns:a16="http://schemas.microsoft.com/office/drawing/2014/main" id="{28948622-5C54-B250-229C-EE5D57EB757E}"/>
                </a:ext>
              </a:extLst>
            </p:cNvPr>
            <p:cNvSpPr/>
            <p:nvPr/>
          </p:nvSpPr>
          <p:spPr>
            <a:xfrm>
              <a:off x="43516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43;p48">
              <a:extLst>
                <a:ext uri="{FF2B5EF4-FFF2-40B4-BE49-F238E27FC236}">
                  <a16:creationId xmlns:a16="http://schemas.microsoft.com/office/drawing/2014/main" id="{11032A62-AB7D-B00F-2C36-8D47E3423225}"/>
                </a:ext>
              </a:extLst>
            </p:cNvPr>
            <p:cNvSpPr/>
            <p:nvPr/>
          </p:nvSpPr>
          <p:spPr>
            <a:xfrm>
              <a:off x="39709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044;p48">
              <a:extLst>
                <a:ext uri="{FF2B5EF4-FFF2-40B4-BE49-F238E27FC236}">
                  <a16:creationId xmlns:a16="http://schemas.microsoft.com/office/drawing/2014/main" id="{23CD6E6E-C96D-9CAC-99E5-194748564049}"/>
                </a:ext>
              </a:extLst>
            </p:cNvPr>
            <p:cNvSpPr/>
            <p:nvPr/>
          </p:nvSpPr>
          <p:spPr>
            <a:xfrm>
              <a:off x="39709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045;p48">
              <a:extLst>
                <a:ext uri="{FF2B5EF4-FFF2-40B4-BE49-F238E27FC236}">
                  <a16:creationId xmlns:a16="http://schemas.microsoft.com/office/drawing/2014/main" id="{9A247CDC-24F9-7FB5-C1B9-9C336CC6383A}"/>
                </a:ext>
              </a:extLst>
            </p:cNvPr>
            <p:cNvSpPr/>
            <p:nvPr/>
          </p:nvSpPr>
          <p:spPr>
            <a:xfrm>
              <a:off x="39709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046;p48">
              <a:extLst>
                <a:ext uri="{FF2B5EF4-FFF2-40B4-BE49-F238E27FC236}">
                  <a16:creationId xmlns:a16="http://schemas.microsoft.com/office/drawing/2014/main" id="{825ED36B-FC36-EA50-D814-3D5630F37D95}"/>
                </a:ext>
              </a:extLst>
            </p:cNvPr>
            <p:cNvSpPr/>
            <p:nvPr/>
          </p:nvSpPr>
          <p:spPr>
            <a:xfrm>
              <a:off x="39709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047;p48">
              <a:extLst>
                <a:ext uri="{FF2B5EF4-FFF2-40B4-BE49-F238E27FC236}">
                  <a16:creationId xmlns:a16="http://schemas.microsoft.com/office/drawing/2014/main" id="{A016E81A-FEC8-3B97-3BA6-B33B0463ED9E}"/>
                </a:ext>
              </a:extLst>
            </p:cNvPr>
            <p:cNvSpPr/>
            <p:nvPr/>
          </p:nvSpPr>
          <p:spPr>
            <a:xfrm>
              <a:off x="39709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048;p48">
              <a:extLst>
                <a:ext uri="{FF2B5EF4-FFF2-40B4-BE49-F238E27FC236}">
                  <a16:creationId xmlns:a16="http://schemas.microsoft.com/office/drawing/2014/main" id="{F96A1487-08F8-1E63-3B83-D212C5F04983}"/>
                </a:ext>
              </a:extLst>
            </p:cNvPr>
            <p:cNvSpPr/>
            <p:nvPr/>
          </p:nvSpPr>
          <p:spPr>
            <a:xfrm>
              <a:off x="3970950" y="31710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49;p48">
              <a:extLst>
                <a:ext uri="{FF2B5EF4-FFF2-40B4-BE49-F238E27FC236}">
                  <a16:creationId xmlns:a16="http://schemas.microsoft.com/office/drawing/2014/main" id="{0B41882A-E02C-DE1E-0ACF-D1CA2405475B}"/>
                </a:ext>
              </a:extLst>
            </p:cNvPr>
            <p:cNvSpPr/>
            <p:nvPr/>
          </p:nvSpPr>
          <p:spPr>
            <a:xfrm>
              <a:off x="397095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050;p48">
              <a:extLst>
                <a:ext uri="{FF2B5EF4-FFF2-40B4-BE49-F238E27FC236}">
                  <a16:creationId xmlns:a16="http://schemas.microsoft.com/office/drawing/2014/main" id="{85A5A62F-29E5-9143-2D2D-686C4AE7290A}"/>
                </a:ext>
              </a:extLst>
            </p:cNvPr>
            <p:cNvSpPr/>
            <p:nvPr/>
          </p:nvSpPr>
          <p:spPr>
            <a:xfrm>
              <a:off x="397095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051;p48">
              <a:extLst>
                <a:ext uri="{FF2B5EF4-FFF2-40B4-BE49-F238E27FC236}">
                  <a16:creationId xmlns:a16="http://schemas.microsoft.com/office/drawing/2014/main" id="{E84A0504-F677-8B6F-7FD3-5177D14B54F7}"/>
                </a:ext>
              </a:extLst>
            </p:cNvPr>
            <p:cNvSpPr/>
            <p:nvPr/>
          </p:nvSpPr>
          <p:spPr>
            <a:xfrm>
              <a:off x="39709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052;p48">
              <a:extLst>
                <a:ext uri="{FF2B5EF4-FFF2-40B4-BE49-F238E27FC236}">
                  <a16:creationId xmlns:a16="http://schemas.microsoft.com/office/drawing/2014/main" id="{0ED50977-8D78-9F0B-DDC0-D1CDC3AF6A99}"/>
                </a:ext>
              </a:extLst>
            </p:cNvPr>
            <p:cNvSpPr/>
            <p:nvPr/>
          </p:nvSpPr>
          <p:spPr>
            <a:xfrm>
              <a:off x="39709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053;p48">
              <a:extLst>
                <a:ext uri="{FF2B5EF4-FFF2-40B4-BE49-F238E27FC236}">
                  <a16:creationId xmlns:a16="http://schemas.microsoft.com/office/drawing/2014/main" id="{CD965BAF-2BB3-9BCB-48E0-98C8C77DF7CF}"/>
                </a:ext>
              </a:extLst>
            </p:cNvPr>
            <p:cNvSpPr/>
            <p:nvPr/>
          </p:nvSpPr>
          <p:spPr>
            <a:xfrm>
              <a:off x="397095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054;p48">
              <a:extLst>
                <a:ext uri="{FF2B5EF4-FFF2-40B4-BE49-F238E27FC236}">
                  <a16:creationId xmlns:a16="http://schemas.microsoft.com/office/drawing/2014/main" id="{59A5F20A-E910-B4EB-3E8F-858F726C24BC}"/>
                </a:ext>
              </a:extLst>
            </p:cNvPr>
            <p:cNvSpPr/>
            <p:nvPr/>
          </p:nvSpPr>
          <p:spPr>
            <a:xfrm>
              <a:off x="39709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055;p48">
              <a:extLst>
                <a:ext uri="{FF2B5EF4-FFF2-40B4-BE49-F238E27FC236}">
                  <a16:creationId xmlns:a16="http://schemas.microsoft.com/office/drawing/2014/main" id="{8F756338-8192-A2FD-8E87-3D87E4F8723E}"/>
                </a:ext>
              </a:extLst>
            </p:cNvPr>
            <p:cNvSpPr/>
            <p:nvPr/>
          </p:nvSpPr>
          <p:spPr>
            <a:xfrm>
              <a:off x="39709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056;p48">
              <a:extLst>
                <a:ext uri="{FF2B5EF4-FFF2-40B4-BE49-F238E27FC236}">
                  <a16:creationId xmlns:a16="http://schemas.microsoft.com/office/drawing/2014/main" id="{2075732A-A2A3-85E1-F732-4CB87E823F9D}"/>
                </a:ext>
              </a:extLst>
            </p:cNvPr>
            <p:cNvSpPr/>
            <p:nvPr/>
          </p:nvSpPr>
          <p:spPr>
            <a:xfrm>
              <a:off x="3970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057;p48">
              <a:extLst>
                <a:ext uri="{FF2B5EF4-FFF2-40B4-BE49-F238E27FC236}">
                  <a16:creationId xmlns:a16="http://schemas.microsoft.com/office/drawing/2014/main" id="{A957AFFB-6D9A-E015-2B46-DD4915885643}"/>
                </a:ext>
              </a:extLst>
            </p:cNvPr>
            <p:cNvSpPr/>
            <p:nvPr/>
          </p:nvSpPr>
          <p:spPr>
            <a:xfrm>
              <a:off x="39709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058;p48">
              <a:extLst>
                <a:ext uri="{FF2B5EF4-FFF2-40B4-BE49-F238E27FC236}">
                  <a16:creationId xmlns:a16="http://schemas.microsoft.com/office/drawing/2014/main" id="{78DFF0BC-4222-21B9-A14C-BDC466AF02DE}"/>
                </a:ext>
              </a:extLst>
            </p:cNvPr>
            <p:cNvSpPr/>
            <p:nvPr/>
          </p:nvSpPr>
          <p:spPr>
            <a:xfrm>
              <a:off x="39709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059;p48">
              <a:extLst>
                <a:ext uri="{FF2B5EF4-FFF2-40B4-BE49-F238E27FC236}">
                  <a16:creationId xmlns:a16="http://schemas.microsoft.com/office/drawing/2014/main" id="{977FB68B-5D58-6C71-39D7-D3F29D27FC25}"/>
                </a:ext>
              </a:extLst>
            </p:cNvPr>
            <p:cNvSpPr/>
            <p:nvPr/>
          </p:nvSpPr>
          <p:spPr>
            <a:xfrm>
              <a:off x="40469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060;p48">
              <a:extLst>
                <a:ext uri="{FF2B5EF4-FFF2-40B4-BE49-F238E27FC236}">
                  <a16:creationId xmlns:a16="http://schemas.microsoft.com/office/drawing/2014/main" id="{C23EC802-29F0-D8CF-1C11-C2C256950B25}"/>
                </a:ext>
              </a:extLst>
            </p:cNvPr>
            <p:cNvSpPr/>
            <p:nvPr/>
          </p:nvSpPr>
          <p:spPr>
            <a:xfrm>
              <a:off x="40469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061;p48">
              <a:extLst>
                <a:ext uri="{FF2B5EF4-FFF2-40B4-BE49-F238E27FC236}">
                  <a16:creationId xmlns:a16="http://schemas.microsoft.com/office/drawing/2014/main" id="{942268F6-EF92-E4AB-C18F-EE4AFD52629B}"/>
                </a:ext>
              </a:extLst>
            </p:cNvPr>
            <p:cNvSpPr/>
            <p:nvPr/>
          </p:nvSpPr>
          <p:spPr>
            <a:xfrm>
              <a:off x="40469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062;p48">
              <a:extLst>
                <a:ext uri="{FF2B5EF4-FFF2-40B4-BE49-F238E27FC236}">
                  <a16:creationId xmlns:a16="http://schemas.microsoft.com/office/drawing/2014/main" id="{B3D6D654-8631-1FB2-A139-9B609834B350}"/>
                </a:ext>
              </a:extLst>
            </p:cNvPr>
            <p:cNvSpPr/>
            <p:nvPr/>
          </p:nvSpPr>
          <p:spPr>
            <a:xfrm>
              <a:off x="40469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063;p48">
              <a:extLst>
                <a:ext uri="{FF2B5EF4-FFF2-40B4-BE49-F238E27FC236}">
                  <a16:creationId xmlns:a16="http://schemas.microsoft.com/office/drawing/2014/main" id="{238297CE-85F1-7D53-3D1F-FC648A7EBF82}"/>
                </a:ext>
              </a:extLst>
            </p:cNvPr>
            <p:cNvSpPr/>
            <p:nvPr/>
          </p:nvSpPr>
          <p:spPr>
            <a:xfrm>
              <a:off x="40469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064;p48">
              <a:extLst>
                <a:ext uri="{FF2B5EF4-FFF2-40B4-BE49-F238E27FC236}">
                  <a16:creationId xmlns:a16="http://schemas.microsoft.com/office/drawing/2014/main" id="{A7013E95-1CAB-04EF-DE5E-BF10FD363580}"/>
                </a:ext>
              </a:extLst>
            </p:cNvPr>
            <p:cNvSpPr/>
            <p:nvPr/>
          </p:nvSpPr>
          <p:spPr>
            <a:xfrm>
              <a:off x="40469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065;p48">
              <a:extLst>
                <a:ext uri="{FF2B5EF4-FFF2-40B4-BE49-F238E27FC236}">
                  <a16:creationId xmlns:a16="http://schemas.microsoft.com/office/drawing/2014/main" id="{A314463A-0777-5E0B-1E42-850874C949A2}"/>
                </a:ext>
              </a:extLst>
            </p:cNvPr>
            <p:cNvSpPr/>
            <p:nvPr/>
          </p:nvSpPr>
          <p:spPr>
            <a:xfrm>
              <a:off x="40469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066;p48">
              <a:extLst>
                <a:ext uri="{FF2B5EF4-FFF2-40B4-BE49-F238E27FC236}">
                  <a16:creationId xmlns:a16="http://schemas.microsoft.com/office/drawing/2014/main" id="{A88040A9-14CB-3D74-0AFF-D6EDDC3EB579}"/>
                </a:ext>
              </a:extLst>
            </p:cNvPr>
            <p:cNvSpPr/>
            <p:nvPr/>
          </p:nvSpPr>
          <p:spPr>
            <a:xfrm>
              <a:off x="40469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067;p48">
              <a:extLst>
                <a:ext uri="{FF2B5EF4-FFF2-40B4-BE49-F238E27FC236}">
                  <a16:creationId xmlns:a16="http://schemas.microsoft.com/office/drawing/2014/main" id="{B8F7A1E3-3D21-26EB-B7E1-05BEBE31BD4D}"/>
                </a:ext>
              </a:extLst>
            </p:cNvPr>
            <p:cNvSpPr/>
            <p:nvPr/>
          </p:nvSpPr>
          <p:spPr>
            <a:xfrm>
              <a:off x="40469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068;p48">
              <a:extLst>
                <a:ext uri="{FF2B5EF4-FFF2-40B4-BE49-F238E27FC236}">
                  <a16:creationId xmlns:a16="http://schemas.microsoft.com/office/drawing/2014/main" id="{DACB6C8E-5174-4F6D-B6AC-60FB89872E23}"/>
                </a:ext>
              </a:extLst>
            </p:cNvPr>
            <p:cNvSpPr/>
            <p:nvPr/>
          </p:nvSpPr>
          <p:spPr>
            <a:xfrm>
              <a:off x="40469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069;p48">
              <a:extLst>
                <a:ext uri="{FF2B5EF4-FFF2-40B4-BE49-F238E27FC236}">
                  <a16:creationId xmlns:a16="http://schemas.microsoft.com/office/drawing/2014/main" id="{651DBDB0-0935-FF28-0C4E-25551E680D87}"/>
                </a:ext>
              </a:extLst>
            </p:cNvPr>
            <p:cNvSpPr/>
            <p:nvPr/>
          </p:nvSpPr>
          <p:spPr>
            <a:xfrm>
              <a:off x="40469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070;p48">
              <a:extLst>
                <a:ext uri="{FF2B5EF4-FFF2-40B4-BE49-F238E27FC236}">
                  <a16:creationId xmlns:a16="http://schemas.microsoft.com/office/drawing/2014/main" id="{17AE5F5C-BE52-E5C0-EBF2-5D3D85332456}"/>
                </a:ext>
              </a:extLst>
            </p:cNvPr>
            <p:cNvSpPr/>
            <p:nvPr/>
          </p:nvSpPr>
          <p:spPr>
            <a:xfrm>
              <a:off x="4046950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071;p48">
              <a:extLst>
                <a:ext uri="{FF2B5EF4-FFF2-40B4-BE49-F238E27FC236}">
                  <a16:creationId xmlns:a16="http://schemas.microsoft.com/office/drawing/2014/main" id="{74500D20-086B-C0CD-1BCC-35E35B1D00B3}"/>
                </a:ext>
              </a:extLst>
            </p:cNvPr>
            <p:cNvSpPr/>
            <p:nvPr/>
          </p:nvSpPr>
          <p:spPr>
            <a:xfrm>
              <a:off x="40469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072;p48">
              <a:extLst>
                <a:ext uri="{FF2B5EF4-FFF2-40B4-BE49-F238E27FC236}">
                  <a16:creationId xmlns:a16="http://schemas.microsoft.com/office/drawing/2014/main" id="{F7ECE09E-E6FE-5728-3E0A-2975845715EE}"/>
                </a:ext>
              </a:extLst>
            </p:cNvPr>
            <p:cNvSpPr/>
            <p:nvPr/>
          </p:nvSpPr>
          <p:spPr>
            <a:xfrm>
              <a:off x="41231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073;p48">
              <a:extLst>
                <a:ext uri="{FF2B5EF4-FFF2-40B4-BE49-F238E27FC236}">
                  <a16:creationId xmlns:a16="http://schemas.microsoft.com/office/drawing/2014/main" id="{5BD7C9EF-1E4F-7AB8-A9CB-2D729A10D904}"/>
                </a:ext>
              </a:extLst>
            </p:cNvPr>
            <p:cNvSpPr/>
            <p:nvPr/>
          </p:nvSpPr>
          <p:spPr>
            <a:xfrm>
              <a:off x="41231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074;p48">
              <a:extLst>
                <a:ext uri="{FF2B5EF4-FFF2-40B4-BE49-F238E27FC236}">
                  <a16:creationId xmlns:a16="http://schemas.microsoft.com/office/drawing/2014/main" id="{75DDC197-7BEA-B63D-CF10-9F4C2FAD699D}"/>
                </a:ext>
              </a:extLst>
            </p:cNvPr>
            <p:cNvSpPr/>
            <p:nvPr/>
          </p:nvSpPr>
          <p:spPr>
            <a:xfrm>
              <a:off x="41231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075;p48">
              <a:extLst>
                <a:ext uri="{FF2B5EF4-FFF2-40B4-BE49-F238E27FC236}">
                  <a16:creationId xmlns:a16="http://schemas.microsoft.com/office/drawing/2014/main" id="{08FC9911-F607-478E-C68A-667EA0557CCA}"/>
                </a:ext>
              </a:extLst>
            </p:cNvPr>
            <p:cNvSpPr/>
            <p:nvPr/>
          </p:nvSpPr>
          <p:spPr>
            <a:xfrm>
              <a:off x="41231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076;p48">
              <a:extLst>
                <a:ext uri="{FF2B5EF4-FFF2-40B4-BE49-F238E27FC236}">
                  <a16:creationId xmlns:a16="http://schemas.microsoft.com/office/drawing/2014/main" id="{C517DF2D-5049-99D1-7E1A-8D9017DBF3AC}"/>
                </a:ext>
              </a:extLst>
            </p:cNvPr>
            <p:cNvSpPr/>
            <p:nvPr/>
          </p:nvSpPr>
          <p:spPr>
            <a:xfrm>
              <a:off x="41231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077;p48">
              <a:extLst>
                <a:ext uri="{FF2B5EF4-FFF2-40B4-BE49-F238E27FC236}">
                  <a16:creationId xmlns:a16="http://schemas.microsoft.com/office/drawing/2014/main" id="{A449E6CE-4B9D-B987-17DD-BD6AD4175DB3}"/>
                </a:ext>
              </a:extLst>
            </p:cNvPr>
            <p:cNvSpPr/>
            <p:nvPr/>
          </p:nvSpPr>
          <p:spPr>
            <a:xfrm>
              <a:off x="4123175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078;p48">
              <a:extLst>
                <a:ext uri="{FF2B5EF4-FFF2-40B4-BE49-F238E27FC236}">
                  <a16:creationId xmlns:a16="http://schemas.microsoft.com/office/drawing/2014/main" id="{0A0C3E1B-2B84-2231-18EF-61DD92A50FEB}"/>
                </a:ext>
              </a:extLst>
            </p:cNvPr>
            <p:cNvSpPr/>
            <p:nvPr/>
          </p:nvSpPr>
          <p:spPr>
            <a:xfrm>
              <a:off x="41231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079;p48">
              <a:extLst>
                <a:ext uri="{FF2B5EF4-FFF2-40B4-BE49-F238E27FC236}">
                  <a16:creationId xmlns:a16="http://schemas.microsoft.com/office/drawing/2014/main" id="{CFF76F63-35C1-3791-2143-90A1B4D0DA1B}"/>
                </a:ext>
              </a:extLst>
            </p:cNvPr>
            <p:cNvSpPr/>
            <p:nvPr/>
          </p:nvSpPr>
          <p:spPr>
            <a:xfrm>
              <a:off x="41231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080;p48">
              <a:extLst>
                <a:ext uri="{FF2B5EF4-FFF2-40B4-BE49-F238E27FC236}">
                  <a16:creationId xmlns:a16="http://schemas.microsoft.com/office/drawing/2014/main" id="{A848F91E-24B1-4441-B7F5-2DFCBF9544F5}"/>
                </a:ext>
              </a:extLst>
            </p:cNvPr>
            <p:cNvSpPr/>
            <p:nvPr/>
          </p:nvSpPr>
          <p:spPr>
            <a:xfrm>
              <a:off x="41231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081;p48">
              <a:extLst>
                <a:ext uri="{FF2B5EF4-FFF2-40B4-BE49-F238E27FC236}">
                  <a16:creationId xmlns:a16="http://schemas.microsoft.com/office/drawing/2014/main" id="{FBA9EED5-D795-E29F-325F-365BBD645BED}"/>
                </a:ext>
              </a:extLst>
            </p:cNvPr>
            <p:cNvSpPr/>
            <p:nvPr/>
          </p:nvSpPr>
          <p:spPr>
            <a:xfrm>
              <a:off x="41231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082;p48">
              <a:extLst>
                <a:ext uri="{FF2B5EF4-FFF2-40B4-BE49-F238E27FC236}">
                  <a16:creationId xmlns:a16="http://schemas.microsoft.com/office/drawing/2014/main" id="{3FE6FFC5-C1CB-3269-D9F7-8991278D6E4C}"/>
                </a:ext>
              </a:extLst>
            </p:cNvPr>
            <p:cNvSpPr/>
            <p:nvPr/>
          </p:nvSpPr>
          <p:spPr>
            <a:xfrm>
              <a:off x="41231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083;p48">
              <a:extLst>
                <a:ext uri="{FF2B5EF4-FFF2-40B4-BE49-F238E27FC236}">
                  <a16:creationId xmlns:a16="http://schemas.microsoft.com/office/drawing/2014/main" id="{92A9DE64-673C-764A-A880-EA2FB539F96A}"/>
                </a:ext>
              </a:extLst>
            </p:cNvPr>
            <p:cNvSpPr/>
            <p:nvPr/>
          </p:nvSpPr>
          <p:spPr>
            <a:xfrm>
              <a:off x="412317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084;p48">
              <a:extLst>
                <a:ext uri="{FF2B5EF4-FFF2-40B4-BE49-F238E27FC236}">
                  <a16:creationId xmlns:a16="http://schemas.microsoft.com/office/drawing/2014/main" id="{35FE5F10-6369-4EDD-EEDB-4FF39A3C44D6}"/>
                </a:ext>
              </a:extLst>
            </p:cNvPr>
            <p:cNvSpPr/>
            <p:nvPr/>
          </p:nvSpPr>
          <p:spPr>
            <a:xfrm>
              <a:off x="41994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085;p48">
              <a:extLst>
                <a:ext uri="{FF2B5EF4-FFF2-40B4-BE49-F238E27FC236}">
                  <a16:creationId xmlns:a16="http://schemas.microsoft.com/office/drawing/2014/main" id="{68965F62-1B9C-8C4A-A2E7-40A9E15801FC}"/>
                </a:ext>
              </a:extLst>
            </p:cNvPr>
            <p:cNvSpPr/>
            <p:nvPr/>
          </p:nvSpPr>
          <p:spPr>
            <a:xfrm>
              <a:off x="41994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086;p48">
              <a:extLst>
                <a:ext uri="{FF2B5EF4-FFF2-40B4-BE49-F238E27FC236}">
                  <a16:creationId xmlns:a16="http://schemas.microsoft.com/office/drawing/2014/main" id="{39B75367-F416-49D3-3E8D-9A0E14934803}"/>
                </a:ext>
              </a:extLst>
            </p:cNvPr>
            <p:cNvSpPr/>
            <p:nvPr/>
          </p:nvSpPr>
          <p:spPr>
            <a:xfrm>
              <a:off x="41994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087;p48">
              <a:extLst>
                <a:ext uri="{FF2B5EF4-FFF2-40B4-BE49-F238E27FC236}">
                  <a16:creationId xmlns:a16="http://schemas.microsoft.com/office/drawing/2014/main" id="{D5096F96-C730-AF65-7D3D-060F703E2DED}"/>
                </a:ext>
              </a:extLst>
            </p:cNvPr>
            <p:cNvSpPr/>
            <p:nvPr/>
          </p:nvSpPr>
          <p:spPr>
            <a:xfrm>
              <a:off x="41994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088;p48">
              <a:extLst>
                <a:ext uri="{FF2B5EF4-FFF2-40B4-BE49-F238E27FC236}">
                  <a16:creationId xmlns:a16="http://schemas.microsoft.com/office/drawing/2014/main" id="{1DB4AD17-BD7B-54E5-52FC-3BA2D03F3847}"/>
                </a:ext>
              </a:extLst>
            </p:cNvPr>
            <p:cNvSpPr/>
            <p:nvPr/>
          </p:nvSpPr>
          <p:spPr>
            <a:xfrm>
              <a:off x="427560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089;p48">
              <a:extLst>
                <a:ext uri="{FF2B5EF4-FFF2-40B4-BE49-F238E27FC236}">
                  <a16:creationId xmlns:a16="http://schemas.microsoft.com/office/drawing/2014/main" id="{A28F1D7A-F2FD-2AB3-A7C4-47A208EBF792}"/>
                </a:ext>
              </a:extLst>
            </p:cNvPr>
            <p:cNvSpPr/>
            <p:nvPr/>
          </p:nvSpPr>
          <p:spPr>
            <a:xfrm>
              <a:off x="42756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090;p48">
              <a:extLst>
                <a:ext uri="{FF2B5EF4-FFF2-40B4-BE49-F238E27FC236}">
                  <a16:creationId xmlns:a16="http://schemas.microsoft.com/office/drawing/2014/main" id="{DBA42597-72D1-3CCA-376A-97EA1DFCF4F7}"/>
                </a:ext>
              </a:extLst>
            </p:cNvPr>
            <p:cNvSpPr/>
            <p:nvPr/>
          </p:nvSpPr>
          <p:spPr>
            <a:xfrm>
              <a:off x="42756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091;p48">
              <a:extLst>
                <a:ext uri="{FF2B5EF4-FFF2-40B4-BE49-F238E27FC236}">
                  <a16:creationId xmlns:a16="http://schemas.microsoft.com/office/drawing/2014/main" id="{127732D8-DCEC-16D6-FA44-2264AB1E2284}"/>
                </a:ext>
              </a:extLst>
            </p:cNvPr>
            <p:cNvSpPr/>
            <p:nvPr/>
          </p:nvSpPr>
          <p:spPr>
            <a:xfrm>
              <a:off x="42756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092;p48">
              <a:extLst>
                <a:ext uri="{FF2B5EF4-FFF2-40B4-BE49-F238E27FC236}">
                  <a16:creationId xmlns:a16="http://schemas.microsoft.com/office/drawing/2014/main" id="{0B5046AE-AC0B-B8AE-28EE-CC1376D6B4D2}"/>
                </a:ext>
              </a:extLst>
            </p:cNvPr>
            <p:cNvSpPr/>
            <p:nvPr/>
          </p:nvSpPr>
          <p:spPr>
            <a:xfrm>
              <a:off x="4275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093;p48">
              <a:extLst>
                <a:ext uri="{FF2B5EF4-FFF2-40B4-BE49-F238E27FC236}">
                  <a16:creationId xmlns:a16="http://schemas.microsoft.com/office/drawing/2014/main" id="{2B62363E-CBE1-2980-CD2E-8FF10E27A296}"/>
                </a:ext>
              </a:extLst>
            </p:cNvPr>
            <p:cNvSpPr/>
            <p:nvPr/>
          </p:nvSpPr>
          <p:spPr>
            <a:xfrm>
              <a:off x="4199400" y="33233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094;p48">
              <a:extLst>
                <a:ext uri="{FF2B5EF4-FFF2-40B4-BE49-F238E27FC236}">
                  <a16:creationId xmlns:a16="http://schemas.microsoft.com/office/drawing/2014/main" id="{3BDC2F0B-39F5-4051-23FA-98E2217A59CE}"/>
                </a:ext>
              </a:extLst>
            </p:cNvPr>
            <p:cNvSpPr/>
            <p:nvPr/>
          </p:nvSpPr>
          <p:spPr>
            <a:xfrm>
              <a:off x="419940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095;p48">
              <a:extLst>
                <a:ext uri="{FF2B5EF4-FFF2-40B4-BE49-F238E27FC236}">
                  <a16:creationId xmlns:a16="http://schemas.microsoft.com/office/drawing/2014/main" id="{0A477404-9072-A5DF-B8F1-DEE576A61BC0}"/>
                </a:ext>
              </a:extLst>
            </p:cNvPr>
            <p:cNvSpPr/>
            <p:nvPr/>
          </p:nvSpPr>
          <p:spPr>
            <a:xfrm>
              <a:off x="4199400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096;p48">
              <a:extLst>
                <a:ext uri="{FF2B5EF4-FFF2-40B4-BE49-F238E27FC236}">
                  <a16:creationId xmlns:a16="http://schemas.microsoft.com/office/drawing/2014/main" id="{3609FAD5-A660-D6EF-1287-24CED835C19D}"/>
                </a:ext>
              </a:extLst>
            </p:cNvPr>
            <p:cNvSpPr/>
            <p:nvPr/>
          </p:nvSpPr>
          <p:spPr>
            <a:xfrm>
              <a:off x="4199400" y="355192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097;p48">
              <a:extLst>
                <a:ext uri="{FF2B5EF4-FFF2-40B4-BE49-F238E27FC236}">
                  <a16:creationId xmlns:a16="http://schemas.microsoft.com/office/drawing/2014/main" id="{CB25E5B4-50EF-722B-A421-EC98B6D4388D}"/>
                </a:ext>
              </a:extLst>
            </p:cNvPr>
            <p:cNvSpPr/>
            <p:nvPr/>
          </p:nvSpPr>
          <p:spPr>
            <a:xfrm>
              <a:off x="419940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098;p48">
              <a:extLst>
                <a:ext uri="{FF2B5EF4-FFF2-40B4-BE49-F238E27FC236}">
                  <a16:creationId xmlns:a16="http://schemas.microsoft.com/office/drawing/2014/main" id="{A3AE2717-5CD1-03DD-AAB2-EBA41B7D5A94}"/>
                </a:ext>
              </a:extLst>
            </p:cNvPr>
            <p:cNvSpPr/>
            <p:nvPr/>
          </p:nvSpPr>
          <p:spPr>
            <a:xfrm>
              <a:off x="419940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099;p48">
              <a:extLst>
                <a:ext uri="{FF2B5EF4-FFF2-40B4-BE49-F238E27FC236}">
                  <a16:creationId xmlns:a16="http://schemas.microsoft.com/office/drawing/2014/main" id="{916BEB62-8A01-8623-EF8D-B41FFE389147}"/>
                </a:ext>
              </a:extLst>
            </p:cNvPr>
            <p:cNvSpPr/>
            <p:nvPr/>
          </p:nvSpPr>
          <p:spPr>
            <a:xfrm>
              <a:off x="41231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100;p48">
              <a:extLst>
                <a:ext uri="{FF2B5EF4-FFF2-40B4-BE49-F238E27FC236}">
                  <a16:creationId xmlns:a16="http://schemas.microsoft.com/office/drawing/2014/main" id="{BBBAAF62-FBD7-FA29-BC49-0AA2E6174C8B}"/>
                </a:ext>
              </a:extLst>
            </p:cNvPr>
            <p:cNvSpPr/>
            <p:nvPr/>
          </p:nvSpPr>
          <p:spPr>
            <a:xfrm>
              <a:off x="41231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101;p48">
              <a:extLst>
                <a:ext uri="{FF2B5EF4-FFF2-40B4-BE49-F238E27FC236}">
                  <a16:creationId xmlns:a16="http://schemas.microsoft.com/office/drawing/2014/main" id="{DAB2491F-A19E-08E6-E64A-F5711F2992E9}"/>
                </a:ext>
              </a:extLst>
            </p:cNvPr>
            <p:cNvSpPr/>
            <p:nvPr/>
          </p:nvSpPr>
          <p:spPr>
            <a:xfrm>
              <a:off x="4046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102;p48">
              <a:extLst>
                <a:ext uri="{FF2B5EF4-FFF2-40B4-BE49-F238E27FC236}">
                  <a16:creationId xmlns:a16="http://schemas.microsoft.com/office/drawing/2014/main" id="{D78A87B4-B1F5-4646-E9F8-53F80C68F7D9}"/>
                </a:ext>
              </a:extLst>
            </p:cNvPr>
            <p:cNvSpPr/>
            <p:nvPr/>
          </p:nvSpPr>
          <p:spPr>
            <a:xfrm>
              <a:off x="40469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103;p48">
              <a:extLst>
                <a:ext uri="{FF2B5EF4-FFF2-40B4-BE49-F238E27FC236}">
                  <a16:creationId xmlns:a16="http://schemas.microsoft.com/office/drawing/2014/main" id="{9A68E1FB-7D00-A391-634C-DF8DAA32F720}"/>
                </a:ext>
              </a:extLst>
            </p:cNvPr>
            <p:cNvSpPr/>
            <p:nvPr/>
          </p:nvSpPr>
          <p:spPr>
            <a:xfrm>
              <a:off x="40469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104;p48">
              <a:extLst>
                <a:ext uri="{FF2B5EF4-FFF2-40B4-BE49-F238E27FC236}">
                  <a16:creationId xmlns:a16="http://schemas.microsoft.com/office/drawing/2014/main" id="{1829C55C-520B-23A5-9469-524ECB8EB00F}"/>
                </a:ext>
              </a:extLst>
            </p:cNvPr>
            <p:cNvSpPr/>
            <p:nvPr/>
          </p:nvSpPr>
          <p:spPr>
            <a:xfrm>
              <a:off x="40469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105;p48">
              <a:extLst>
                <a:ext uri="{FF2B5EF4-FFF2-40B4-BE49-F238E27FC236}">
                  <a16:creationId xmlns:a16="http://schemas.microsoft.com/office/drawing/2014/main" id="{5B1A71B7-239E-E610-7CFB-08C508484EE0}"/>
                </a:ext>
              </a:extLst>
            </p:cNvPr>
            <p:cNvSpPr/>
            <p:nvPr/>
          </p:nvSpPr>
          <p:spPr>
            <a:xfrm>
              <a:off x="39709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106;p48">
              <a:extLst>
                <a:ext uri="{FF2B5EF4-FFF2-40B4-BE49-F238E27FC236}">
                  <a16:creationId xmlns:a16="http://schemas.microsoft.com/office/drawing/2014/main" id="{B08BC078-FEC4-8554-8389-BCA0A8CE6B4B}"/>
                </a:ext>
              </a:extLst>
            </p:cNvPr>
            <p:cNvSpPr/>
            <p:nvPr/>
          </p:nvSpPr>
          <p:spPr>
            <a:xfrm>
              <a:off x="35898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107;p48">
              <a:extLst>
                <a:ext uri="{FF2B5EF4-FFF2-40B4-BE49-F238E27FC236}">
                  <a16:creationId xmlns:a16="http://schemas.microsoft.com/office/drawing/2014/main" id="{2B3F2005-B34C-62FF-8C7F-A6DDE868AFC8}"/>
                </a:ext>
              </a:extLst>
            </p:cNvPr>
            <p:cNvSpPr/>
            <p:nvPr/>
          </p:nvSpPr>
          <p:spPr>
            <a:xfrm>
              <a:off x="35898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108;p48">
              <a:extLst>
                <a:ext uri="{FF2B5EF4-FFF2-40B4-BE49-F238E27FC236}">
                  <a16:creationId xmlns:a16="http://schemas.microsoft.com/office/drawing/2014/main" id="{F0A09B67-157F-A7BE-684D-01E70589BBB9}"/>
                </a:ext>
              </a:extLst>
            </p:cNvPr>
            <p:cNvSpPr/>
            <p:nvPr/>
          </p:nvSpPr>
          <p:spPr>
            <a:xfrm>
              <a:off x="358987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109;p48">
              <a:extLst>
                <a:ext uri="{FF2B5EF4-FFF2-40B4-BE49-F238E27FC236}">
                  <a16:creationId xmlns:a16="http://schemas.microsoft.com/office/drawing/2014/main" id="{3BE6503B-1A3A-5F64-F22E-B209558A5033}"/>
                </a:ext>
              </a:extLst>
            </p:cNvPr>
            <p:cNvSpPr/>
            <p:nvPr/>
          </p:nvSpPr>
          <p:spPr>
            <a:xfrm>
              <a:off x="358987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110;p48">
              <a:extLst>
                <a:ext uri="{FF2B5EF4-FFF2-40B4-BE49-F238E27FC236}">
                  <a16:creationId xmlns:a16="http://schemas.microsoft.com/office/drawing/2014/main" id="{6A1D836F-BDF0-DBAE-20CD-3A6925094560}"/>
                </a:ext>
              </a:extLst>
            </p:cNvPr>
            <p:cNvSpPr/>
            <p:nvPr/>
          </p:nvSpPr>
          <p:spPr>
            <a:xfrm>
              <a:off x="35898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111;p48">
              <a:extLst>
                <a:ext uri="{FF2B5EF4-FFF2-40B4-BE49-F238E27FC236}">
                  <a16:creationId xmlns:a16="http://schemas.microsoft.com/office/drawing/2014/main" id="{C85FBE89-1F14-A024-03D6-B0E0365706D3}"/>
                </a:ext>
              </a:extLst>
            </p:cNvPr>
            <p:cNvSpPr/>
            <p:nvPr/>
          </p:nvSpPr>
          <p:spPr>
            <a:xfrm>
              <a:off x="35898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112;p48">
              <a:extLst>
                <a:ext uri="{FF2B5EF4-FFF2-40B4-BE49-F238E27FC236}">
                  <a16:creationId xmlns:a16="http://schemas.microsoft.com/office/drawing/2014/main" id="{9EC5BDE8-9B54-792E-C9A2-1E7A99F3A67A}"/>
                </a:ext>
              </a:extLst>
            </p:cNvPr>
            <p:cNvSpPr/>
            <p:nvPr/>
          </p:nvSpPr>
          <p:spPr>
            <a:xfrm>
              <a:off x="35898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113;p48">
              <a:extLst>
                <a:ext uri="{FF2B5EF4-FFF2-40B4-BE49-F238E27FC236}">
                  <a16:creationId xmlns:a16="http://schemas.microsoft.com/office/drawing/2014/main" id="{067A77BD-270A-2652-9CC6-554930A56790}"/>
                </a:ext>
              </a:extLst>
            </p:cNvPr>
            <p:cNvSpPr/>
            <p:nvPr/>
          </p:nvSpPr>
          <p:spPr>
            <a:xfrm>
              <a:off x="32852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114;p48">
              <a:extLst>
                <a:ext uri="{FF2B5EF4-FFF2-40B4-BE49-F238E27FC236}">
                  <a16:creationId xmlns:a16="http://schemas.microsoft.com/office/drawing/2014/main" id="{6451FB46-F184-D97F-E7F0-5BCF34E5EE20}"/>
                </a:ext>
              </a:extLst>
            </p:cNvPr>
            <p:cNvSpPr/>
            <p:nvPr/>
          </p:nvSpPr>
          <p:spPr>
            <a:xfrm>
              <a:off x="32852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115;p48">
              <a:extLst>
                <a:ext uri="{FF2B5EF4-FFF2-40B4-BE49-F238E27FC236}">
                  <a16:creationId xmlns:a16="http://schemas.microsoft.com/office/drawing/2014/main" id="{BD358DE9-3495-8D24-22F8-9F09C8A6C7E3}"/>
                </a:ext>
              </a:extLst>
            </p:cNvPr>
            <p:cNvSpPr/>
            <p:nvPr/>
          </p:nvSpPr>
          <p:spPr>
            <a:xfrm>
              <a:off x="32852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116;p48">
              <a:extLst>
                <a:ext uri="{FF2B5EF4-FFF2-40B4-BE49-F238E27FC236}">
                  <a16:creationId xmlns:a16="http://schemas.microsoft.com/office/drawing/2014/main" id="{0195BA0F-A16B-2D3E-D1A8-C53BB1BB84F1}"/>
                </a:ext>
              </a:extLst>
            </p:cNvPr>
            <p:cNvSpPr/>
            <p:nvPr/>
          </p:nvSpPr>
          <p:spPr>
            <a:xfrm>
              <a:off x="33614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117;p48">
              <a:extLst>
                <a:ext uri="{FF2B5EF4-FFF2-40B4-BE49-F238E27FC236}">
                  <a16:creationId xmlns:a16="http://schemas.microsoft.com/office/drawing/2014/main" id="{DD585660-A1EA-D72A-441D-6D16E1067792}"/>
                </a:ext>
              </a:extLst>
            </p:cNvPr>
            <p:cNvSpPr/>
            <p:nvPr/>
          </p:nvSpPr>
          <p:spPr>
            <a:xfrm>
              <a:off x="33614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118;p48">
              <a:extLst>
                <a:ext uri="{FF2B5EF4-FFF2-40B4-BE49-F238E27FC236}">
                  <a16:creationId xmlns:a16="http://schemas.microsoft.com/office/drawing/2014/main" id="{B6935F98-D93A-994B-19E3-F74FD3B02324}"/>
                </a:ext>
              </a:extLst>
            </p:cNvPr>
            <p:cNvSpPr/>
            <p:nvPr/>
          </p:nvSpPr>
          <p:spPr>
            <a:xfrm>
              <a:off x="33614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119;p48">
              <a:extLst>
                <a:ext uri="{FF2B5EF4-FFF2-40B4-BE49-F238E27FC236}">
                  <a16:creationId xmlns:a16="http://schemas.microsoft.com/office/drawing/2014/main" id="{22C9D55C-197F-34C6-1D06-128ACB136315}"/>
                </a:ext>
              </a:extLst>
            </p:cNvPr>
            <p:cNvSpPr/>
            <p:nvPr/>
          </p:nvSpPr>
          <p:spPr>
            <a:xfrm>
              <a:off x="336145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120;p48">
              <a:extLst>
                <a:ext uri="{FF2B5EF4-FFF2-40B4-BE49-F238E27FC236}">
                  <a16:creationId xmlns:a16="http://schemas.microsoft.com/office/drawing/2014/main" id="{8DB17233-A6D6-17CD-7654-9947A6149562}"/>
                </a:ext>
              </a:extLst>
            </p:cNvPr>
            <p:cNvSpPr/>
            <p:nvPr/>
          </p:nvSpPr>
          <p:spPr>
            <a:xfrm>
              <a:off x="33614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121;p48">
              <a:extLst>
                <a:ext uri="{FF2B5EF4-FFF2-40B4-BE49-F238E27FC236}">
                  <a16:creationId xmlns:a16="http://schemas.microsoft.com/office/drawing/2014/main" id="{21C85DA0-4E3C-0626-D514-6F9ABA4B6942}"/>
                </a:ext>
              </a:extLst>
            </p:cNvPr>
            <p:cNvSpPr/>
            <p:nvPr/>
          </p:nvSpPr>
          <p:spPr>
            <a:xfrm>
              <a:off x="34374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122;p48">
              <a:extLst>
                <a:ext uri="{FF2B5EF4-FFF2-40B4-BE49-F238E27FC236}">
                  <a16:creationId xmlns:a16="http://schemas.microsoft.com/office/drawing/2014/main" id="{F92643FC-73E6-0BA5-6B01-D6D03CCF471A}"/>
                </a:ext>
              </a:extLst>
            </p:cNvPr>
            <p:cNvSpPr/>
            <p:nvPr/>
          </p:nvSpPr>
          <p:spPr>
            <a:xfrm>
              <a:off x="34374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123;p48">
              <a:extLst>
                <a:ext uri="{FF2B5EF4-FFF2-40B4-BE49-F238E27FC236}">
                  <a16:creationId xmlns:a16="http://schemas.microsoft.com/office/drawing/2014/main" id="{620276BB-DAB2-FFFD-D8AC-865A2023AC67}"/>
                </a:ext>
              </a:extLst>
            </p:cNvPr>
            <p:cNvSpPr/>
            <p:nvPr/>
          </p:nvSpPr>
          <p:spPr>
            <a:xfrm>
              <a:off x="34374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124;p48">
              <a:extLst>
                <a:ext uri="{FF2B5EF4-FFF2-40B4-BE49-F238E27FC236}">
                  <a16:creationId xmlns:a16="http://schemas.microsoft.com/office/drawing/2014/main" id="{42883BC6-C0A9-6D90-819D-2149B0FA9929}"/>
                </a:ext>
              </a:extLst>
            </p:cNvPr>
            <p:cNvSpPr/>
            <p:nvPr/>
          </p:nvSpPr>
          <p:spPr>
            <a:xfrm>
              <a:off x="34374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125;p48">
              <a:extLst>
                <a:ext uri="{FF2B5EF4-FFF2-40B4-BE49-F238E27FC236}">
                  <a16:creationId xmlns:a16="http://schemas.microsoft.com/office/drawing/2014/main" id="{4B06ECE7-1C8B-D437-79F0-F6A046CAC7DB}"/>
                </a:ext>
              </a:extLst>
            </p:cNvPr>
            <p:cNvSpPr/>
            <p:nvPr/>
          </p:nvSpPr>
          <p:spPr>
            <a:xfrm>
              <a:off x="34374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126;p48">
              <a:extLst>
                <a:ext uri="{FF2B5EF4-FFF2-40B4-BE49-F238E27FC236}">
                  <a16:creationId xmlns:a16="http://schemas.microsoft.com/office/drawing/2014/main" id="{1BA49902-6B72-2785-54D6-95EBD36DC280}"/>
                </a:ext>
              </a:extLst>
            </p:cNvPr>
            <p:cNvSpPr/>
            <p:nvPr/>
          </p:nvSpPr>
          <p:spPr>
            <a:xfrm>
              <a:off x="34374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127;p48">
              <a:extLst>
                <a:ext uri="{FF2B5EF4-FFF2-40B4-BE49-F238E27FC236}">
                  <a16:creationId xmlns:a16="http://schemas.microsoft.com/office/drawing/2014/main" id="{643A4349-DC40-755B-B00B-27A80978B213}"/>
                </a:ext>
              </a:extLst>
            </p:cNvPr>
            <p:cNvSpPr/>
            <p:nvPr/>
          </p:nvSpPr>
          <p:spPr>
            <a:xfrm>
              <a:off x="34374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128;p48">
              <a:extLst>
                <a:ext uri="{FF2B5EF4-FFF2-40B4-BE49-F238E27FC236}">
                  <a16:creationId xmlns:a16="http://schemas.microsoft.com/office/drawing/2014/main" id="{81BCBF4D-BD50-7F02-47C2-75B5C3E9023B}"/>
                </a:ext>
              </a:extLst>
            </p:cNvPr>
            <p:cNvSpPr/>
            <p:nvPr/>
          </p:nvSpPr>
          <p:spPr>
            <a:xfrm>
              <a:off x="35136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129;p48">
              <a:extLst>
                <a:ext uri="{FF2B5EF4-FFF2-40B4-BE49-F238E27FC236}">
                  <a16:creationId xmlns:a16="http://schemas.microsoft.com/office/drawing/2014/main" id="{6BA46B8A-7E5B-0220-0CAB-81D3A967B78C}"/>
                </a:ext>
              </a:extLst>
            </p:cNvPr>
            <p:cNvSpPr/>
            <p:nvPr/>
          </p:nvSpPr>
          <p:spPr>
            <a:xfrm>
              <a:off x="35136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130;p48">
              <a:extLst>
                <a:ext uri="{FF2B5EF4-FFF2-40B4-BE49-F238E27FC236}">
                  <a16:creationId xmlns:a16="http://schemas.microsoft.com/office/drawing/2014/main" id="{A6E1F845-BCDF-6C44-D8FF-FEB9A3CD4498}"/>
                </a:ext>
              </a:extLst>
            </p:cNvPr>
            <p:cNvSpPr/>
            <p:nvPr/>
          </p:nvSpPr>
          <p:spPr>
            <a:xfrm>
              <a:off x="35136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131;p48">
              <a:extLst>
                <a:ext uri="{FF2B5EF4-FFF2-40B4-BE49-F238E27FC236}">
                  <a16:creationId xmlns:a16="http://schemas.microsoft.com/office/drawing/2014/main" id="{7F7C8568-1E4E-1F07-54C3-E2628AE4DCD6}"/>
                </a:ext>
              </a:extLst>
            </p:cNvPr>
            <p:cNvSpPr/>
            <p:nvPr/>
          </p:nvSpPr>
          <p:spPr>
            <a:xfrm>
              <a:off x="35136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132;p48">
              <a:extLst>
                <a:ext uri="{FF2B5EF4-FFF2-40B4-BE49-F238E27FC236}">
                  <a16:creationId xmlns:a16="http://schemas.microsoft.com/office/drawing/2014/main" id="{0A1FCA9D-6EA3-5F98-9EFD-01C6F8DA6D81}"/>
                </a:ext>
              </a:extLst>
            </p:cNvPr>
            <p:cNvSpPr/>
            <p:nvPr/>
          </p:nvSpPr>
          <p:spPr>
            <a:xfrm>
              <a:off x="35136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133;p48">
              <a:extLst>
                <a:ext uri="{FF2B5EF4-FFF2-40B4-BE49-F238E27FC236}">
                  <a16:creationId xmlns:a16="http://schemas.microsoft.com/office/drawing/2014/main" id="{B566E772-8588-5A9C-ABBA-624878E75D5B}"/>
                </a:ext>
              </a:extLst>
            </p:cNvPr>
            <p:cNvSpPr/>
            <p:nvPr/>
          </p:nvSpPr>
          <p:spPr>
            <a:xfrm>
              <a:off x="35136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134;p48">
              <a:extLst>
                <a:ext uri="{FF2B5EF4-FFF2-40B4-BE49-F238E27FC236}">
                  <a16:creationId xmlns:a16="http://schemas.microsoft.com/office/drawing/2014/main" id="{277ED9E3-80AB-88F3-C9BE-DFDCCE812C3D}"/>
                </a:ext>
              </a:extLst>
            </p:cNvPr>
            <p:cNvSpPr/>
            <p:nvPr/>
          </p:nvSpPr>
          <p:spPr>
            <a:xfrm>
              <a:off x="35136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135;p48">
              <a:extLst>
                <a:ext uri="{FF2B5EF4-FFF2-40B4-BE49-F238E27FC236}">
                  <a16:creationId xmlns:a16="http://schemas.microsoft.com/office/drawing/2014/main" id="{E9B64207-6929-532E-ABDB-2084E35524F5}"/>
                </a:ext>
              </a:extLst>
            </p:cNvPr>
            <p:cNvSpPr/>
            <p:nvPr/>
          </p:nvSpPr>
          <p:spPr>
            <a:xfrm>
              <a:off x="35136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136;p48">
              <a:extLst>
                <a:ext uri="{FF2B5EF4-FFF2-40B4-BE49-F238E27FC236}">
                  <a16:creationId xmlns:a16="http://schemas.microsoft.com/office/drawing/2014/main" id="{58A49547-3BDB-B030-24C6-E246EF8C4C68}"/>
                </a:ext>
              </a:extLst>
            </p:cNvPr>
            <p:cNvSpPr/>
            <p:nvPr/>
          </p:nvSpPr>
          <p:spPr>
            <a:xfrm>
              <a:off x="35898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137;p48">
              <a:extLst>
                <a:ext uri="{FF2B5EF4-FFF2-40B4-BE49-F238E27FC236}">
                  <a16:creationId xmlns:a16="http://schemas.microsoft.com/office/drawing/2014/main" id="{680DEA01-DDBB-2770-E8C4-9219AFFBDFCF}"/>
                </a:ext>
              </a:extLst>
            </p:cNvPr>
            <p:cNvSpPr/>
            <p:nvPr/>
          </p:nvSpPr>
          <p:spPr>
            <a:xfrm>
              <a:off x="366610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138;p48">
              <a:extLst>
                <a:ext uri="{FF2B5EF4-FFF2-40B4-BE49-F238E27FC236}">
                  <a16:creationId xmlns:a16="http://schemas.microsoft.com/office/drawing/2014/main" id="{4B5A1E06-88E9-437E-D6B8-DF6204867AF7}"/>
                </a:ext>
              </a:extLst>
            </p:cNvPr>
            <p:cNvSpPr/>
            <p:nvPr/>
          </p:nvSpPr>
          <p:spPr>
            <a:xfrm>
              <a:off x="366610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139;p48">
              <a:extLst>
                <a:ext uri="{FF2B5EF4-FFF2-40B4-BE49-F238E27FC236}">
                  <a16:creationId xmlns:a16="http://schemas.microsoft.com/office/drawing/2014/main" id="{0AC5F679-CB33-0582-6923-BE3AFBAB1D65}"/>
                </a:ext>
              </a:extLst>
            </p:cNvPr>
            <p:cNvSpPr/>
            <p:nvPr/>
          </p:nvSpPr>
          <p:spPr>
            <a:xfrm>
              <a:off x="36661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140;p48">
              <a:extLst>
                <a:ext uri="{FF2B5EF4-FFF2-40B4-BE49-F238E27FC236}">
                  <a16:creationId xmlns:a16="http://schemas.microsoft.com/office/drawing/2014/main" id="{315131E4-D775-A0DA-BB5B-5224BDA21D0B}"/>
                </a:ext>
              </a:extLst>
            </p:cNvPr>
            <p:cNvSpPr/>
            <p:nvPr/>
          </p:nvSpPr>
          <p:spPr>
            <a:xfrm>
              <a:off x="36661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141;p48">
              <a:extLst>
                <a:ext uri="{FF2B5EF4-FFF2-40B4-BE49-F238E27FC236}">
                  <a16:creationId xmlns:a16="http://schemas.microsoft.com/office/drawing/2014/main" id="{0A25F705-D2A4-8619-E89D-1782DD3079E3}"/>
                </a:ext>
              </a:extLst>
            </p:cNvPr>
            <p:cNvSpPr/>
            <p:nvPr/>
          </p:nvSpPr>
          <p:spPr>
            <a:xfrm>
              <a:off x="36661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142;p48">
              <a:extLst>
                <a:ext uri="{FF2B5EF4-FFF2-40B4-BE49-F238E27FC236}">
                  <a16:creationId xmlns:a16="http://schemas.microsoft.com/office/drawing/2014/main" id="{2DC1972B-C0EF-7F8F-9E96-85208937B43D}"/>
                </a:ext>
              </a:extLst>
            </p:cNvPr>
            <p:cNvSpPr/>
            <p:nvPr/>
          </p:nvSpPr>
          <p:spPr>
            <a:xfrm>
              <a:off x="36661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43;p48">
              <a:extLst>
                <a:ext uri="{FF2B5EF4-FFF2-40B4-BE49-F238E27FC236}">
                  <a16:creationId xmlns:a16="http://schemas.microsoft.com/office/drawing/2014/main" id="{4CF1CE93-C758-2A26-8F23-7BA4D3F7EE62}"/>
                </a:ext>
              </a:extLst>
            </p:cNvPr>
            <p:cNvSpPr/>
            <p:nvPr/>
          </p:nvSpPr>
          <p:spPr>
            <a:xfrm>
              <a:off x="36661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44;p48">
              <a:extLst>
                <a:ext uri="{FF2B5EF4-FFF2-40B4-BE49-F238E27FC236}">
                  <a16:creationId xmlns:a16="http://schemas.microsoft.com/office/drawing/2014/main" id="{BEFB6EC0-3F5F-F328-CF3F-F69DB7DD5889}"/>
                </a:ext>
              </a:extLst>
            </p:cNvPr>
            <p:cNvSpPr/>
            <p:nvPr/>
          </p:nvSpPr>
          <p:spPr>
            <a:xfrm>
              <a:off x="37423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45;p48">
              <a:extLst>
                <a:ext uri="{FF2B5EF4-FFF2-40B4-BE49-F238E27FC236}">
                  <a16:creationId xmlns:a16="http://schemas.microsoft.com/office/drawing/2014/main" id="{C8C3BEEE-6DDD-27F7-0530-18853DACC6BE}"/>
                </a:ext>
              </a:extLst>
            </p:cNvPr>
            <p:cNvSpPr/>
            <p:nvPr/>
          </p:nvSpPr>
          <p:spPr>
            <a:xfrm>
              <a:off x="37423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46;p48">
              <a:extLst>
                <a:ext uri="{FF2B5EF4-FFF2-40B4-BE49-F238E27FC236}">
                  <a16:creationId xmlns:a16="http://schemas.microsoft.com/office/drawing/2014/main" id="{8BBA7FDB-4314-0BDB-6E8A-05FCAD649D31}"/>
                </a:ext>
              </a:extLst>
            </p:cNvPr>
            <p:cNvSpPr/>
            <p:nvPr/>
          </p:nvSpPr>
          <p:spPr>
            <a:xfrm>
              <a:off x="37423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7;p48">
              <a:extLst>
                <a:ext uri="{FF2B5EF4-FFF2-40B4-BE49-F238E27FC236}">
                  <a16:creationId xmlns:a16="http://schemas.microsoft.com/office/drawing/2014/main" id="{C994FF12-21E3-CAD9-288D-6BCC60779E70}"/>
                </a:ext>
              </a:extLst>
            </p:cNvPr>
            <p:cNvSpPr/>
            <p:nvPr/>
          </p:nvSpPr>
          <p:spPr>
            <a:xfrm>
              <a:off x="37423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48;p48">
              <a:extLst>
                <a:ext uri="{FF2B5EF4-FFF2-40B4-BE49-F238E27FC236}">
                  <a16:creationId xmlns:a16="http://schemas.microsoft.com/office/drawing/2014/main" id="{268C4E7B-D73F-AA32-4380-D932B17955A9}"/>
                </a:ext>
              </a:extLst>
            </p:cNvPr>
            <p:cNvSpPr/>
            <p:nvPr/>
          </p:nvSpPr>
          <p:spPr>
            <a:xfrm>
              <a:off x="3742300" y="30186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49;p48">
              <a:extLst>
                <a:ext uri="{FF2B5EF4-FFF2-40B4-BE49-F238E27FC236}">
                  <a16:creationId xmlns:a16="http://schemas.microsoft.com/office/drawing/2014/main" id="{544D8838-A90B-B739-2EF2-C7137E758AD3}"/>
                </a:ext>
              </a:extLst>
            </p:cNvPr>
            <p:cNvSpPr/>
            <p:nvPr/>
          </p:nvSpPr>
          <p:spPr>
            <a:xfrm>
              <a:off x="37423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50;p48">
              <a:extLst>
                <a:ext uri="{FF2B5EF4-FFF2-40B4-BE49-F238E27FC236}">
                  <a16:creationId xmlns:a16="http://schemas.microsoft.com/office/drawing/2014/main" id="{86BE2259-089A-6C0C-1095-9CFE94ACE9FD}"/>
                </a:ext>
              </a:extLst>
            </p:cNvPr>
            <p:cNvSpPr/>
            <p:nvPr/>
          </p:nvSpPr>
          <p:spPr>
            <a:xfrm>
              <a:off x="374230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51;p48">
              <a:extLst>
                <a:ext uri="{FF2B5EF4-FFF2-40B4-BE49-F238E27FC236}">
                  <a16:creationId xmlns:a16="http://schemas.microsoft.com/office/drawing/2014/main" id="{13D25CEE-32C9-78B0-5B19-7BFF2000D826}"/>
                </a:ext>
              </a:extLst>
            </p:cNvPr>
            <p:cNvSpPr/>
            <p:nvPr/>
          </p:nvSpPr>
          <p:spPr>
            <a:xfrm>
              <a:off x="37423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52;p48">
              <a:extLst>
                <a:ext uri="{FF2B5EF4-FFF2-40B4-BE49-F238E27FC236}">
                  <a16:creationId xmlns:a16="http://schemas.microsoft.com/office/drawing/2014/main" id="{CD39A37C-482E-657B-02F0-48EF32D0902F}"/>
                </a:ext>
              </a:extLst>
            </p:cNvPr>
            <p:cNvSpPr/>
            <p:nvPr/>
          </p:nvSpPr>
          <p:spPr>
            <a:xfrm>
              <a:off x="38185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153;p48">
              <a:extLst>
                <a:ext uri="{FF2B5EF4-FFF2-40B4-BE49-F238E27FC236}">
                  <a16:creationId xmlns:a16="http://schemas.microsoft.com/office/drawing/2014/main" id="{45F382B2-F2D2-6569-107D-2CCE9EF46261}"/>
                </a:ext>
              </a:extLst>
            </p:cNvPr>
            <p:cNvSpPr/>
            <p:nvPr/>
          </p:nvSpPr>
          <p:spPr>
            <a:xfrm>
              <a:off x="38185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154;p48">
              <a:extLst>
                <a:ext uri="{FF2B5EF4-FFF2-40B4-BE49-F238E27FC236}">
                  <a16:creationId xmlns:a16="http://schemas.microsoft.com/office/drawing/2014/main" id="{ED9F8D3F-3DD9-0F02-5E5A-FA6F8B6DD178}"/>
                </a:ext>
              </a:extLst>
            </p:cNvPr>
            <p:cNvSpPr/>
            <p:nvPr/>
          </p:nvSpPr>
          <p:spPr>
            <a:xfrm>
              <a:off x="38185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155;p48">
              <a:extLst>
                <a:ext uri="{FF2B5EF4-FFF2-40B4-BE49-F238E27FC236}">
                  <a16:creationId xmlns:a16="http://schemas.microsoft.com/office/drawing/2014/main" id="{38714998-C876-F6C0-068B-7C0218040FD7}"/>
                </a:ext>
              </a:extLst>
            </p:cNvPr>
            <p:cNvSpPr/>
            <p:nvPr/>
          </p:nvSpPr>
          <p:spPr>
            <a:xfrm>
              <a:off x="38185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156;p48">
              <a:extLst>
                <a:ext uri="{FF2B5EF4-FFF2-40B4-BE49-F238E27FC236}">
                  <a16:creationId xmlns:a16="http://schemas.microsoft.com/office/drawing/2014/main" id="{EDE3F083-FA25-1EC9-5A1A-3DEA9C5A9F73}"/>
                </a:ext>
              </a:extLst>
            </p:cNvPr>
            <p:cNvSpPr/>
            <p:nvPr/>
          </p:nvSpPr>
          <p:spPr>
            <a:xfrm>
              <a:off x="38185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157;p48">
              <a:extLst>
                <a:ext uri="{FF2B5EF4-FFF2-40B4-BE49-F238E27FC236}">
                  <a16:creationId xmlns:a16="http://schemas.microsoft.com/office/drawing/2014/main" id="{263C8FBD-1D81-861B-B819-44313921C35F}"/>
                </a:ext>
              </a:extLst>
            </p:cNvPr>
            <p:cNvSpPr/>
            <p:nvPr/>
          </p:nvSpPr>
          <p:spPr>
            <a:xfrm>
              <a:off x="38185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158;p48">
              <a:extLst>
                <a:ext uri="{FF2B5EF4-FFF2-40B4-BE49-F238E27FC236}">
                  <a16:creationId xmlns:a16="http://schemas.microsoft.com/office/drawing/2014/main" id="{24E59022-57E5-E7C2-B5D1-C1977C8ECB2E}"/>
                </a:ext>
              </a:extLst>
            </p:cNvPr>
            <p:cNvSpPr/>
            <p:nvPr/>
          </p:nvSpPr>
          <p:spPr>
            <a:xfrm>
              <a:off x="38185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159;p48">
              <a:extLst>
                <a:ext uri="{FF2B5EF4-FFF2-40B4-BE49-F238E27FC236}">
                  <a16:creationId xmlns:a16="http://schemas.microsoft.com/office/drawing/2014/main" id="{B3588C4A-4C8E-F558-2AA1-F08AE019F4A6}"/>
                </a:ext>
              </a:extLst>
            </p:cNvPr>
            <p:cNvSpPr/>
            <p:nvPr/>
          </p:nvSpPr>
          <p:spPr>
            <a:xfrm>
              <a:off x="381852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160;p48">
              <a:extLst>
                <a:ext uri="{FF2B5EF4-FFF2-40B4-BE49-F238E27FC236}">
                  <a16:creationId xmlns:a16="http://schemas.microsoft.com/office/drawing/2014/main" id="{F893854A-9A36-BE08-7BEA-87A52E02AFDE}"/>
                </a:ext>
              </a:extLst>
            </p:cNvPr>
            <p:cNvSpPr/>
            <p:nvPr/>
          </p:nvSpPr>
          <p:spPr>
            <a:xfrm>
              <a:off x="38185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161;p48">
              <a:extLst>
                <a:ext uri="{FF2B5EF4-FFF2-40B4-BE49-F238E27FC236}">
                  <a16:creationId xmlns:a16="http://schemas.microsoft.com/office/drawing/2014/main" id="{90E1C42C-DB29-D760-65F4-97818FC534A1}"/>
                </a:ext>
              </a:extLst>
            </p:cNvPr>
            <p:cNvSpPr/>
            <p:nvPr/>
          </p:nvSpPr>
          <p:spPr>
            <a:xfrm>
              <a:off x="38185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162;p48">
              <a:extLst>
                <a:ext uri="{FF2B5EF4-FFF2-40B4-BE49-F238E27FC236}">
                  <a16:creationId xmlns:a16="http://schemas.microsoft.com/office/drawing/2014/main" id="{CB1E2305-8DA8-6D9F-5111-1F27FC354689}"/>
                </a:ext>
              </a:extLst>
            </p:cNvPr>
            <p:cNvSpPr/>
            <p:nvPr/>
          </p:nvSpPr>
          <p:spPr>
            <a:xfrm>
              <a:off x="38947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163;p48">
              <a:extLst>
                <a:ext uri="{FF2B5EF4-FFF2-40B4-BE49-F238E27FC236}">
                  <a16:creationId xmlns:a16="http://schemas.microsoft.com/office/drawing/2014/main" id="{B1DD8ABE-4A8C-17D8-B7CB-81B345B1B818}"/>
                </a:ext>
              </a:extLst>
            </p:cNvPr>
            <p:cNvSpPr/>
            <p:nvPr/>
          </p:nvSpPr>
          <p:spPr>
            <a:xfrm>
              <a:off x="38947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164;p48">
              <a:extLst>
                <a:ext uri="{FF2B5EF4-FFF2-40B4-BE49-F238E27FC236}">
                  <a16:creationId xmlns:a16="http://schemas.microsoft.com/office/drawing/2014/main" id="{983755ED-0C04-3EFC-1EEB-17205A0D3BA6}"/>
                </a:ext>
              </a:extLst>
            </p:cNvPr>
            <p:cNvSpPr/>
            <p:nvPr/>
          </p:nvSpPr>
          <p:spPr>
            <a:xfrm>
              <a:off x="3894725" y="385677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165;p48">
              <a:extLst>
                <a:ext uri="{FF2B5EF4-FFF2-40B4-BE49-F238E27FC236}">
                  <a16:creationId xmlns:a16="http://schemas.microsoft.com/office/drawing/2014/main" id="{6DC14EB7-0586-3C22-BD63-9095ED65F0B1}"/>
                </a:ext>
              </a:extLst>
            </p:cNvPr>
            <p:cNvSpPr/>
            <p:nvPr/>
          </p:nvSpPr>
          <p:spPr>
            <a:xfrm>
              <a:off x="38947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166;p48">
              <a:extLst>
                <a:ext uri="{FF2B5EF4-FFF2-40B4-BE49-F238E27FC236}">
                  <a16:creationId xmlns:a16="http://schemas.microsoft.com/office/drawing/2014/main" id="{03355882-3054-D636-6367-5FECAFC8EDD4}"/>
                </a:ext>
              </a:extLst>
            </p:cNvPr>
            <p:cNvSpPr/>
            <p:nvPr/>
          </p:nvSpPr>
          <p:spPr>
            <a:xfrm>
              <a:off x="38947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167;p48">
              <a:extLst>
                <a:ext uri="{FF2B5EF4-FFF2-40B4-BE49-F238E27FC236}">
                  <a16:creationId xmlns:a16="http://schemas.microsoft.com/office/drawing/2014/main" id="{08B457B4-D7E0-2F15-A67C-B97AEF9E2EAF}"/>
                </a:ext>
              </a:extLst>
            </p:cNvPr>
            <p:cNvSpPr/>
            <p:nvPr/>
          </p:nvSpPr>
          <p:spPr>
            <a:xfrm>
              <a:off x="38947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168;p48">
              <a:extLst>
                <a:ext uri="{FF2B5EF4-FFF2-40B4-BE49-F238E27FC236}">
                  <a16:creationId xmlns:a16="http://schemas.microsoft.com/office/drawing/2014/main" id="{B0376AEF-300E-06E3-C88A-DA6A96175182}"/>
                </a:ext>
              </a:extLst>
            </p:cNvPr>
            <p:cNvSpPr/>
            <p:nvPr/>
          </p:nvSpPr>
          <p:spPr>
            <a:xfrm>
              <a:off x="3894725" y="355192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169;p48">
              <a:extLst>
                <a:ext uri="{FF2B5EF4-FFF2-40B4-BE49-F238E27FC236}">
                  <a16:creationId xmlns:a16="http://schemas.microsoft.com/office/drawing/2014/main" id="{BFBF9A5C-862A-D6C6-AF01-33781E40BF7D}"/>
                </a:ext>
              </a:extLst>
            </p:cNvPr>
            <p:cNvSpPr/>
            <p:nvPr/>
          </p:nvSpPr>
          <p:spPr>
            <a:xfrm>
              <a:off x="38947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170;p48">
              <a:extLst>
                <a:ext uri="{FF2B5EF4-FFF2-40B4-BE49-F238E27FC236}">
                  <a16:creationId xmlns:a16="http://schemas.microsoft.com/office/drawing/2014/main" id="{EA96B381-0B5E-D42F-FA96-440BA7775CED}"/>
                </a:ext>
              </a:extLst>
            </p:cNvPr>
            <p:cNvSpPr/>
            <p:nvPr/>
          </p:nvSpPr>
          <p:spPr>
            <a:xfrm>
              <a:off x="38947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171;p48">
              <a:extLst>
                <a:ext uri="{FF2B5EF4-FFF2-40B4-BE49-F238E27FC236}">
                  <a16:creationId xmlns:a16="http://schemas.microsoft.com/office/drawing/2014/main" id="{582EFC78-E409-88F0-4746-22C955C78FD9}"/>
                </a:ext>
              </a:extLst>
            </p:cNvPr>
            <p:cNvSpPr/>
            <p:nvPr/>
          </p:nvSpPr>
          <p:spPr>
            <a:xfrm>
              <a:off x="389460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172;p48">
              <a:extLst>
                <a:ext uri="{FF2B5EF4-FFF2-40B4-BE49-F238E27FC236}">
                  <a16:creationId xmlns:a16="http://schemas.microsoft.com/office/drawing/2014/main" id="{A55A4CDE-3EDF-3DF1-49AB-54A5BF171C37}"/>
                </a:ext>
              </a:extLst>
            </p:cNvPr>
            <p:cNvSpPr/>
            <p:nvPr/>
          </p:nvSpPr>
          <p:spPr>
            <a:xfrm>
              <a:off x="38947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173;p48">
              <a:extLst>
                <a:ext uri="{FF2B5EF4-FFF2-40B4-BE49-F238E27FC236}">
                  <a16:creationId xmlns:a16="http://schemas.microsoft.com/office/drawing/2014/main" id="{735D2358-4B79-C37B-504E-ED314534A40F}"/>
                </a:ext>
              </a:extLst>
            </p:cNvPr>
            <p:cNvSpPr/>
            <p:nvPr/>
          </p:nvSpPr>
          <p:spPr>
            <a:xfrm>
              <a:off x="38947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174;p48">
              <a:extLst>
                <a:ext uri="{FF2B5EF4-FFF2-40B4-BE49-F238E27FC236}">
                  <a16:creationId xmlns:a16="http://schemas.microsoft.com/office/drawing/2014/main" id="{5FDE8276-29D6-7F8C-829E-7CEA6058D1A0}"/>
                </a:ext>
              </a:extLst>
            </p:cNvPr>
            <p:cNvSpPr/>
            <p:nvPr/>
          </p:nvSpPr>
          <p:spPr>
            <a:xfrm>
              <a:off x="38947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175;p48">
              <a:extLst>
                <a:ext uri="{FF2B5EF4-FFF2-40B4-BE49-F238E27FC236}">
                  <a16:creationId xmlns:a16="http://schemas.microsoft.com/office/drawing/2014/main" id="{D6ACB212-C99C-69BB-CC37-7AB345231E2F}"/>
                </a:ext>
              </a:extLst>
            </p:cNvPr>
            <p:cNvSpPr/>
            <p:nvPr/>
          </p:nvSpPr>
          <p:spPr>
            <a:xfrm>
              <a:off x="38947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176;p48">
              <a:extLst>
                <a:ext uri="{FF2B5EF4-FFF2-40B4-BE49-F238E27FC236}">
                  <a16:creationId xmlns:a16="http://schemas.microsoft.com/office/drawing/2014/main" id="{92C855DC-1485-3068-5AB4-929B5B94155C}"/>
                </a:ext>
              </a:extLst>
            </p:cNvPr>
            <p:cNvSpPr/>
            <p:nvPr/>
          </p:nvSpPr>
          <p:spPr>
            <a:xfrm>
              <a:off x="38947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177;p48">
              <a:extLst>
                <a:ext uri="{FF2B5EF4-FFF2-40B4-BE49-F238E27FC236}">
                  <a16:creationId xmlns:a16="http://schemas.microsoft.com/office/drawing/2014/main" id="{B5E2DEBC-4CE1-2068-EBD4-B6E0B4C3CA94}"/>
                </a:ext>
              </a:extLst>
            </p:cNvPr>
            <p:cNvSpPr/>
            <p:nvPr/>
          </p:nvSpPr>
          <p:spPr>
            <a:xfrm>
              <a:off x="38947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178;p48">
              <a:extLst>
                <a:ext uri="{FF2B5EF4-FFF2-40B4-BE49-F238E27FC236}">
                  <a16:creationId xmlns:a16="http://schemas.microsoft.com/office/drawing/2014/main" id="{D15DCEC6-15E0-3529-B33D-28BB99BE0F9B}"/>
                </a:ext>
              </a:extLst>
            </p:cNvPr>
            <p:cNvSpPr/>
            <p:nvPr/>
          </p:nvSpPr>
          <p:spPr>
            <a:xfrm>
              <a:off x="38185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179;p48">
              <a:extLst>
                <a:ext uri="{FF2B5EF4-FFF2-40B4-BE49-F238E27FC236}">
                  <a16:creationId xmlns:a16="http://schemas.microsoft.com/office/drawing/2014/main" id="{0E75E2BB-9B55-39C1-7E2E-D239A3AA144F}"/>
                </a:ext>
              </a:extLst>
            </p:cNvPr>
            <p:cNvSpPr/>
            <p:nvPr/>
          </p:nvSpPr>
          <p:spPr>
            <a:xfrm>
              <a:off x="3742300" y="2866425"/>
              <a:ext cx="62225" cy="53225"/>
            </a:xfrm>
            <a:custGeom>
              <a:avLst/>
              <a:gdLst/>
              <a:ahLst/>
              <a:cxn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180;p48">
              <a:extLst>
                <a:ext uri="{FF2B5EF4-FFF2-40B4-BE49-F238E27FC236}">
                  <a16:creationId xmlns:a16="http://schemas.microsoft.com/office/drawing/2014/main" id="{F6EAC185-7387-557D-62C4-557372F4E6DD}"/>
                </a:ext>
              </a:extLst>
            </p:cNvPr>
            <p:cNvSpPr/>
            <p:nvPr/>
          </p:nvSpPr>
          <p:spPr>
            <a:xfrm>
              <a:off x="36661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181;p48">
              <a:extLst>
                <a:ext uri="{FF2B5EF4-FFF2-40B4-BE49-F238E27FC236}">
                  <a16:creationId xmlns:a16="http://schemas.microsoft.com/office/drawing/2014/main" id="{E2048EA8-AAB2-25CE-7CE3-0DF3742B2671}"/>
                </a:ext>
              </a:extLst>
            </p:cNvPr>
            <p:cNvSpPr/>
            <p:nvPr/>
          </p:nvSpPr>
          <p:spPr>
            <a:xfrm>
              <a:off x="450405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182;p48">
              <a:extLst>
                <a:ext uri="{FF2B5EF4-FFF2-40B4-BE49-F238E27FC236}">
                  <a16:creationId xmlns:a16="http://schemas.microsoft.com/office/drawing/2014/main" id="{0B5FED96-D9B7-6E6C-8A2D-8F9AD251BBFD}"/>
                </a:ext>
              </a:extLst>
            </p:cNvPr>
            <p:cNvSpPr/>
            <p:nvPr/>
          </p:nvSpPr>
          <p:spPr>
            <a:xfrm>
              <a:off x="4504050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183;p48">
              <a:extLst>
                <a:ext uri="{FF2B5EF4-FFF2-40B4-BE49-F238E27FC236}">
                  <a16:creationId xmlns:a16="http://schemas.microsoft.com/office/drawing/2014/main" id="{CE682E39-9FB8-904A-D579-9C713C00F98D}"/>
                </a:ext>
              </a:extLst>
            </p:cNvPr>
            <p:cNvSpPr/>
            <p:nvPr/>
          </p:nvSpPr>
          <p:spPr>
            <a:xfrm>
              <a:off x="45040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184;p48">
              <a:extLst>
                <a:ext uri="{FF2B5EF4-FFF2-40B4-BE49-F238E27FC236}">
                  <a16:creationId xmlns:a16="http://schemas.microsoft.com/office/drawing/2014/main" id="{1107DEEC-0C3F-2ECB-D189-6A1264EE07B1}"/>
                </a:ext>
              </a:extLst>
            </p:cNvPr>
            <p:cNvSpPr/>
            <p:nvPr/>
          </p:nvSpPr>
          <p:spPr>
            <a:xfrm>
              <a:off x="44278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185;p48">
              <a:extLst>
                <a:ext uri="{FF2B5EF4-FFF2-40B4-BE49-F238E27FC236}">
                  <a16:creationId xmlns:a16="http://schemas.microsoft.com/office/drawing/2014/main" id="{9C9CAAE6-361D-B060-0537-8C50DB5B4817}"/>
                </a:ext>
              </a:extLst>
            </p:cNvPr>
            <p:cNvSpPr/>
            <p:nvPr/>
          </p:nvSpPr>
          <p:spPr>
            <a:xfrm>
              <a:off x="44278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186;p48">
              <a:extLst>
                <a:ext uri="{FF2B5EF4-FFF2-40B4-BE49-F238E27FC236}">
                  <a16:creationId xmlns:a16="http://schemas.microsoft.com/office/drawing/2014/main" id="{B47532B6-1E70-5FE2-FB9D-4C558345505F}"/>
                </a:ext>
              </a:extLst>
            </p:cNvPr>
            <p:cNvSpPr/>
            <p:nvPr/>
          </p:nvSpPr>
          <p:spPr>
            <a:xfrm>
              <a:off x="44278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187;p48">
              <a:extLst>
                <a:ext uri="{FF2B5EF4-FFF2-40B4-BE49-F238E27FC236}">
                  <a16:creationId xmlns:a16="http://schemas.microsoft.com/office/drawing/2014/main" id="{33B916E0-4FC4-7865-098A-0F19C296AB36}"/>
                </a:ext>
              </a:extLst>
            </p:cNvPr>
            <p:cNvSpPr/>
            <p:nvPr/>
          </p:nvSpPr>
          <p:spPr>
            <a:xfrm>
              <a:off x="442782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188;p48">
              <a:extLst>
                <a:ext uri="{FF2B5EF4-FFF2-40B4-BE49-F238E27FC236}">
                  <a16:creationId xmlns:a16="http://schemas.microsoft.com/office/drawing/2014/main" id="{972CBCE6-504B-185B-55B9-9AFD18C79FFC}"/>
                </a:ext>
              </a:extLst>
            </p:cNvPr>
            <p:cNvSpPr/>
            <p:nvPr/>
          </p:nvSpPr>
          <p:spPr>
            <a:xfrm>
              <a:off x="442782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189;p48">
              <a:extLst>
                <a:ext uri="{FF2B5EF4-FFF2-40B4-BE49-F238E27FC236}">
                  <a16:creationId xmlns:a16="http://schemas.microsoft.com/office/drawing/2014/main" id="{29FD7569-2570-40A9-FFA9-4B9E1702C01C}"/>
                </a:ext>
              </a:extLst>
            </p:cNvPr>
            <p:cNvSpPr/>
            <p:nvPr/>
          </p:nvSpPr>
          <p:spPr>
            <a:xfrm>
              <a:off x="43516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190;p48">
              <a:extLst>
                <a:ext uri="{FF2B5EF4-FFF2-40B4-BE49-F238E27FC236}">
                  <a16:creationId xmlns:a16="http://schemas.microsoft.com/office/drawing/2014/main" id="{56E6C8E2-A914-BF63-6579-A9761E002DC6}"/>
                </a:ext>
              </a:extLst>
            </p:cNvPr>
            <p:cNvSpPr/>
            <p:nvPr/>
          </p:nvSpPr>
          <p:spPr>
            <a:xfrm>
              <a:off x="43516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191;p48">
              <a:extLst>
                <a:ext uri="{FF2B5EF4-FFF2-40B4-BE49-F238E27FC236}">
                  <a16:creationId xmlns:a16="http://schemas.microsoft.com/office/drawing/2014/main" id="{C6882955-A2DE-28A6-0B45-75603D146EB5}"/>
                </a:ext>
              </a:extLst>
            </p:cNvPr>
            <p:cNvSpPr/>
            <p:nvPr/>
          </p:nvSpPr>
          <p:spPr>
            <a:xfrm>
              <a:off x="43516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192;p48">
              <a:extLst>
                <a:ext uri="{FF2B5EF4-FFF2-40B4-BE49-F238E27FC236}">
                  <a16:creationId xmlns:a16="http://schemas.microsoft.com/office/drawing/2014/main" id="{A1FDC98B-816D-665B-6D8C-78B6766DB7C6}"/>
                </a:ext>
              </a:extLst>
            </p:cNvPr>
            <p:cNvSpPr/>
            <p:nvPr/>
          </p:nvSpPr>
          <p:spPr>
            <a:xfrm>
              <a:off x="435160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193;p48">
              <a:extLst>
                <a:ext uri="{FF2B5EF4-FFF2-40B4-BE49-F238E27FC236}">
                  <a16:creationId xmlns:a16="http://schemas.microsoft.com/office/drawing/2014/main" id="{A1519611-2E93-D3A1-2E94-87153C2A54E1}"/>
                </a:ext>
              </a:extLst>
            </p:cNvPr>
            <p:cNvSpPr/>
            <p:nvPr/>
          </p:nvSpPr>
          <p:spPr>
            <a:xfrm>
              <a:off x="435160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194;p48">
              <a:extLst>
                <a:ext uri="{FF2B5EF4-FFF2-40B4-BE49-F238E27FC236}">
                  <a16:creationId xmlns:a16="http://schemas.microsoft.com/office/drawing/2014/main" id="{59805E73-2205-90C5-5582-CEE9B5F193B1}"/>
                </a:ext>
              </a:extLst>
            </p:cNvPr>
            <p:cNvSpPr/>
            <p:nvPr/>
          </p:nvSpPr>
          <p:spPr>
            <a:xfrm>
              <a:off x="42756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195;p48">
              <a:extLst>
                <a:ext uri="{FF2B5EF4-FFF2-40B4-BE49-F238E27FC236}">
                  <a16:creationId xmlns:a16="http://schemas.microsoft.com/office/drawing/2014/main" id="{A191499E-135A-184C-93C5-E1E9CF6909D9}"/>
                </a:ext>
              </a:extLst>
            </p:cNvPr>
            <p:cNvSpPr/>
            <p:nvPr/>
          </p:nvSpPr>
          <p:spPr>
            <a:xfrm>
              <a:off x="42756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196;p48">
              <a:extLst>
                <a:ext uri="{FF2B5EF4-FFF2-40B4-BE49-F238E27FC236}">
                  <a16:creationId xmlns:a16="http://schemas.microsoft.com/office/drawing/2014/main" id="{421E357F-F2D3-1925-E231-9B0872477C88}"/>
                </a:ext>
              </a:extLst>
            </p:cNvPr>
            <p:cNvSpPr/>
            <p:nvPr/>
          </p:nvSpPr>
          <p:spPr>
            <a:xfrm>
              <a:off x="42756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197;p48">
              <a:extLst>
                <a:ext uri="{FF2B5EF4-FFF2-40B4-BE49-F238E27FC236}">
                  <a16:creationId xmlns:a16="http://schemas.microsoft.com/office/drawing/2014/main" id="{13E400CA-FB84-78A9-79CC-F5F827F4276A}"/>
                </a:ext>
              </a:extLst>
            </p:cNvPr>
            <p:cNvSpPr/>
            <p:nvPr/>
          </p:nvSpPr>
          <p:spPr>
            <a:xfrm>
              <a:off x="427560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198;p48">
              <a:extLst>
                <a:ext uri="{FF2B5EF4-FFF2-40B4-BE49-F238E27FC236}">
                  <a16:creationId xmlns:a16="http://schemas.microsoft.com/office/drawing/2014/main" id="{82CE2BCA-B668-18CC-3CE9-2F8F2BCE575F}"/>
                </a:ext>
              </a:extLst>
            </p:cNvPr>
            <p:cNvSpPr/>
            <p:nvPr/>
          </p:nvSpPr>
          <p:spPr>
            <a:xfrm>
              <a:off x="42756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199;p48">
              <a:extLst>
                <a:ext uri="{FF2B5EF4-FFF2-40B4-BE49-F238E27FC236}">
                  <a16:creationId xmlns:a16="http://schemas.microsoft.com/office/drawing/2014/main" id="{5454A2FF-C6DB-4A6F-9FC5-1B51CA23550B}"/>
                </a:ext>
              </a:extLst>
            </p:cNvPr>
            <p:cNvSpPr/>
            <p:nvPr/>
          </p:nvSpPr>
          <p:spPr>
            <a:xfrm>
              <a:off x="42756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200;p48">
              <a:extLst>
                <a:ext uri="{FF2B5EF4-FFF2-40B4-BE49-F238E27FC236}">
                  <a16:creationId xmlns:a16="http://schemas.microsoft.com/office/drawing/2014/main" id="{E84D35E5-5C25-5C36-1C91-EDEACA342792}"/>
                </a:ext>
              </a:extLst>
            </p:cNvPr>
            <p:cNvSpPr/>
            <p:nvPr/>
          </p:nvSpPr>
          <p:spPr>
            <a:xfrm>
              <a:off x="42756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201;p48">
              <a:extLst>
                <a:ext uri="{FF2B5EF4-FFF2-40B4-BE49-F238E27FC236}">
                  <a16:creationId xmlns:a16="http://schemas.microsoft.com/office/drawing/2014/main" id="{F0E13C9C-23F0-4669-DED3-8CA8D3974D09}"/>
                </a:ext>
              </a:extLst>
            </p:cNvPr>
            <p:cNvSpPr/>
            <p:nvPr/>
          </p:nvSpPr>
          <p:spPr>
            <a:xfrm>
              <a:off x="42756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202;p48">
              <a:extLst>
                <a:ext uri="{FF2B5EF4-FFF2-40B4-BE49-F238E27FC236}">
                  <a16:creationId xmlns:a16="http://schemas.microsoft.com/office/drawing/2014/main" id="{DFE087E1-928F-3211-001D-71DF8637F8D3}"/>
                </a:ext>
              </a:extLst>
            </p:cNvPr>
            <p:cNvSpPr/>
            <p:nvPr/>
          </p:nvSpPr>
          <p:spPr>
            <a:xfrm>
              <a:off x="41994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203;p48">
              <a:extLst>
                <a:ext uri="{FF2B5EF4-FFF2-40B4-BE49-F238E27FC236}">
                  <a16:creationId xmlns:a16="http://schemas.microsoft.com/office/drawing/2014/main" id="{A6FD87BC-0667-BFFE-254A-581A27AC2B5F}"/>
                </a:ext>
              </a:extLst>
            </p:cNvPr>
            <p:cNvSpPr/>
            <p:nvPr/>
          </p:nvSpPr>
          <p:spPr>
            <a:xfrm>
              <a:off x="41994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204;p48">
              <a:extLst>
                <a:ext uri="{FF2B5EF4-FFF2-40B4-BE49-F238E27FC236}">
                  <a16:creationId xmlns:a16="http://schemas.microsoft.com/office/drawing/2014/main" id="{E5085BB9-2C61-6A1A-72F6-2EF371AAB347}"/>
                </a:ext>
              </a:extLst>
            </p:cNvPr>
            <p:cNvSpPr/>
            <p:nvPr/>
          </p:nvSpPr>
          <p:spPr>
            <a:xfrm>
              <a:off x="41994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205;p48">
              <a:extLst>
                <a:ext uri="{FF2B5EF4-FFF2-40B4-BE49-F238E27FC236}">
                  <a16:creationId xmlns:a16="http://schemas.microsoft.com/office/drawing/2014/main" id="{7F74DA29-71F7-FB8E-5CCC-3A2705E5C7B4}"/>
                </a:ext>
              </a:extLst>
            </p:cNvPr>
            <p:cNvSpPr/>
            <p:nvPr/>
          </p:nvSpPr>
          <p:spPr>
            <a:xfrm>
              <a:off x="41994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206;p48">
              <a:extLst>
                <a:ext uri="{FF2B5EF4-FFF2-40B4-BE49-F238E27FC236}">
                  <a16:creationId xmlns:a16="http://schemas.microsoft.com/office/drawing/2014/main" id="{C8201810-0D5E-733E-8AD1-0E06EF0A2BA6}"/>
                </a:ext>
              </a:extLst>
            </p:cNvPr>
            <p:cNvSpPr/>
            <p:nvPr/>
          </p:nvSpPr>
          <p:spPr>
            <a:xfrm>
              <a:off x="41231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207;p48">
              <a:extLst>
                <a:ext uri="{FF2B5EF4-FFF2-40B4-BE49-F238E27FC236}">
                  <a16:creationId xmlns:a16="http://schemas.microsoft.com/office/drawing/2014/main" id="{739213BB-A279-F099-7A45-E3A9EFBA6CFB}"/>
                </a:ext>
              </a:extLst>
            </p:cNvPr>
            <p:cNvSpPr/>
            <p:nvPr/>
          </p:nvSpPr>
          <p:spPr>
            <a:xfrm>
              <a:off x="41231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208;p48">
              <a:extLst>
                <a:ext uri="{FF2B5EF4-FFF2-40B4-BE49-F238E27FC236}">
                  <a16:creationId xmlns:a16="http://schemas.microsoft.com/office/drawing/2014/main" id="{FB6D54D9-F63B-C3BC-A8D3-87591F68A57D}"/>
                </a:ext>
              </a:extLst>
            </p:cNvPr>
            <p:cNvSpPr/>
            <p:nvPr/>
          </p:nvSpPr>
          <p:spPr>
            <a:xfrm>
              <a:off x="41231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209;p48">
              <a:extLst>
                <a:ext uri="{FF2B5EF4-FFF2-40B4-BE49-F238E27FC236}">
                  <a16:creationId xmlns:a16="http://schemas.microsoft.com/office/drawing/2014/main" id="{BD17D634-9AD7-83BC-D2F8-12D1575CDFF0}"/>
                </a:ext>
              </a:extLst>
            </p:cNvPr>
            <p:cNvSpPr/>
            <p:nvPr/>
          </p:nvSpPr>
          <p:spPr>
            <a:xfrm>
              <a:off x="41231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210;p48">
              <a:extLst>
                <a:ext uri="{FF2B5EF4-FFF2-40B4-BE49-F238E27FC236}">
                  <a16:creationId xmlns:a16="http://schemas.microsoft.com/office/drawing/2014/main" id="{1881803F-D0B1-8FEC-03B8-D8742B9A5C00}"/>
                </a:ext>
              </a:extLst>
            </p:cNvPr>
            <p:cNvSpPr/>
            <p:nvPr/>
          </p:nvSpPr>
          <p:spPr>
            <a:xfrm>
              <a:off x="41231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211;p48">
              <a:extLst>
                <a:ext uri="{FF2B5EF4-FFF2-40B4-BE49-F238E27FC236}">
                  <a16:creationId xmlns:a16="http://schemas.microsoft.com/office/drawing/2014/main" id="{4CD0F026-494D-B129-C98E-B5DCB50405B0}"/>
                </a:ext>
              </a:extLst>
            </p:cNvPr>
            <p:cNvSpPr/>
            <p:nvPr/>
          </p:nvSpPr>
          <p:spPr>
            <a:xfrm>
              <a:off x="40469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212;p48">
              <a:extLst>
                <a:ext uri="{FF2B5EF4-FFF2-40B4-BE49-F238E27FC236}">
                  <a16:creationId xmlns:a16="http://schemas.microsoft.com/office/drawing/2014/main" id="{2D612D12-6F72-55AF-FBE1-5B85837F2A0C}"/>
                </a:ext>
              </a:extLst>
            </p:cNvPr>
            <p:cNvSpPr/>
            <p:nvPr/>
          </p:nvSpPr>
          <p:spPr>
            <a:xfrm>
              <a:off x="40469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213;p48">
              <a:extLst>
                <a:ext uri="{FF2B5EF4-FFF2-40B4-BE49-F238E27FC236}">
                  <a16:creationId xmlns:a16="http://schemas.microsoft.com/office/drawing/2014/main" id="{2C406B1B-7001-E6BE-70A0-7EF8E7640C9B}"/>
                </a:ext>
              </a:extLst>
            </p:cNvPr>
            <p:cNvSpPr/>
            <p:nvPr/>
          </p:nvSpPr>
          <p:spPr>
            <a:xfrm>
              <a:off x="40469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214;p48">
              <a:extLst>
                <a:ext uri="{FF2B5EF4-FFF2-40B4-BE49-F238E27FC236}">
                  <a16:creationId xmlns:a16="http://schemas.microsoft.com/office/drawing/2014/main" id="{AA4212B2-B458-6036-0D26-B2322004404B}"/>
                </a:ext>
              </a:extLst>
            </p:cNvPr>
            <p:cNvSpPr/>
            <p:nvPr/>
          </p:nvSpPr>
          <p:spPr>
            <a:xfrm>
              <a:off x="39709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215;p48">
              <a:extLst>
                <a:ext uri="{FF2B5EF4-FFF2-40B4-BE49-F238E27FC236}">
                  <a16:creationId xmlns:a16="http://schemas.microsoft.com/office/drawing/2014/main" id="{109E64E9-158A-231C-393F-743167D47C6D}"/>
                </a:ext>
              </a:extLst>
            </p:cNvPr>
            <p:cNvSpPr/>
            <p:nvPr/>
          </p:nvSpPr>
          <p:spPr>
            <a:xfrm>
              <a:off x="39709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216;p48">
              <a:extLst>
                <a:ext uri="{FF2B5EF4-FFF2-40B4-BE49-F238E27FC236}">
                  <a16:creationId xmlns:a16="http://schemas.microsoft.com/office/drawing/2014/main" id="{74DBAF3F-9853-C84E-EED3-FD5C0033A667}"/>
                </a:ext>
              </a:extLst>
            </p:cNvPr>
            <p:cNvSpPr/>
            <p:nvPr/>
          </p:nvSpPr>
          <p:spPr>
            <a:xfrm>
              <a:off x="39709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217;p48">
              <a:extLst>
                <a:ext uri="{FF2B5EF4-FFF2-40B4-BE49-F238E27FC236}">
                  <a16:creationId xmlns:a16="http://schemas.microsoft.com/office/drawing/2014/main" id="{BAAC3E35-177E-3902-241B-0F8F868A4C95}"/>
                </a:ext>
              </a:extLst>
            </p:cNvPr>
            <p:cNvSpPr/>
            <p:nvPr/>
          </p:nvSpPr>
          <p:spPr>
            <a:xfrm>
              <a:off x="38947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218;p48">
              <a:extLst>
                <a:ext uri="{FF2B5EF4-FFF2-40B4-BE49-F238E27FC236}">
                  <a16:creationId xmlns:a16="http://schemas.microsoft.com/office/drawing/2014/main" id="{0D86FD52-27B8-0A0F-6E14-BEBBCAF12698}"/>
                </a:ext>
              </a:extLst>
            </p:cNvPr>
            <p:cNvSpPr/>
            <p:nvPr/>
          </p:nvSpPr>
          <p:spPr>
            <a:xfrm>
              <a:off x="38947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219;p48">
              <a:extLst>
                <a:ext uri="{FF2B5EF4-FFF2-40B4-BE49-F238E27FC236}">
                  <a16:creationId xmlns:a16="http://schemas.microsoft.com/office/drawing/2014/main" id="{F63C8C6F-9E93-046B-4AE1-6DCA8AE12B01}"/>
                </a:ext>
              </a:extLst>
            </p:cNvPr>
            <p:cNvSpPr/>
            <p:nvPr/>
          </p:nvSpPr>
          <p:spPr>
            <a:xfrm>
              <a:off x="38947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220;p48">
              <a:extLst>
                <a:ext uri="{FF2B5EF4-FFF2-40B4-BE49-F238E27FC236}">
                  <a16:creationId xmlns:a16="http://schemas.microsoft.com/office/drawing/2014/main" id="{B46BF604-556C-E4C8-BDE9-D201B50C9DFD}"/>
                </a:ext>
              </a:extLst>
            </p:cNvPr>
            <p:cNvSpPr/>
            <p:nvPr/>
          </p:nvSpPr>
          <p:spPr>
            <a:xfrm>
              <a:off x="38947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221;p48">
              <a:extLst>
                <a:ext uri="{FF2B5EF4-FFF2-40B4-BE49-F238E27FC236}">
                  <a16:creationId xmlns:a16="http://schemas.microsoft.com/office/drawing/2014/main" id="{5BB6A492-C31F-B556-A107-C2051C5F94AF}"/>
                </a:ext>
              </a:extLst>
            </p:cNvPr>
            <p:cNvSpPr/>
            <p:nvPr/>
          </p:nvSpPr>
          <p:spPr>
            <a:xfrm>
              <a:off x="38185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222;p48">
              <a:extLst>
                <a:ext uri="{FF2B5EF4-FFF2-40B4-BE49-F238E27FC236}">
                  <a16:creationId xmlns:a16="http://schemas.microsoft.com/office/drawing/2014/main" id="{BFC6A0A7-D8B2-0B87-98AC-694FE3F879C8}"/>
                </a:ext>
              </a:extLst>
            </p:cNvPr>
            <p:cNvSpPr/>
            <p:nvPr/>
          </p:nvSpPr>
          <p:spPr>
            <a:xfrm>
              <a:off x="38185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223;p48">
              <a:extLst>
                <a:ext uri="{FF2B5EF4-FFF2-40B4-BE49-F238E27FC236}">
                  <a16:creationId xmlns:a16="http://schemas.microsoft.com/office/drawing/2014/main" id="{BC48C6C8-B87C-2EEC-E22E-EACD3A3694CC}"/>
                </a:ext>
              </a:extLst>
            </p:cNvPr>
            <p:cNvSpPr/>
            <p:nvPr/>
          </p:nvSpPr>
          <p:spPr>
            <a:xfrm>
              <a:off x="38185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224;p48">
              <a:extLst>
                <a:ext uri="{FF2B5EF4-FFF2-40B4-BE49-F238E27FC236}">
                  <a16:creationId xmlns:a16="http://schemas.microsoft.com/office/drawing/2014/main" id="{7C67B720-271A-7A9A-1AB4-A2C7911DC2D1}"/>
                </a:ext>
              </a:extLst>
            </p:cNvPr>
            <p:cNvSpPr/>
            <p:nvPr/>
          </p:nvSpPr>
          <p:spPr>
            <a:xfrm>
              <a:off x="38185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225;p48">
              <a:extLst>
                <a:ext uri="{FF2B5EF4-FFF2-40B4-BE49-F238E27FC236}">
                  <a16:creationId xmlns:a16="http://schemas.microsoft.com/office/drawing/2014/main" id="{5E6343DB-90E6-53B8-AD05-0C1B6B8F438F}"/>
                </a:ext>
              </a:extLst>
            </p:cNvPr>
            <p:cNvSpPr/>
            <p:nvPr/>
          </p:nvSpPr>
          <p:spPr>
            <a:xfrm>
              <a:off x="38185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226;p48">
              <a:extLst>
                <a:ext uri="{FF2B5EF4-FFF2-40B4-BE49-F238E27FC236}">
                  <a16:creationId xmlns:a16="http://schemas.microsoft.com/office/drawing/2014/main" id="{C1FF08F7-D755-AC52-0584-C00FA6B545BB}"/>
                </a:ext>
              </a:extLst>
            </p:cNvPr>
            <p:cNvSpPr/>
            <p:nvPr/>
          </p:nvSpPr>
          <p:spPr>
            <a:xfrm>
              <a:off x="381852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227;p48">
              <a:extLst>
                <a:ext uri="{FF2B5EF4-FFF2-40B4-BE49-F238E27FC236}">
                  <a16:creationId xmlns:a16="http://schemas.microsoft.com/office/drawing/2014/main" id="{7D102CA7-DF44-76A4-8481-CD9499AEBE46}"/>
                </a:ext>
              </a:extLst>
            </p:cNvPr>
            <p:cNvSpPr/>
            <p:nvPr/>
          </p:nvSpPr>
          <p:spPr>
            <a:xfrm>
              <a:off x="38185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228;p48">
              <a:extLst>
                <a:ext uri="{FF2B5EF4-FFF2-40B4-BE49-F238E27FC236}">
                  <a16:creationId xmlns:a16="http://schemas.microsoft.com/office/drawing/2014/main" id="{5D74AA80-52E6-B954-E812-98ECF9753BC3}"/>
                </a:ext>
              </a:extLst>
            </p:cNvPr>
            <p:cNvSpPr/>
            <p:nvPr/>
          </p:nvSpPr>
          <p:spPr>
            <a:xfrm>
              <a:off x="38185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229;p48">
              <a:extLst>
                <a:ext uri="{FF2B5EF4-FFF2-40B4-BE49-F238E27FC236}">
                  <a16:creationId xmlns:a16="http://schemas.microsoft.com/office/drawing/2014/main" id="{F63864FC-0EEB-B777-8EA9-E84BB79B06E2}"/>
                </a:ext>
              </a:extLst>
            </p:cNvPr>
            <p:cNvSpPr/>
            <p:nvPr/>
          </p:nvSpPr>
          <p:spPr>
            <a:xfrm>
              <a:off x="3742300" y="37803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230;p48">
              <a:extLst>
                <a:ext uri="{FF2B5EF4-FFF2-40B4-BE49-F238E27FC236}">
                  <a16:creationId xmlns:a16="http://schemas.microsoft.com/office/drawing/2014/main" id="{8C7FF8BB-2BB9-76FC-44D6-FC7ABDF3C385}"/>
                </a:ext>
              </a:extLst>
            </p:cNvPr>
            <p:cNvSpPr/>
            <p:nvPr/>
          </p:nvSpPr>
          <p:spPr>
            <a:xfrm>
              <a:off x="37423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231;p48">
              <a:extLst>
                <a:ext uri="{FF2B5EF4-FFF2-40B4-BE49-F238E27FC236}">
                  <a16:creationId xmlns:a16="http://schemas.microsoft.com/office/drawing/2014/main" id="{8EC4E3C5-D6CD-23ED-1F16-7BA2AE681F94}"/>
                </a:ext>
              </a:extLst>
            </p:cNvPr>
            <p:cNvSpPr/>
            <p:nvPr/>
          </p:nvSpPr>
          <p:spPr>
            <a:xfrm>
              <a:off x="37423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232;p48">
              <a:extLst>
                <a:ext uri="{FF2B5EF4-FFF2-40B4-BE49-F238E27FC236}">
                  <a16:creationId xmlns:a16="http://schemas.microsoft.com/office/drawing/2014/main" id="{5CCFF27C-DC10-5BA8-322F-F096683D1801}"/>
                </a:ext>
              </a:extLst>
            </p:cNvPr>
            <p:cNvSpPr/>
            <p:nvPr/>
          </p:nvSpPr>
          <p:spPr>
            <a:xfrm>
              <a:off x="37423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233;p48">
              <a:extLst>
                <a:ext uri="{FF2B5EF4-FFF2-40B4-BE49-F238E27FC236}">
                  <a16:creationId xmlns:a16="http://schemas.microsoft.com/office/drawing/2014/main" id="{82CBEDD9-27EF-0F0F-C57E-CA049E2AA662}"/>
                </a:ext>
              </a:extLst>
            </p:cNvPr>
            <p:cNvSpPr/>
            <p:nvPr/>
          </p:nvSpPr>
          <p:spPr>
            <a:xfrm>
              <a:off x="37421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234;p48">
              <a:extLst>
                <a:ext uri="{FF2B5EF4-FFF2-40B4-BE49-F238E27FC236}">
                  <a16:creationId xmlns:a16="http://schemas.microsoft.com/office/drawing/2014/main" id="{39C95022-9671-C558-8AE3-E60FD3F46C1A}"/>
                </a:ext>
              </a:extLst>
            </p:cNvPr>
            <p:cNvSpPr/>
            <p:nvPr/>
          </p:nvSpPr>
          <p:spPr>
            <a:xfrm>
              <a:off x="37423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235;p48">
              <a:extLst>
                <a:ext uri="{FF2B5EF4-FFF2-40B4-BE49-F238E27FC236}">
                  <a16:creationId xmlns:a16="http://schemas.microsoft.com/office/drawing/2014/main" id="{6E9A2653-4C37-A21A-D635-F6577DA1D4D8}"/>
                </a:ext>
              </a:extLst>
            </p:cNvPr>
            <p:cNvSpPr/>
            <p:nvPr/>
          </p:nvSpPr>
          <p:spPr>
            <a:xfrm>
              <a:off x="366595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236;p48">
              <a:extLst>
                <a:ext uri="{FF2B5EF4-FFF2-40B4-BE49-F238E27FC236}">
                  <a16:creationId xmlns:a16="http://schemas.microsoft.com/office/drawing/2014/main" id="{48B283C1-7333-DAAB-EF81-3517DCD2D7ED}"/>
                </a:ext>
              </a:extLst>
            </p:cNvPr>
            <p:cNvSpPr/>
            <p:nvPr/>
          </p:nvSpPr>
          <p:spPr>
            <a:xfrm>
              <a:off x="36661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237;p48">
              <a:extLst>
                <a:ext uri="{FF2B5EF4-FFF2-40B4-BE49-F238E27FC236}">
                  <a16:creationId xmlns:a16="http://schemas.microsoft.com/office/drawing/2014/main" id="{FA893665-97A9-D6FD-CF63-F978629A28AB}"/>
                </a:ext>
              </a:extLst>
            </p:cNvPr>
            <p:cNvSpPr/>
            <p:nvPr/>
          </p:nvSpPr>
          <p:spPr>
            <a:xfrm>
              <a:off x="36661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238;p48">
              <a:extLst>
                <a:ext uri="{FF2B5EF4-FFF2-40B4-BE49-F238E27FC236}">
                  <a16:creationId xmlns:a16="http://schemas.microsoft.com/office/drawing/2014/main" id="{642A983B-1147-05C2-2C03-958761A10560}"/>
                </a:ext>
              </a:extLst>
            </p:cNvPr>
            <p:cNvSpPr/>
            <p:nvPr/>
          </p:nvSpPr>
          <p:spPr>
            <a:xfrm>
              <a:off x="35898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239;p48">
              <a:extLst>
                <a:ext uri="{FF2B5EF4-FFF2-40B4-BE49-F238E27FC236}">
                  <a16:creationId xmlns:a16="http://schemas.microsoft.com/office/drawing/2014/main" id="{F08B8B5B-57CA-1C95-4ECB-C8D379EAD550}"/>
                </a:ext>
              </a:extLst>
            </p:cNvPr>
            <p:cNvSpPr/>
            <p:nvPr/>
          </p:nvSpPr>
          <p:spPr>
            <a:xfrm>
              <a:off x="35898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240;p48">
              <a:extLst>
                <a:ext uri="{FF2B5EF4-FFF2-40B4-BE49-F238E27FC236}">
                  <a16:creationId xmlns:a16="http://schemas.microsoft.com/office/drawing/2014/main" id="{B3BE1DF9-565F-8588-E1FA-DF428481D325}"/>
                </a:ext>
              </a:extLst>
            </p:cNvPr>
            <p:cNvSpPr/>
            <p:nvPr/>
          </p:nvSpPr>
          <p:spPr>
            <a:xfrm>
              <a:off x="35898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241;p48">
              <a:extLst>
                <a:ext uri="{FF2B5EF4-FFF2-40B4-BE49-F238E27FC236}">
                  <a16:creationId xmlns:a16="http://schemas.microsoft.com/office/drawing/2014/main" id="{7D00F2D7-61E8-62D0-F6B0-5E23035D7723}"/>
                </a:ext>
              </a:extLst>
            </p:cNvPr>
            <p:cNvSpPr/>
            <p:nvPr/>
          </p:nvSpPr>
          <p:spPr>
            <a:xfrm>
              <a:off x="35136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242;p48">
              <a:extLst>
                <a:ext uri="{FF2B5EF4-FFF2-40B4-BE49-F238E27FC236}">
                  <a16:creationId xmlns:a16="http://schemas.microsoft.com/office/drawing/2014/main" id="{C72506BB-4C28-3309-A818-6E0B8320B127}"/>
                </a:ext>
              </a:extLst>
            </p:cNvPr>
            <p:cNvSpPr/>
            <p:nvPr/>
          </p:nvSpPr>
          <p:spPr>
            <a:xfrm>
              <a:off x="35136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243;p48">
              <a:extLst>
                <a:ext uri="{FF2B5EF4-FFF2-40B4-BE49-F238E27FC236}">
                  <a16:creationId xmlns:a16="http://schemas.microsoft.com/office/drawing/2014/main" id="{330C44EA-7E25-4129-6782-2642BDF6819F}"/>
                </a:ext>
              </a:extLst>
            </p:cNvPr>
            <p:cNvSpPr/>
            <p:nvPr/>
          </p:nvSpPr>
          <p:spPr>
            <a:xfrm>
              <a:off x="35136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244;p48">
              <a:extLst>
                <a:ext uri="{FF2B5EF4-FFF2-40B4-BE49-F238E27FC236}">
                  <a16:creationId xmlns:a16="http://schemas.microsoft.com/office/drawing/2014/main" id="{6CE72D4B-5D52-2255-022F-36629ECF7027}"/>
                </a:ext>
              </a:extLst>
            </p:cNvPr>
            <p:cNvSpPr/>
            <p:nvPr/>
          </p:nvSpPr>
          <p:spPr>
            <a:xfrm>
              <a:off x="34374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245;p48">
              <a:extLst>
                <a:ext uri="{FF2B5EF4-FFF2-40B4-BE49-F238E27FC236}">
                  <a16:creationId xmlns:a16="http://schemas.microsoft.com/office/drawing/2014/main" id="{FA61DBCD-6F8E-F979-DE33-39DC226A00C9}"/>
                </a:ext>
              </a:extLst>
            </p:cNvPr>
            <p:cNvSpPr/>
            <p:nvPr/>
          </p:nvSpPr>
          <p:spPr>
            <a:xfrm>
              <a:off x="34374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246;p48">
              <a:extLst>
                <a:ext uri="{FF2B5EF4-FFF2-40B4-BE49-F238E27FC236}">
                  <a16:creationId xmlns:a16="http://schemas.microsoft.com/office/drawing/2014/main" id="{ED220289-B122-5D67-191D-5C53D87677B7}"/>
                </a:ext>
              </a:extLst>
            </p:cNvPr>
            <p:cNvSpPr/>
            <p:nvPr/>
          </p:nvSpPr>
          <p:spPr>
            <a:xfrm>
              <a:off x="343745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247;p48">
              <a:extLst>
                <a:ext uri="{FF2B5EF4-FFF2-40B4-BE49-F238E27FC236}">
                  <a16:creationId xmlns:a16="http://schemas.microsoft.com/office/drawing/2014/main" id="{DB0D7CC0-93FF-D2F8-3E06-023FFA9809CB}"/>
                </a:ext>
              </a:extLst>
            </p:cNvPr>
            <p:cNvSpPr/>
            <p:nvPr/>
          </p:nvSpPr>
          <p:spPr>
            <a:xfrm>
              <a:off x="34374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248;p48">
              <a:extLst>
                <a:ext uri="{FF2B5EF4-FFF2-40B4-BE49-F238E27FC236}">
                  <a16:creationId xmlns:a16="http://schemas.microsoft.com/office/drawing/2014/main" id="{379AFBA1-9DD6-55D9-795F-83281F12EEE0}"/>
                </a:ext>
              </a:extLst>
            </p:cNvPr>
            <p:cNvSpPr/>
            <p:nvPr/>
          </p:nvSpPr>
          <p:spPr>
            <a:xfrm>
              <a:off x="336145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249;p48">
              <a:extLst>
                <a:ext uri="{FF2B5EF4-FFF2-40B4-BE49-F238E27FC236}">
                  <a16:creationId xmlns:a16="http://schemas.microsoft.com/office/drawing/2014/main" id="{EFA5FEC2-AEBD-D710-53FE-F71D66D2E24C}"/>
                </a:ext>
              </a:extLst>
            </p:cNvPr>
            <p:cNvSpPr/>
            <p:nvPr/>
          </p:nvSpPr>
          <p:spPr>
            <a:xfrm>
              <a:off x="33614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250;p48">
              <a:extLst>
                <a:ext uri="{FF2B5EF4-FFF2-40B4-BE49-F238E27FC236}">
                  <a16:creationId xmlns:a16="http://schemas.microsoft.com/office/drawing/2014/main" id="{C8A07F57-4234-5083-C0F3-97CD6241EDAC}"/>
                </a:ext>
              </a:extLst>
            </p:cNvPr>
            <p:cNvSpPr/>
            <p:nvPr/>
          </p:nvSpPr>
          <p:spPr>
            <a:xfrm>
              <a:off x="33614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251;p48">
              <a:extLst>
                <a:ext uri="{FF2B5EF4-FFF2-40B4-BE49-F238E27FC236}">
                  <a16:creationId xmlns:a16="http://schemas.microsoft.com/office/drawing/2014/main" id="{6BCECCFD-81FF-BAA5-92A6-5D1B91D035FD}"/>
                </a:ext>
              </a:extLst>
            </p:cNvPr>
            <p:cNvSpPr/>
            <p:nvPr/>
          </p:nvSpPr>
          <p:spPr>
            <a:xfrm>
              <a:off x="33614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252;p48">
              <a:extLst>
                <a:ext uri="{FF2B5EF4-FFF2-40B4-BE49-F238E27FC236}">
                  <a16:creationId xmlns:a16="http://schemas.microsoft.com/office/drawing/2014/main" id="{56CED7A2-EC91-C0AE-D3EE-E90004798AAF}"/>
                </a:ext>
              </a:extLst>
            </p:cNvPr>
            <p:cNvSpPr/>
            <p:nvPr/>
          </p:nvSpPr>
          <p:spPr>
            <a:xfrm>
              <a:off x="32852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253;p48">
              <a:extLst>
                <a:ext uri="{FF2B5EF4-FFF2-40B4-BE49-F238E27FC236}">
                  <a16:creationId xmlns:a16="http://schemas.microsoft.com/office/drawing/2014/main" id="{EE6515BB-C12A-F47F-AAD5-27B7951D9502}"/>
                </a:ext>
              </a:extLst>
            </p:cNvPr>
            <p:cNvSpPr/>
            <p:nvPr/>
          </p:nvSpPr>
          <p:spPr>
            <a:xfrm>
              <a:off x="32852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254;p48">
              <a:extLst>
                <a:ext uri="{FF2B5EF4-FFF2-40B4-BE49-F238E27FC236}">
                  <a16:creationId xmlns:a16="http://schemas.microsoft.com/office/drawing/2014/main" id="{EBAB9328-EB09-90D7-CFA3-1AEB2238FD8E}"/>
                </a:ext>
              </a:extLst>
            </p:cNvPr>
            <p:cNvSpPr/>
            <p:nvPr/>
          </p:nvSpPr>
          <p:spPr>
            <a:xfrm>
              <a:off x="32852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255;p48">
              <a:extLst>
                <a:ext uri="{FF2B5EF4-FFF2-40B4-BE49-F238E27FC236}">
                  <a16:creationId xmlns:a16="http://schemas.microsoft.com/office/drawing/2014/main" id="{2BC9D856-BA90-3D7D-6A46-8B9D148488E9}"/>
                </a:ext>
              </a:extLst>
            </p:cNvPr>
            <p:cNvSpPr/>
            <p:nvPr/>
          </p:nvSpPr>
          <p:spPr>
            <a:xfrm>
              <a:off x="32852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256;p48">
              <a:extLst>
                <a:ext uri="{FF2B5EF4-FFF2-40B4-BE49-F238E27FC236}">
                  <a16:creationId xmlns:a16="http://schemas.microsoft.com/office/drawing/2014/main" id="{2A910191-6008-4840-C29D-CBDB84E95545}"/>
                </a:ext>
              </a:extLst>
            </p:cNvPr>
            <p:cNvSpPr/>
            <p:nvPr/>
          </p:nvSpPr>
          <p:spPr>
            <a:xfrm>
              <a:off x="3209025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257;p48">
              <a:extLst>
                <a:ext uri="{FF2B5EF4-FFF2-40B4-BE49-F238E27FC236}">
                  <a16:creationId xmlns:a16="http://schemas.microsoft.com/office/drawing/2014/main" id="{588096EC-105E-DA61-0838-4480D58088A4}"/>
                </a:ext>
              </a:extLst>
            </p:cNvPr>
            <p:cNvSpPr/>
            <p:nvPr/>
          </p:nvSpPr>
          <p:spPr>
            <a:xfrm>
              <a:off x="32090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258;p48">
              <a:extLst>
                <a:ext uri="{FF2B5EF4-FFF2-40B4-BE49-F238E27FC236}">
                  <a16:creationId xmlns:a16="http://schemas.microsoft.com/office/drawing/2014/main" id="{348A62FA-B3A0-D9F7-FDA7-8CF96CD658FF}"/>
                </a:ext>
              </a:extLst>
            </p:cNvPr>
            <p:cNvSpPr/>
            <p:nvPr/>
          </p:nvSpPr>
          <p:spPr>
            <a:xfrm>
              <a:off x="32090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259;p48">
              <a:extLst>
                <a:ext uri="{FF2B5EF4-FFF2-40B4-BE49-F238E27FC236}">
                  <a16:creationId xmlns:a16="http://schemas.microsoft.com/office/drawing/2014/main" id="{CD40319F-4846-4106-C8C9-63C04F5CE633}"/>
                </a:ext>
              </a:extLst>
            </p:cNvPr>
            <p:cNvSpPr/>
            <p:nvPr/>
          </p:nvSpPr>
          <p:spPr>
            <a:xfrm>
              <a:off x="32090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260;p48">
              <a:extLst>
                <a:ext uri="{FF2B5EF4-FFF2-40B4-BE49-F238E27FC236}">
                  <a16:creationId xmlns:a16="http://schemas.microsoft.com/office/drawing/2014/main" id="{74E6C6D3-0477-8D74-4217-E12A43D22D8E}"/>
                </a:ext>
              </a:extLst>
            </p:cNvPr>
            <p:cNvSpPr/>
            <p:nvPr/>
          </p:nvSpPr>
          <p:spPr>
            <a:xfrm>
              <a:off x="32090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261;p48">
              <a:extLst>
                <a:ext uri="{FF2B5EF4-FFF2-40B4-BE49-F238E27FC236}">
                  <a16:creationId xmlns:a16="http://schemas.microsoft.com/office/drawing/2014/main" id="{ACDBE929-ADA1-C2DC-C82D-AB1EE60845D3}"/>
                </a:ext>
              </a:extLst>
            </p:cNvPr>
            <p:cNvSpPr/>
            <p:nvPr/>
          </p:nvSpPr>
          <p:spPr>
            <a:xfrm>
              <a:off x="41994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262;p48">
              <a:extLst>
                <a:ext uri="{FF2B5EF4-FFF2-40B4-BE49-F238E27FC236}">
                  <a16:creationId xmlns:a16="http://schemas.microsoft.com/office/drawing/2014/main" id="{851390AB-B92E-66C8-3612-C0F9DF879F03}"/>
                </a:ext>
              </a:extLst>
            </p:cNvPr>
            <p:cNvSpPr/>
            <p:nvPr/>
          </p:nvSpPr>
          <p:spPr>
            <a:xfrm>
              <a:off x="3132800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263;p48">
              <a:extLst>
                <a:ext uri="{FF2B5EF4-FFF2-40B4-BE49-F238E27FC236}">
                  <a16:creationId xmlns:a16="http://schemas.microsoft.com/office/drawing/2014/main" id="{8E5E4205-2685-CA1C-7F8D-8ABA12C740C8}"/>
                </a:ext>
              </a:extLst>
            </p:cNvPr>
            <p:cNvSpPr/>
            <p:nvPr/>
          </p:nvSpPr>
          <p:spPr>
            <a:xfrm>
              <a:off x="305680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264;p48">
              <a:extLst>
                <a:ext uri="{FF2B5EF4-FFF2-40B4-BE49-F238E27FC236}">
                  <a16:creationId xmlns:a16="http://schemas.microsoft.com/office/drawing/2014/main" id="{89DAE77F-17D8-C10E-98E2-C6DC98C671AA}"/>
                </a:ext>
              </a:extLst>
            </p:cNvPr>
            <p:cNvSpPr/>
            <p:nvPr/>
          </p:nvSpPr>
          <p:spPr>
            <a:xfrm>
              <a:off x="43516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265;p48">
              <a:extLst>
                <a:ext uri="{FF2B5EF4-FFF2-40B4-BE49-F238E27FC236}">
                  <a16:creationId xmlns:a16="http://schemas.microsoft.com/office/drawing/2014/main" id="{2D90E958-4F74-E836-1EC8-059BD548F1B3}"/>
                </a:ext>
              </a:extLst>
            </p:cNvPr>
            <p:cNvSpPr/>
            <p:nvPr/>
          </p:nvSpPr>
          <p:spPr>
            <a:xfrm>
              <a:off x="43516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266;p48">
              <a:extLst>
                <a:ext uri="{FF2B5EF4-FFF2-40B4-BE49-F238E27FC236}">
                  <a16:creationId xmlns:a16="http://schemas.microsoft.com/office/drawing/2014/main" id="{A7D6447A-6D54-22EF-244D-C02FA7241538}"/>
                </a:ext>
              </a:extLst>
            </p:cNvPr>
            <p:cNvSpPr/>
            <p:nvPr/>
          </p:nvSpPr>
          <p:spPr>
            <a:xfrm>
              <a:off x="43516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267;p48">
              <a:extLst>
                <a:ext uri="{FF2B5EF4-FFF2-40B4-BE49-F238E27FC236}">
                  <a16:creationId xmlns:a16="http://schemas.microsoft.com/office/drawing/2014/main" id="{8EAC3F83-47F3-2C87-2C76-1C0115B78DEE}"/>
                </a:ext>
              </a:extLst>
            </p:cNvPr>
            <p:cNvSpPr/>
            <p:nvPr/>
          </p:nvSpPr>
          <p:spPr>
            <a:xfrm>
              <a:off x="43516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268;p48">
              <a:extLst>
                <a:ext uri="{FF2B5EF4-FFF2-40B4-BE49-F238E27FC236}">
                  <a16:creationId xmlns:a16="http://schemas.microsoft.com/office/drawing/2014/main" id="{4ACDCA64-217D-C67C-CB58-7119C82F469B}"/>
                </a:ext>
              </a:extLst>
            </p:cNvPr>
            <p:cNvSpPr/>
            <p:nvPr/>
          </p:nvSpPr>
          <p:spPr>
            <a:xfrm>
              <a:off x="43516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269;p48">
              <a:extLst>
                <a:ext uri="{FF2B5EF4-FFF2-40B4-BE49-F238E27FC236}">
                  <a16:creationId xmlns:a16="http://schemas.microsoft.com/office/drawing/2014/main" id="{9B9E4F5B-9511-604B-17F9-FC72FEB0A5E6}"/>
                </a:ext>
              </a:extLst>
            </p:cNvPr>
            <p:cNvSpPr/>
            <p:nvPr/>
          </p:nvSpPr>
          <p:spPr>
            <a:xfrm>
              <a:off x="43516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270;p48">
              <a:extLst>
                <a:ext uri="{FF2B5EF4-FFF2-40B4-BE49-F238E27FC236}">
                  <a16:creationId xmlns:a16="http://schemas.microsoft.com/office/drawing/2014/main" id="{478A529E-D1E9-D755-D7C0-42EEC952557C}"/>
                </a:ext>
              </a:extLst>
            </p:cNvPr>
            <p:cNvSpPr/>
            <p:nvPr/>
          </p:nvSpPr>
          <p:spPr>
            <a:xfrm>
              <a:off x="43516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271;p48">
              <a:extLst>
                <a:ext uri="{FF2B5EF4-FFF2-40B4-BE49-F238E27FC236}">
                  <a16:creationId xmlns:a16="http://schemas.microsoft.com/office/drawing/2014/main" id="{1B641277-A21C-869F-5598-E193CFBF73FA}"/>
                </a:ext>
              </a:extLst>
            </p:cNvPr>
            <p:cNvSpPr/>
            <p:nvPr/>
          </p:nvSpPr>
          <p:spPr>
            <a:xfrm>
              <a:off x="397095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272;p48">
              <a:extLst>
                <a:ext uri="{FF2B5EF4-FFF2-40B4-BE49-F238E27FC236}">
                  <a16:creationId xmlns:a16="http://schemas.microsoft.com/office/drawing/2014/main" id="{B4BBBEB2-13A0-150C-3D92-65EBD1CC27E1}"/>
                </a:ext>
              </a:extLst>
            </p:cNvPr>
            <p:cNvSpPr/>
            <p:nvPr/>
          </p:nvSpPr>
          <p:spPr>
            <a:xfrm>
              <a:off x="39709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273;p48">
              <a:extLst>
                <a:ext uri="{FF2B5EF4-FFF2-40B4-BE49-F238E27FC236}">
                  <a16:creationId xmlns:a16="http://schemas.microsoft.com/office/drawing/2014/main" id="{F4B11EC1-DA9A-8BAF-3FF9-7E4D67DE8121}"/>
                </a:ext>
              </a:extLst>
            </p:cNvPr>
            <p:cNvSpPr/>
            <p:nvPr/>
          </p:nvSpPr>
          <p:spPr>
            <a:xfrm>
              <a:off x="36661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274;p48">
              <a:extLst>
                <a:ext uri="{FF2B5EF4-FFF2-40B4-BE49-F238E27FC236}">
                  <a16:creationId xmlns:a16="http://schemas.microsoft.com/office/drawing/2014/main" id="{E3D33EDB-B67C-C47A-94E4-17F9D0602BCA}"/>
                </a:ext>
              </a:extLst>
            </p:cNvPr>
            <p:cNvSpPr/>
            <p:nvPr/>
          </p:nvSpPr>
          <p:spPr>
            <a:xfrm>
              <a:off x="37423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275;p48">
              <a:extLst>
                <a:ext uri="{FF2B5EF4-FFF2-40B4-BE49-F238E27FC236}">
                  <a16:creationId xmlns:a16="http://schemas.microsoft.com/office/drawing/2014/main" id="{2B5CA249-012E-A943-4659-A74BE6EB8B18}"/>
                </a:ext>
              </a:extLst>
            </p:cNvPr>
            <p:cNvSpPr/>
            <p:nvPr/>
          </p:nvSpPr>
          <p:spPr>
            <a:xfrm>
              <a:off x="37423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276;p48">
              <a:extLst>
                <a:ext uri="{FF2B5EF4-FFF2-40B4-BE49-F238E27FC236}">
                  <a16:creationId xmlns:a16="http://schemas.microsoft.com/office/drawing/2014/main" id="{652AC42B-5AC8-0D26-388E-F9930F8871B8}"/>
                </a:ext>
              </a:extLst>
            </p:cNvPr>
            <p:cNvSpPr/>
            <p:nvPr/>
          </p:nvSpPr>
          <p:spPr>
            <a:xfrm>
              <a:off x="38185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277;p48">
              <a:extLst>
                <a:ext uri="{FF2B5EF4-FFF2-40B4-BE49-F238E27FC236}">
                  <a16:creationId xmlns:a16="http://schemas.microsoft.com/office/drawing/2014/main" id="{FDAF3DBB-09FA-144F-49B9-D8439B771CA1}"/>
                </a:ext>
              </a:extLst>
            </p:cNvPr>
            <p:cNvSpPr/>
            <p:nvPr/>
          </p:nvSpPr>
          <p:spPr>
            <a:xfrm>
              <a:off x="38947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278;p48">
              <a:extLst>
                <a:ext uri="{FF2B5EF4-FFF2-40B4-BE49-F238E27FC236}">
                  <a16:creationId xmlns:a16="http://schemas.microsoft.com/office/drawing/2014/main" id="{8EAD1C72-A37F-74B1-A106-B5A027AE184B}"/>
                </a:ext>
              </a:extLst>
            </p:cNvPr>
            <p:cNvSpPr/>
            <p:nvPr/>
          </p:nvSpPr>
          <p:spPr>
            <a:xfrm>
              <a:off x="38947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279;p48">
              <a:extLst>
                <a:ext uri="{FF2B5EF4-FFF2-40B4-BE49-F238E27FC236}">
                  <a16:creationId xmlns:a16="http://schemas.microsoft.com/office/drawing/2014/main" id="{FF596BF3-A475-B6A4-542B-6FC2F8908489}"/>
                </a:ext>
              </a:extLst>
            </p:cNvPr>
            <p:cNvSpPr/>
            <p:nvPr/>
          </p:nvSpPr>
          <p:spPr>
            <a:xfrm>
              <a:off x="39709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280;p48">
              <a:extLst>
                <a:ext uri="{FF2B5EF4-FFF2-40B4-BE49-F238E27FC236}">
                  <a16:creationId xmlns:a16="http://schemas.microsoft.com/office/drawing/2014/main" id="{793BC754-9695-242E-E786-FE9C83802E12}"/>
                </a:ext>
              </a:extLst>
            </p:cNvPr>
            <p:cNvSpPr/>
            <p:nvPr/>
          </p:nvSpPr>
          <p:spPr>
            <a:xfrm>
              <a:off x="39709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281;p48">
              <a:extLst>
                <a:ext uri="{FF2B5EF4-FFF2-40B4-BE49-F238E27FC236}">
                  <a16:creationId xmlns:a16="http://schemas.microsoft.com/office/drawing/2014/main" id="{4730279D-D7A1-60F5-678F-68C1710A341C}"/>
                </a:ext>
              </a:extLst>
            </p:cNvPr>
            <p:cNvSpPr/>
            <p:nvPr/>
          </p:nvSpPr>
          <p:spPr>
            <a:xfrm>
              <a:off x="40469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282;p48">
              <a:extLst>
                <a:ext uri="{FF2B5EF4-FFF2-40B4-BE49-F238E27FC236}">
                  <a16:creationId xmlns:a16="http://schemas.microsoft.com/office/drawing/2014/main" id="{AF775345-3B04-880A-A3C4-23B63E996386}"/>
                </a:ext>
              </a:extLst>
            </p:cNvPr>
            <p:cNvSpPr/>
            <p:nvPr/>
          </p:nvSpPr>
          <p:spPr>
            <a:xfrm>
              <a:off x="40469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283;p48">
              <a:extLst>
                <a:ext uri="{FF2B5EF4-FFF2-40B4-BE49-F238E27FC236}">
                  <a16:creationId xmlns:a16="http://schemas.microsoft.com/office/drawing/2014/main" id="{9D413C95-C86A-A240-79B3-F9151AEFC57E}"/>
                </a:ext>
              </a:extLst>
            </p:cNvPr>
            <p:cNvSpPr/>
            <p:nvPr/>
          </p:nvSpPr>
          <p:spPr>
            <a:xfrm>
              <a:off x="40469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284;p48">
              <a:extLst>
                <a:ext uri="{FF2B5EF4-FFF2-40B4-BE49-F238E27FC236}">
                  <a16:creationId xmlns:a16="http://schemas.microsoft.com/office/drawing/2014/main" id="{15B02697-252C-BEB2-F21A-F16329A87206}"/>
                </a:ext>
              </a:extLst>
            </p:cNvPr>
            <p:cNvSpPr/>
            <p:nvPr/>
          </p:nvSpPr>
          <p:spPr>
            <a:xfrm>
              <a:off x="40469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285;p48">
              <a:extLst>
                <a:ext uri="{FF2B5EF4-FFF2-40B4-BE49-F238E27FC236}">
                  <a16:creationId xmlns:a16="http://schemas.microsoft.com/office/drawing/2014/main" id="{A96675F6-37A9-41AA-78D0-93A4E22AB220}"/>
                </a:ext>
              </a:extLst>
            </p:cNvPr>
            <p:cNvSpPr/>
            <p:nvPr/>
          </p:nvSpPr>
          <p:spPr>
            <a:xfrm>
              <a:off x="41231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286;p48">
              <a:extLst>
                <a:ext uri="{FF2B5EF4-FFF2-40B4-BE49-F238E27FC236}">
                  <a16:creationId xmlns:a16="http://schemas.microsoft.com/office/drawing/2014/main" id="{5975D99A-8EA8-9A41-00E9-ABE3064FD77E}"/>
                </a:ext>
              </a:extLst>
            </p:cNvPr>
            <p:cNvSpPr/>
            <p:nvPr/>
          </p:nvSpPr>
          <p:spPr>
            <a:xfrm>
              <a:off x="41231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287;p48">
              <a:extLst>
                <a:ext uri="{FF2B5EF4-FFF2-40B4-BE49-F238E27FC236}">
                  <a16:creationId xmlns:a16="http://schemas.microsoft.com/office/drawing/2014/main" id="{7B77D7FC-6F09-353C-CEFD-1067F4836335}"/>
                </a:ext>
              </a:extLst>
            </p:cNvPr>
            <p:cNvSpPr/>
            <p:nvPr/>
          </p:nvSpPr>
          <p:spPr>
            <a:xfrm>
              <a:off x="41231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288;p48">
              <a:extLst>
                <a:ext uri="{FF2B5EF4-FFF2-40B4-BE49-F238E27FC236}">
                  <a16:creationId xmlns:a16="http://schemas.microsoft.com/office/drawing/2014/main" id="{FC34C034-B94C-C596-0D74-66F8394D97C4}"/>
                </a:ext>
              </a:extLst>
            </p:cNvPr>
            <p:cNvSpPr/>
            <p:nvPr/>
          </p:nvSpPr>
          <p:spPr>
            <a:xfrm>
              <a:off x="41231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289;p48">
              <a:extLst>
                <a:ext uri="{FF2B5EF4-FFF2-40B4-BE49-F238E27FC236}">
                  <a16:creationId xmlns:a16="http://schemas.microsoft.com/office/drawing/2014/main" id="{EEFEEA19-F228-DC69-B268-B16DF37CDFBD}"/>
                </a:ext>
              </a:extLst>
            </p:cNvPr>
            <p:cNvSpPr/>
            <p:nvPr/>
          </p:nvSpPr>
          <p:spPr>
            <a:xfrm>
              <a:off x="41231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290;p48">
              <a:extLst>
                <a:ext uri="{FF2B5EF4-FFF2-40B4-BE49-F238E27FC236}">
                  <a16:creationId xmlns:a16="http://schemas.microsoft.com/office/drawing/2014/main" id="{2875A401-F860-A099-FCF3-DC4E906599D0}"/>
                </a:ext>
              </a:extLst>
            </p:cNvPr>
            <p:cNvSpPr/>
            <p:nvPr/>
          </p:nvSpPr>
          <p:spPr>
            <a:xfrm>
              <a:off x="41231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291;p48">
              <a:extLst>
                <a:ext uri="{FF2B5EF4-FFF2-40B4-BE49-F238E27FC236}">
                  <a16:creationId xmlns:a16="http://schemas.microsoft.com/office/drawing/2014/main" id="{14766DB8-2865-81C1-5479-8C77B5DFBFD3}"/>
                </a:ext>
              </a:extLst>
            </p:cNvPr>
            <p:cNvSpPr/>
            <p:nvPr/>
          </p:nvSpPr>
          <p:spPr>
            <a:xfrm>
              <a:off x="41994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292;p48">
              <a:extLst>
                <a:ext uri="{FF2B5EF4-FFF2-40B4-BE49-F238E27FC236}">
                  <a16:creationId xmlns:a16="http://schemas.microsoft.com/office/drawing/2014/main" id="{80FAD3BA-A2E9-DE87-C142-5DE2C44DCF3E}"/>
                </a:ext>
              </a:extLst>
            </p:cNvPr>
            <p:cNvSpPr/>
            <p:nvPr/>
          </p:nvSpPr>
          <p:spPr>
            <a:xfrm>
              <a:off x="41994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293;p48">
              <a:extLst>
                <a:ext uri="{FF2B5EF4-FFF2-40B4-BE49-F238E27FC236}">
                  <a16:creationId xmlns:a16="http://schemas.microsoft.com/office/drawing/2014/main" id="{F56C92B9-BB25-F06B-7654-5CFDB317976C}"/>
                </a:ext>
              </a:extLst>
            </p:cNvPr>
            <p:cNvSpPr/>
            <p:nvPr/>
          </p:nvSpPr>
          <p:spPr>
            <a:xfrm>
              <a:off x="41994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294;p48">
              <a:extLst>
                <a:ext uri="{FF2B5EF4-FFF2-40B4-BE49-F238E27FC236}">
                  <a16:creationId xmlns:a16="http://schemas.microsoft.com/office/drawing/2014/main" id="{983DB657-517F-008C-3B61-7AC2C8E022F2}"/>
                </a:ext>
              </a:extLst>
            </p:cNvPr>
            <p:cNvSpPr/>
            <p:nvPr/>
          </p:nvSpPr>
          <p:spPr>
            <a:xfrm>
              <a:off x="41994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295;p48">
              <a:extLst>
                <a:ext uri="{FF2B5EF4-FFF2-40B4-BE49-F238E27FC236}">
                  <a16:creationId xmlns:a16="http://schemas.microsoft.com/office/drawing/2014/main" id="{8BEE3199-80A5-AEF3-B3E4-2BAEC654F293}"/>
                </a:ext>
              </a:extLst>
            </p:cNvPr>
            <p:cNvSpPr/>
            <p:nvPr/>
          </p:nvSpPr>
          <p:spPr>
            <a:xfrm>
              <a:off x="41994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296;p48">
              <a:extLst>
                <a:ext uri="{FF2B5EF4-FFF2-40B4-BE49-F238E27FC236}">
                  <a16:creationId xmlns:a16="http://schemas.microsoft.com/office/drawing/2014/main" id="{CADF3420-A4DF-10D2-767B-C6C4CF9AF3BA}"/>
                </a:ext>
              </a:extLst>
            </p:cNvPr>
            <p:cNvSpPr/>
            <p:nvPr/>
          </p:nvSpPr>
          <p:spPr>
            <a:xfrm>
              <a:off x="41994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297;p48">
              <a:extLst>
                <a:ext uri="{FF2B5EF4-FFF2-40B4-BE49-F238E27FC236}">
                  <a16:creationId xmlns:a16="http://schemas.microsoft.com/office/drawing/2014/main" id="{0BD6246D-D29E-EAC6-3756-F7381AE460C8}"/>
                </a:ext>
              </a:extLst>
            </p:cNvPr>
            <p:cNvSpPr/>
            <p:nvPr/>
          </p:nvSpPr>
          <p:spPr>
            <a:xfrm>
              <a:off x="41994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298;p48">
              <a:extLst>
                <a:ext uri="{FF2B5EF4-FFF2-40B4-BE49-F238E27FC236}">
                  <a16:creationId xmlns:a16="http://schemas.microsoft.com/office/drawing/2014/main" id="{CF4C6F64-50CC-4312-28B0-492A60521F46}"/>
                </a:ext>
              </a:extLst>
            </p:cNvPr>
            <p:cNvSpPr/>
            <p:nvPr/>
          </p:nvSpPr>
          <p:spPr>
            <a:xfrm>
              <a:off x="42756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299;p48">
              <a:extLst>
                <a:ext uri="{FF2B5EF4-FFF2-40B4-BE49-F238E27FC236}">
                  <a16:creationId xmlns:a16="http://schemas.microsoft.com/office/drawing/2014/main" id="{A8F766F9-0286-4169-C5BB-CD4A93026FBC}"/>
                </a:ext>
              </a:extLst>
            </p:cNvPr>
            <p:cNvSpPr/>
            <p:nvPr/>
          </p:nvSpPr>
          <p:spPr>
            <a:xfrm>
              <a:off x="42756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300;p48">
              <a:extLst>
                <a:ext uri="{FF2B5EF4-FFF2-40B4-BE49-F238E27FC236}">
                  <a16:creationId xmlns:a16="http://schemas.microsoft.com/office/drawing/2014/main" id="{9403B020-0495-9F2B-621B-844A8C72610C}"/>
                </a:ext>
              </a:extLst>
            </p:cNvPr>
            <p:cNvSpPr/>
            <p:nvPr/>
          </p:nvSpPr>
          <p:spPr>
            <a:xfrm>
              <a:off x="42756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301;p48">
              <a:extLst>
                <a:ext uri="{FF2B5EF4-FFF2-40B4-BE49-F238E27FC236}">
                  <a16:creationId xmlns:a16="http://schemas.microsoft.com/office/drawing/2014/main" id="{3165FDC5-539F-861B-ADC9-DDD8FF194C2E}"/>
                </a:ext>
              </a:extLst>
            </p:cNvPr>
            <p:cNvSpPr/>
            <p:nvPr/>
          </p:nvSpPr>
          <p:spPr>
            <a:xfrm>
              <a:off x="42756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302;p48">
              <a:extLst>
                <a:ext uri="{FF2B5EF4-FFF2-40B4-BE49-F238E27FC236}">
                  <a16:creationId xmlns:a16="http://schemas.microsoft.com/office/drawing/2014/main" id="{163652BF-415E-640A-333D-F1E5A5EFB55D}"/>
                </a:ext>
              </a:extLst>
            </p:cNvPr>
            <p:cNvSpPr/>
            <p:nvPr/>
          </p:nvSpPr>
          <p:spPr>
            <a:xfrm>
              <a:off x="42756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303;p48">
              <a:extLst>
                <a:ext uri="{FF2B5EF4-FFF2-40B4-BE49-F238E27FC236}">
                  <a16:creationId xmlns:a16="http://schemas.microsoft.com/office/drawing/2014/main" id="{ABD9A864-B8AB-0241-9D4F-DB5FE0D47789}"/>
                </a:ext>
              </a:extLst>
            </p:cNvPr>
            <p:cNvSpPr/>
            <p:nvPr/>
          </p:nvSpPr>
          <p:spPr>
            <a:xfrm>
              <a:off x="42756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304;p48">
              <a:extLst>
                <a:ext uri="{FF2B5EF4-FFF2-40B4-BE49-F238E27FC236}">
                  <a16:creationId xmlns:a16="http://schemas.microsoft.com/office/drawing/2014/main" id="{DD7520D7-7FDD-8D62-C5E3-4A3317ED3A75}"/>
                </a:ext>
              </a:extLst>
            </p:cNvPr>
            <p:cNvSpPr/>
            <p:nvPr/>
          </p:nvSpPr>
          <p:spPr>
            <a:xfrm>
              <a:off x="42756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305;p48">
              <a:extLst>
                <a:ext uri="{FF2B5EF4-FFF2-40B4-BE49-F238E27FC236}">
                  <a16:creationId xmlns:a16="http://schemas.microsoft.com/office/drawing/2014/main" id="{35C258A2-0279-846E-96C8-ADA2EB92CA3B}"/>
                </a:ext>
              </a:extLst>
            </p:cNvPr>
            <p:cNvSpPr/>
            <p:nvPr/>
          </p:nvSpPr>
          <p:spPr>
            <a:xfrm>
              <a:off x="42756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306;p48">
              <a:extLst>
                <a:ext uri="{FF2B5EF4-FFF2-40B4-BE49-F238E27FC236}">
                  <a16:creationId xmlns:a16="http://schemas.microsoft.com/office/drawing/2014/main" id="{673DE6A4-9B4C-1F65-D0C6-2525778003F9}"/>
                </a:ext>
              </a:extLst>
            </p:cNvPr>
            <p:cNvSpPr/>
            <p:nvPr/>
          </p:nvSpPr>
          <p:spPr>
            <a:xfrm>
              <a:off x="43516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307;p48">
              <a:extLst>
                <a:ext uri="{FF2B5EF4-FFF2-40B4-BE49-F238E27FC236}">
                  <a16:creationId xmlns:a16="http://schemas.microsoft.com/office/drawing/2014/main" id="{05607086-F8FB-9AE7-8E2F-5DA37952039D}"/>
                </a:ext>
              </a:extLst>
            </p:cNvPr>
            <p:cNvSpPr/>
            <p:nvPr/>
          </p:nvSpPr>
          <p:spPr>
            <a:xfrm>
              <a:off x="44278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308;p48">
              <a:extLst>
                <a:ext uri="{FF2B5EF4-FFF2-40B4-BE49-F238E27FC236}">
                  <a16:creationId xmlns:a16="http://schemas.microsoft.com/office/drawing/2014/main" id="{0D2FEDA2-1B98-B044-E535-CF66188EB028}"/>
                </a:ext>
              </a:extLst>
            </p:cNvPr>
            <p:cNvSpPr/>
            <p:nvPr/>
          </p:nvSpPr>
          <p:spPr>
            <a:xfrm>
              <a:off x="44278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309;p48">
              <a:extLst>
                <a:ext uri="{FF2B5EF4-FFF2-40B4-BE49-F238E27FC236}">
                  <a16:creationId xmlns:a16="http://schemas.microsoft.com/office/drawing/2014/main" id="{ADA341C0-F2D3-241B-F4EE-D59681FFD22F}"/>
                </a:ext>
              </a:extLst>
            </p:cNvPr>
            <p:cNvSpPr/>
            <p:nvPr/>
          </p:nvSpPr>
          <p:spPr>
            <a:xfrm>
              <a:off x="44278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310;p48">
              <a:extLst>
                <a:ext uri="{FF2B5EF4-FFF2-40B4-BE49-F238E27FC236}">
                  <a16:creationId xmlns:a16="http://schemas.microsoft.com/office/drawing/2014/main" id="{28426988-C351-7734-F241-14E963693240}"/>
                </a:ext>
              </a:extLst>
            </p:cNvPr>
            <p:cNvSpPr/>
            <p:nvPr/>
          </p:nvSpPr>
          <p:spPr>
            <a:xfrm>
              <a:off x="44278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311;p48">
              <a:extLst>
                <a:ext uri="{FF2B5EF4-FFF2-40B4-BE49-F238E27FC236}">
                  <a16:creationId xmlns:a16="http://schemas.microsoft.com/office/drawing/2014/main" id="{57C8A8E2-46D6-5861-06E7-CE4BA655C869}"/>
                </a:ext>
              </a:extLst>
            </p:cNvPr>
            <p:cNvSpPr/>
            <p:nvPr/>
          </p:nvSpPr>
          <p:spPr>
            <a:xfrm>
              <a:off x="44278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312;p48">
              <a:extLst>
                <a:ext uri="{FF2B5EF4-FFF2-40B4-BE49-F238E27FC236}">
                  <a16:creationId xmlns:a16="http://schemas.microsoft.com/office/drawing/2014/main" id="{6E857DA1-6777-A7DC-C92C-8E9197CBABDF}"/>
                </a:ext>
              </a:extLst>
            </p:cNvPr>
            <p:cNvSpPr/>
            <p:nvPr/>
          </p:nvSpPr>
          <p:spPr>
            <a:xfrm>
              <a:off x="44278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313;p48">
              <a:extLst>
                <a:ext uri="{FF2B5EF4-FFF2-40B4-BE49-F238E27FC236}">
                  <a16:creationId xmlns:a16="http://schemas.microsoft.com/office/drawing/2014/main" id="{EC53FAD4-374B-C9AC-D441-288A60FDB7EE}"/>
                </a:ext>
              </a:extLst>
            </p:cNvPr>
            <p:cNvSpPr/>
            <p:nvPr/>
          </p:nvSpPr>
          <p:spPr>
            <a:xfrm>
              <a:off x="44278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314;p48">
              <a:extLst>
                <a:ext uri="{FF2B5EF4-FFF2-40B4-BE49-F238E27FC236}">
                  <a16:creationId xmlns:a16="http://schemas.microsoft.com/office/drawing/2014/main" id="{5484584B-A162-25D1-9393-26DE25654843}"/>
                </a:ext>
              </a:extLst>
            </p:cNvPr>
            <p:cNvSpPr/>
            <p:nvPr/>
          </p:nvSpPr>
          <p:spPr>
            <a:xfrm>
              <a:off x="44278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315;p48">
              <a:extLst>
                <a:ext uri="{FF2B5EF4-FFF2-40B4-BE49-F238E27FC236}">
                  <a16:creationId xmlns:a16="http://schemas.microsoft.com/office/drawing/2014/main" id="{A5712050-9D22-D92E-4D58-0A656A8AE4E4}"/>
                </a:ext>
              </a:extLst>
            </p:cNvPr>
            <p:cNvSpPr/>
            <p:nvPr/>
          </p:nvSpPr>
          <p:spPr>
            <a:xfrm>
              <a:off x="4427825" y="1571400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316;p48">
              <a:extLst>
                <a:ext uri="{FF2B5EF4-FFF2-40B4-BE49-F238E27FC236}">
                  <a16:creationId xmlns:a16="http://schemas.microsoft.com/office/drawing/2014/main" id="{FC40D18C-A2CD-F751-119A-21D1DBB40490}"/>
                </a:ext>
              </a:extLst>
            </p:cNvPr>
            <p:cNvSpPr/>
            <p:nvPr/>
          </p:nvSpPr>
          <p:spPr>
            <a:xfrm>
              <a:off x="43516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317;p48">
              <a:extLst>
                <a:ext uri="{FF2B5EF4-FFF2-40B4-BE49-F238E27FC236}">
                  <a16:creationId xmlns:a16="http://schemas.microsoft.com/office/drawing/2014/main" id="{6D285E0D-3803-B38C-8B7A-7B9328A08A6F}"/>
                </a:ext>
              </a:extLst>
            </p:cNvPr>
            <p:cNvSpPr/>
            <p:nvPr/>
          </p:nvSpPr>
          <p:spPr>
            <a:xfrm>
              <a:off x="42756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318;p48">
              <a:extLst>
                <a:ext uri="{FF2B5EF4-FFF2-40B4-BE49-F238E27FC236}">
                  <a16:creationId xmlns:a16="http://schemas.microsoft.com/office/drawing/2014/main" id="{5502CF33-B21E-8A5E-1FFA-C825C4488A08}"/>
                </a:ext>
              </a:extLst>
            </p:cNvPr>
            <p:cNvSpPr/>
            <p:nvPr/>
          </p:nvSpPr>
          <p:spPr>
            <a:xfrm>
              <a:off x="42756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319;p48">
              <a:extLst>
                <a:ext uri="{FF2B5EF4-FFF2-40B4-BE49-F238E27FC236}">
                  <a16:creationId xmlns:a16="http://schemas.microsoft.com/office/drawing/2014/main" id="{689B6380-DF9F-EB6D-CB64-595A00A68BD9}"/>
                </a:ext>
              </a:extLst>
            </p:cNvPr>
            <p:cNvSpPr/>
            <p:nvPr/>
          </p:nvSpPr>
          <p:spPr>
            <a:xfrm>
              <a:off x="41994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320;p48">
              <a:extLst>
                <a:ext uri="{FF2B5EF4-FFF2-40B4-BE49-F238E27FC236}">
                  <a16:creationId xmlns:a16="http://schemas.microsoft.com/office/drawing/2014/main" id="{E916D3FA-88B0-6FA6-4D8D-D137049D23C3}"/>
                </a:ext>
              </a:extLst>
            </p:cNvPr>
            <p:cNvSpPr/>
            <p:nvPr/>
          </p:nvSpPr>
          <p:spPr>
            <a:xfrm>
              <a:off x="41994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321;p48">
              <a:extLst>
                <a:ext uri="{FF2B5EF4-FFF2-40B4-BE49-F238E27FC236}">
                  <a16:creationId xmlns:a16="http://schemas.microsoft.com/office/drawing/2014/main" id="{79CB28C2-7946-1378-010A-AD38CA38C5A6}"/>
                </a:ext>
              </a:extLst>
            </p:cNvPr>
            <p:cNvSpPr/>
            <p:nvPr/>
          </p:nvSpPr>
          <p:spPr>
            <a:xfrm>
              <a:off x="41994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322;p48">
              <a:extLst>
                <a:ext uri="{FF2B5EF4-FFF2-40B4-BE49-F238E27FC236}">
                  <a16:creationId xmlns:a16="http://schemas.microsoft.com/office/drawing/2014/main" id="{4CC00796-7721-BDC8-B027-0BB63411FFAD}"/>
                </a:ext>
              </a:extLst>
            </p:cNvPr>
            <p:cNvSpPr/>
            <p:nvPr/>
          </p:nvSpPr>
          <p:spPr>
            <a:xfrm>
              <a:off x="41994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323;p48">
              <a:extLst>
                <a:ext uri="{FF2B5EF4-FFF2-40B4-BE49-F238E27FC236}">
                  <a16:creationId xmlns:a16="http://schemas.microsoft.com/office/drawing/2014/main" id="{3ACF541D-9964-DEFD-54F5-0C744C6B451B}"/>
                </a:ext>
              </a:extLst>
            </p:cNvPr>
            <p:cNvSpPr/>
            <p:nvPr/>
          </p:nvSpPr>
          <p:spPr>
            <a:xfrm>
              <a:off x="41231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324;p48">
              <a:extLst>
                <a:ext uri="{FF2B5EF4-FFF2-40B4-BE49-F238E27FC236}">
                  <a16:creationId xmlns:a16="http://schemas.microsoft.com/office/drawing/2014/main" id="{092822D7-20DC-19A6-5375-DCF9C5E9A12F}"/>
                </a:ext>
              </a:extLst>
            </p:cNvPr>
            <p:cNvSpPr/>
            <p:nvPr/>
          </p:nvSpPr>
          <p:spPr>
            <a:xfrm>
              <a:off x="41231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325;p48">
              <a:extLst>
                <a:ext uri="{FF2B5EF4-FFF2-40B4-BE49-F238E27FC236}">
                  <a16:creationId xmlns:a16="http://schemas.microsoft.com/office/drawing/2014/main" id="{DF07F98A-9394-3FB3-B580-96F0E26F2657}"/>
                </a:ext>
              </a:extLst>
            </p:cNvPr>
            <p:cNvSpPr/>
            <p:nvPr/>
          </p:nvSpPr>
          <p:spPr>
            <a:xfrm>
              <a:off x="41231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326;p48">
              <a:extLst>
                <a:ext uri="{FF2B5EF4-FFF2-40B4-BE49-F238E27FC236}">
                  <a16:creationId xmlns:a16="http://schemas.microsoft.com/office/drawing/2014/main" id="{B8A01F26-5C98-33CD-5465-13EFAECE852B}"/>
                </a:ext>
              </a:extLst>
            </p:cNvPr>
            <p:cNvSpPr/>
            <p:nvPr/>
          </p:nvSpPr>
          <p:spPr>
            <a:xfrm>
              <a:off x="41231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327;p48">
              <a:extLst>
                <a:ext uri="{FF2B5EF4-FFF2-40B4-BE49-F238E27FC236}">
                  <a16:creationId xmlns:a16="http://schemas.microsoft.com/office/drawing/2014/main" id="{26FD9E4B-E490-CC49-2283-8D6CE3EE0656}"/>
                </a:ext>
              </a:extLst>
            </p:cNvPr>
            <p:cNvSpPr/>
            <p:nvPr/>
          </p:nvSpPr>
          <p:spPr>
            <a:xfrm>
              <a:off x="41231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328;p48">
              <a:extLst>
                <a:ext uri="{FF2B5EF4-FFF2-40B4-BE49-F238E27FC236}">
                  <a16:creationId xmlns:a16="http://schemas.microsoft.com/office/drawing/2014/main" id="{B9EEC030-F6E8-A37A-FB73-366786E37769}"/>
                </a:ext>
              </a:extLst>
            </p:cNvPr>
            <p:cNvSpPr/>
            <p:nvPr/>
          </p:nvSpPr>
          <p:spPr>
            <a:xfrm>
              <a:off x="41231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329;p48">
              <a:extLst>
                <a:ext uri="{FF2B5EF4-FFF2-40B4-BE49-F238E27FC236}">
                  <a16:creationId xmlns:a16="http://schemas.microsoft.com/office/drawing/2014/main" id="{19905777-B1F9-4B0A-BA83-C8ED2AFDB46A}"/>
                </a:ext>
              </a:extLst>
            </p:cNvPr>
            <p:cNvSpPr/>
            <p:nvPr/>
          </p:nvSpPr>
          <p:spPr>
            <a:xfrm>
              <a:off x="40469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330;p48">
              <a:extLst>
                <a:ext uri="{FF2B5EF4-FFF2-40B4-BE49-F238E27FC236}">
                  <a16:creationId xmlns:a16="http://schemas.microsoft.com/office/drawing/2014/main" id="{82BD70B6-69BB-6DD9-D544-F72F61354416}"/>
                </a:ext>
              </a:extLst>
            </p:cNvPr>
            <p:cNvSpPr/>
            <p:nvPr/>
          </p:nvSpPr>
          <p:spPr>
            <a:xfrm>
              <a:off x="40469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331;p48">
              <a:extLst>
                <a:ext uri="{FF2B5EF4-FFF2-40B4-BE49-F238E27FC236}">
                  <a16:creationId xmlns:a16="http://schemas.microsoft.com/office/drawing/2014/main" id="{B9209B30-AB26-F2B2-3787-E32EF6AB7C48}"/>
                </a:ext>
              </a:extLst>
            </p:cNvPr>
            <p:cNvSpPr/>
            <p:nvPr/>
          </p:nvSpPr>
          <p:spPr>
            <a:xfrm>
              <a:off x="40469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332;p48">
              <a:extLst>
                <a:ext uri="{FF2B5EF4-FFF2-40B4-BE49-F238E27FC236}">
                  <a16:creationId xmlns:a16="http://schemas.microsoft.com/office/drawing/2014/main" id="{38DA3C65-3983-8624-EC56-ED0C69BC73EA}"/>
                </a:ext>
              </a:extLst>
            </p:cNvPr>
            <p:cNvSpPr/>
            <p:nvPr/>
          </p:nvSpPr>
          <p:spPr>
            <a:xfrm>
              <a:off x="40469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333;p48">
              <a:extLst>
                <a:ext uri="{FF2B5EF4-FFF2-40B4-BE49-F238E27FC236}">
                  <a16:creationId xmlns:a16="http://schemas.microsoft.com/office/drawing/2014/main" id="{7806B8B1-BF19-03FF-FA40-6A88EC7CFB05}"/>
                </a:ext>
              </a:extLst>
            </p:cNvPr>
            <p:cNvSpPr/>
            <p:nvPr/>
          </p:nvSpPr>
          <p:spPr>
            <a:xfrm>
              <a:off x="40469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334;p48">
              <a:extLst>
                <a:ext uri="{FF2B5EF4-FFF2-40B4-BE49-F238E27FC236}">
                  <a16:creationId xmlns:a16="http://schemas.microsoft.com/office/drawing/2014/main" id="{B0277A16-7D57-165E-2D55-A8449D0DF0B8}"/>
                </a:ext>
              </a:extLst>
            </p:cNvPr>
            <p:cNvSpPr/>
            <p:nvPr/>
          </p:nvSpPr>
          <p:spPr>
            <a:xfrm>
              <a:off x="40469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335;p48">
              <a:extLst>
                <a:ext uri="{FF2B5EF4-FFF2-40B4-BE49-F238E27FC236}">
                  <a16:creationId xmlns:a16="http://schemas.microsoft.com/office/drawing/2014/main" id="{F86FF6AE-6927-46DD-B29A-23A41358045F}"/>
                </a:ext>
              </a:extLst>
            </p:cNvPr>
            <p:cNvSpPr/>
            <p:nvPr/>
          </p:nvSpPr>
          <p:spPr>
            <a:xfrm>
              <a:off x="40469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336;p48">
              <a:extLst>
                <a:ext uri="{FF2B5EF4-FFF2-40B4-BE49-F238E27FC236}">
                  <a16:creationId xmlns:a16="http://schemas.microsoft.com/office/drawing/2014/main" id="{8CFE4956-B9BA-613D-4590-D0B85456B765}"/>
                </a:ext>
              </a:extLst>
            </p:cNvPr>
            <p:cNvSpPr/>
            <p:nvPr/>
          </p:nvSpPr>
          <p:spPr>
            <a:xfrm>
              <a:off x="40469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337;p48">
              <a:extLst>
                <a:ext uri="{FF2B5EF4-FFF2-40B4-BE49-F238E27FC236}">
                  <a16:creationId xmlns:a16="http://schemas.microsoft.com/office/drawing/2014/main" id="{C74C021F-6B14-8FF4-0D38-BCECF79A198E}"/>
                </a:ext>
              </a:extLst>
            </p:cNvPr>
            <p:cNvSpPr/>
            <p:nvPr/>
          </p:nvSpPr>
          <p:spPr>
            <a:xfrm>
              <a:off x="39709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338;p48">
              <a:extLst>
                <a:ext uri="{FF2B5EF4-FFF2-40B4-BE49-F238E27FC236}">
                  <a16:creationId xmlns:a16="http://schemas.microsoft.com/office/drawing/2014/main" id="{7C602B6C-F4C8-8621-DD53-F6C71A8937DD}"/>
                </a:ext>
              </a:extLst>
            </p:cNvPr>
            <p:cNvSpPr/>
            <p:nvPr/>
          </p:nvSpPr>
          <p:spPr>
            <a:xfrm>
              <a:off x="39709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339;p48">
              <a:extLst>
                <a:ext uri="{FF2B5EF4-FFF2-40B4-BE49-F238E27FC236}">
                  <a16:creationId xmlns:a16="http://schemas.microsoft.com/office/drawing/2014/main" id="{2759A5D6-069C-4C10-DF56-B8136543536A}"/>
                </a:ext>
              </a:extLst>
            </p:cNvPr>
            <p:cNvSpPr/>
            <p:nvPr/>
          </p:nvSpPr>
          <p:spPr>
            <a:xfrm>
              <a:off x="39709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340;p48">
              <a:extLst>
                <a:ext uri="{FF2B5EF4-FFF2-40B4-BE49-F238E27FC236}">
                  <a16:creationId xmlns:a16="http://schemas.microsoft.com/office/drawing/2014/main" id="{724D5CE0-69DA-48B9-F30F-03F8B74D46C2}"/>
                </a:ext>
              </a:extLst>
            </p:cNvPr>
            <p:cNvSpPr/>
            <p:nvPr/>
          </p:nvSpPr>
          <p:spPr>
            <a:xfrm>
              <a:off x="39709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341;p48">
              <a:extLst>
                <a:ext uri="{FF2B5EF4-FFF2-40B4-BE49-F238E27FC236}">
                  <a16:creationId xmlns:a16="http://schemas.microsoft.com/office/drawing/2014/main" id="{FDA302C0-893D-FA85-BFB9-4C5CB8746902}"/>
                </a:ext>
              </a:extLst>
            </p:cNvPr>
            <p:cNvSpPr/>
            <p:nvPr/>
          </p:nvSpPr>
          <p:spPr>
            <a:xfrm>
              <a:off x="39709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342;p48">
              <a:extLst>
                <a:ext uri="{FF2B5EF4-FFF2-40B4-BE49-F238E27FC236}">
                  <a16:creationId xmlns:a16="http://schemas.microsoft.com/office/drawing/2014/main" id="{E1F3D11B-7095-15CD-EDDB-4366FFE11A19}"/>
                </a:ext>
              </a:extLst>
            </p:cNvPr>
            <p:cNvSpPr/>
            <p:nvPr/>
          </p:nvSpPr>
          <p:spPr>
            <a:xfrm>
              <a:off x="39709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343;p48">
              <a:extLst>
                <a:ext uri="{FF2B5EF4-FFF2-40B4-BE49-F238E27FC236}">
                  <a16:creationId xmlns:a16="http://schemas.microsoft.com/office/drawing/2014/main" id="{CDB6BD1E-6238-BDA6-7DC5-4397085A74EB}"/>
                </a:ext>
              </a:extLst>
            </p:cNvPr>
            <p:cNvSpPr/>
            <p:nvPr/>
          </p:nvSpPr>
          <p:spPr>
            <a:xfrm>
              <a:off x="39709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344;p48">
              <a:extLst>
                <a:ext uri="{FF2B5EF4-FFF2-40B4-BE49-F238E27FC236}">
                  <a16:creationId xmlns:a16="http://schemas.microsoft.com/office/drawing/2014/main" id="{3A598742-1253-9443-41D1-647D610F9F74}"/>
                </a:ext>
              </a:extLst>
            </p:cNvPr>
            <p:cNvSpPr/>
            <p:nvPr/>
          </p:nvSpPr>
          <p:spPr>
            <a:xfrm>
              <a:off x="39709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345;p48">
              <a:extLst>
                <a:ext uri="{FF2B5EF4-FFF2-40B4-BE49-F238E27FC236}">
                  <a16:creationId xmlns:a16="http://schemas.microsoft.com/office/drawing/2014/main" id="{5D6D0064-68AD-EA9C-9B37-B37CC1CDF072}"/>
                </a:ext>
              </a:extLst>
            </p:cNvPr>
            <p:cNvSpPr/>
            <p:nvPr/>
          </p:nvSpPr>
          <p:spPr>
            <a:xfrm>
              <a:off x="39709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346;p48">
              <a:extLst>
                <a:ext uri="{FF2B5EF4-FFF2-40B4-BE49-F238E27FC236}">
                  <a16:creationId xmlns:a16="http://schemas.microsoft.com/office/drawing/2014/main" id="{CF6FC884-0B49-097B-816B-A1AF172964EA}"/>
                </a:ext>
              </a:extLst>
            </p:cNvPr>
            <p:cNvSpPr/>
            <p:nvPr/>
          </p:nvSpPr>
          <p:spPr>
            <a:xfrm>
              <a:off x="38947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347;p48">
              <a:extLst>
                <a:ext uri="{FF2B5EF4-FFF2-40B4-BE49-F238E27FC236}">
                  <a16:creationId xmlns:a16="http://schemas.microsoft.com/office/drawing/2014/main" id="{3DE43966-CCB6-485B-9136-347F1BB62A67}"/>
                </a:ext>
              </a:extLst>
            </p:cNvPr>
            <p:cNvSpPr/>
            <p:nvPr/>
          </p:nvSpPr>
          <p:spPr>
            <a:xfrm>
              <a:off x="38947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348;p48">
              <a:extLst>
                <a:ext uri="{FF2B5EF4-FFF2-40B4-BE49-F238E27FC236}">
                  <a16:creationId xmlns:a16="http://schemas.microsoft.com/office/drawing/2014/main" id="{72E0C5CB-EF57-22B5-A2F0-1EF6D6246FD6}"/>
                </a:ext>
              </a:extLst>
            </p:cNvPr>
            <p:cNvSpPr/>
            <p:nvPr/>
          </p:nvSpPr>
          <p:spPr>
            <a:xfrm>
              <a:off x="38947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349;p48">
              <a:extLst>
                <a:ext uri="{FF2B5EF4-FFF2-40B4-BE49-F238E27FC236}">
                  <a16:creationId xmlns:a16="http://schemas.microsoft.com/office/drawing/2014/main" id="{CBFFBE1F-8DF5-B797-8A79-8D585B16169E}"/>
                </a:ext>
              </a:extLst>
            </p:cNvPr>
            <p:cNvSpPr/>
            <p:nvPr/>
          </p:nvSpPr>
          <p:spPr>
            <a:xfrm>
              <a:off x="38947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350;p48">
              <a:extLst>
                <a:ext uri="{FF2B5EF4-FFF2-40B4-BE49-F238E27FC236}">
                  <a16:creationId xmlns:a16="http://schemas.microsoft.com/office/drawing/2014/main" id="{BC8533A1-9954-A3EE-3CBC-484DC3589F88}"/>
                </a:ext>
              </a:extLst>
            </p:cNvPr>
            <p:cNvSpPr/>
            <p:nvPr/>
          </p:nvSpPr>
          <p:spPr>
            <a:xfrm>
              <a:off x="38947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351;p48">
              <a:extLst>
                <a:ext uri="{FF2B5EF4-FFF2-40B4-BE49-F238E27FC236}">
                  <a16:creationId xmlns:a16="http://schemas.microsoft.com/office/drawing/2014/main" id="{E92F0FFB-FA51-6F18-234A-15A9E8D8AA86}"/>
                </a:ext>
              </a:extLst>
            </p:cNvPr>
            <p:cNvSpPr/>
            <p:nvPr/>
          </p:nvSpPr>
          <p:spPr>
            <a:xfrm>
              <a:off x="3894725" y="1571400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352;p48">
              <a:extLst>
                <a:ext uri="{FF2B5EF4-FFF2-40B4-BE49-F238E27FC236}">
                  <a16:creationId xmlns:a16="http://schemas.microsoft.com/office/drawing/2014/main" id="{4FC6273B-11DA-FE1E-D5FF-2FCBC1F48396}"/>
                </a:ext>
              </a:extLst>
            </p:cNvPr>
            <p:cNvSpPr/>
            <p:nvPr/>
          </p:nvSpPr>
          <p:spPr>
            <a:xfrm>
              <a:off x="38947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353;p48">
              <a:extLst>
                <a:ext uri="{FF2B5EF4-FFF2-40B4-BE49-F238E27FC236}">
                  <a16:creationId xmlns:a16="http://schemas.microsoft.com/office/drawing/2014/main" id="{A80E7415-8D72-CDBB-D073-BB1960E0C72F}"/>
                </a:ext>
              </a:extLst>
            </p:cNvPr>
            <p:cNvSpPr/>
            <p:nvPr/>
          </p:nvSpPr>
          <p:spPr>
            <a:xfrm>
              <a:off x="38947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354;p48">
              <a:extLst>
                <a:ext uri="{FF2B5EF4-FFF2-40B4-BE49-F238E27FC236}">
                  <a16:creationId xmlns:a16="http://schemas.microsoft.com/office/drawing/2014/main" id="{566400E7-CBB6-D04F-0D24-D4EF296A9427}"/>
                </a:ext>
              </a:extLst>
            </p:cNvPr>
            <p:cNvSpPr/>
            <p:nvPr/>
          </p:nvSpPr>
          <p:spPr>
            <a:xfrm>
              <a:off x="38947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355;p48">
              <a:extLst>
                <a:ext uri="{FF2B5EF4-FFF2-40B4-BE49-F238E27FC236}">
                  <a16:creationId xmlns:a16="http://schemas.microsoft.com/office/drawing/2014/main" id="{A7FC02D9-276A-BB90-B2B5-66B90D0B7D5E}"/>
                </a:ext>
              </a:extLst>
            </p:cNvPr>
            <p:cNvSpPr/>
            <p:nvPr/>
          </p:nvSpPr>
          <p:spPr>
            <a:xfrm>
              <a:off x="38947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356;p48">
              <a:extLst>
                <a:ext uri="{FF2B5EF4-FFF2-40B4-BE49-F238E27FC236}">
                  <a16:creationId xmlns:a16="http://schemas.microsoft.com/office/drawing/2014/main" id="{2CE30083-B5A8-9153-95AD-ABE84DD76212}"/>
                </a:ext>
              </a:extLst>
            </p:cNvPr>
            <p:cNvSpPr/>
            <p:nvPr/>
          </p:nvSpPr>
          <p:spPr>
            <a:xfrm>
              <a:off x="38185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357;p48">
              <a:extLst>
                <a:ext uri="{FF2B5EF4-FFF2-40B4-BE49-F238E27FC236}">
                  <a16:creationId xmlns:a16="http://schemas.microsoft.com/office/drawing/2014/main" id="{A40C090A-D412-D098-0D6A-9719B5F28F06}"/>
                </a:ext>
              </a:extLst>
            </p:cNvPr>
            <p:cNvSpPr/>
            <p:nvPr/>
          </p:nvSpPr>
          <p:spPr>
            <a:xfrm>
              <a:off x="38185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358;p48">
              <a:extLst>
                <a:ext uri="{FF2B5EF4-FFF2-40B4-BE49-F238E27FC236}">
                  <a16:creationId xmlns:a16="http://schemas.microsoft.com/office/drawing/2014/main" id="{FABAC0BF-D821-7D09-32F4-FF065EB3FF0E}"/>
                </a:ext>
              </a:extLst>
            </p:cNvPr>
            <p:cNvSpPr/>
            <p:nvPr/>
          </p:nvSpPr>
          <p:spPr>
            <a:xfrm>
              <a:off x="38185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359;p48">
              <a:extLst>
                <a:ext uri="{FF2B5EF4-FFF2-40B4-BE49-F238E27FC236}">
                  <a16:creationId xmlns:a16="http://schemas.microsoft.com/office/drawing/2014/main" id="{9D7704A4-127F-C2E3-D623-3B2DE104F6C8}"/>
                </a:ext>
              </a:extLst>
            </p:cNvPr>
            <p:cNvSpPr/>
            <p:nvPr/>
          </p:nvSpPr>
          <p:spPr>
            <a:xfrm>
              <a:off x="38185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360;p48">
              <a:extLst>
                <a:ext uri="{FF2B5EF4-FFF2-40B4-BE49-F238E27FC236}">
                  <a16:creationId xmlns:a16="http://schemas.microsoft.com/office/drawing/2014/main" id="{8CBDE0A1-A798-2E85-E86A-0E2F707D16AD}"/>
                </a:ext>
              </a:extLst>
            </p:cNvPr>
            <p:cNvSpPr/>
            <p:nvPr/>
          </p:nvSpPr>
          <p:spPr>
            <a:xfrm>
              <a:off x="38185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361;p48">
              <a:extLst>
                <a:ext uri="{FF2B5EF4-FFF2-40B4-BE49-F238E27FC236}">
                  <a16:creationId xmlns:a16="http://schemas.microsoft.com/office/drawing/2014/main" id="{60C1B631-9AED-1DCB-430D-C7769CCF1AD8}"/>
                </a:ext>
              </a:extLst>
            </p:cNvPr>
            <p:cNvSpPr/>
            <p:nvPr/>
          </p:nvSpPr>
          <p:spPr>
            <a:xfrm>
              <a:off x="38185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362;p48">
              <a:extLst>
                <a:ext uri="{FF2B5EF4-FFF2-40B4-BE49-F238E27FC236}">
                  <a16:creationId xmlns:a16="http://schemas.microsoft.com/office/drawing/2014/main" id="{BACB0210-7D9F-61F9-9C48-E9B309196C25}"/>
                </a:ext>
              </a:extLst>
            </p:cNvPr>
            <p:cNvSpPr/>
            <p:nvPr/>
          </p:nvSpPr>
          <p:spPr>
            <a:xfrm>
              <a:off x="38185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363;p48">
              <a:extLst>
                <a:ext uri="{FF2B5EF4-FFF2-40B4-BE49-F238E27FC236}">
                  <a16:creationId xmlns:a16="http://schemas.microsoft.com/office/drawing/2014/main" id="{6AACFEA2-3A35-EDBB-0A69-1686375D9700}"/>
                </a:ext>
              </a:extLst>
            </p:cNvPr>
            <p:cNvSpPr/>
            <p:nvPr/>
          </p:nvSpPr>
          <p:spPr>
            <a:xfrm>
              <a:off x="38185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364;p48">
              <a:extLst>
                <a:ext uri="{FF2B5EF4-FFF2-40B4-BE49-F238E27FC236}">
                  <a16:creationId xmlns:a16="http://schemas.microsoft.com/office/drawing/2014/main" id="{6E3ABA9E-E856-6991-7D20-C2BD8B248218}"/>
                </a:ext>
              </a:extLst>
            </p:cNvPr>
            <p:cNvSpPr/>
            <p:nvPr/>
          </p:nvSpPr>
          <p:spPr>
            <a:xfrm>
              <a:off x="38185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365;p48">
              <a:extLst>
                <a:ext uri="{FF2B5EF4-FFF2-40B4-BE49-F238E27FC236}">
                  <a16:creationId xmlns:a16="http://schemas.microsoft.com/office/drawing/2014/main" id="{8A0AC150-23A6-79CF-7ED9-D6B185372366}"/>
                </a:ext>
              </a:extLst>
            </p:cNvPr>
            <p:cNvSpPr/>
            <p:nvPr/>
          </p:nvSpPr>
          <p:spPr>
            <a:xfrm>
              <a:off x="38185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366;p48">
              <a:extLst>
                <a:ext uri="{FF2B5EF4-FFF2-40B4-BE49-F238E27FC236}">
                  <a16:creationId xmlns:a16="http://schemas.microsoft.com/office/drawing/2014/main" id="{E7BDE067-1314-BC8A-BE1D-2DA71FE39B5A}"/>
                </a:ext>
              </a:extLst>
            </p:cNvPr>
            <p:cNvSpPr/>
            <p:nvPr/>
          </p:nvSpPr>
          <p:spPr>
            <a:xfrm>
              <a:off x="38185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367;p48">
              <a:extLst>
                <a:ext uri="{FF2B5EF4-FFF2-40B4-BE49-F238E27FC236}">
                  <a16:creationId xmlns:a16="http://schemas.microsoft.com/office/drawing/2014/main" id="{CC3F8689-E326-93E3-C4B1-4D7564CE2836}"/>
                </a:ext>
              </a:extLst>
            </p:cNvPr>
            <p:cNvSpPr/>
            <p:nvPr/>
          </p:nvSpPr>
          <p:spPr>
            <a:xfrm>
              <a:off x="37423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368;p48">
              <a:extLst>
                <a:ext uri="{FF2B5EF4-FFF2-40B4-BE49-F238E27FC236}">
                  <a16:creationId xmlns:a16="http://schemas.microsoft.com/office/drawing/2014/main" id="{AAE923FE-21D9-2768-6566-D2F42A72FE6E}"/>
                </a:ext>
              </a:extLst>
            </p:cNvPr>
            <p:cNvSpPr/>
            <p:nvPr/>
          </p:nvSpPr>
          <p:spPr>
            <a:xfrm>
              <a:off x="37423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369;p48">
              <a:extLst>
                <a:ext uri="{FF2B5EF4-FFF2-40B4-BE49-F238E27FC236}">
                  <a16:creationId xmlns:a16="http://schemas.microsoft.com/office/drawing/2014/main" id="{0BC53CC2-B87E-0941-FA2A-AC2358E1AB21}"/>
                </a:ext>
              </a:extLst>
            </p:cNvPr>
            <p:cNvSpPr/>
            <p:nvPr/>
          </p:nvSpPr>
          <p:spPr>
            <a:xfrm>
              <a:off x="37423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370;p48">
              <a:extLst>
                <a:ext uri="{FF2B5EF4-FFF2-40B4-BE49-F238E27FC236}">
                  <a16:creationId xmlns:a16="http://schemas.microsoft.com/office/drawing/2014/main" id="{12E54A58-2E77-C2E0-B076-817A25EB25B8}"/>
                </a:ext>
              </a:extLst>
            </p:cNvPr>
            <p:cNvSpPr/>
            <p:nvPr/>
          </p:nvSpPr>
          <p:spPr>
            <a:xfrm>
              <a:off x="37423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371;p48">
              <a:extLst>
                <a:ext uri="{FF2B5EF4-FFF2-40B4-BE49-F238E27FC236}">
                  <a16:creationId xmlns:a16="http://schemas.microsoft.com/office/drawing/2014/main" id="{3ABCD9C1-A636-D199-F3DA-3CBDDBC7C3AB}"/>
                </a:ext>
              </a:extLst>
            </p:cNvPr>
            <p:cNvSpPr/>
            <p:nvPr/>
          </p:nvSpPr>
          <p:spPr>
            <a:xfrm>
              <a:off x="37423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372;p48">
              <a:extLst>
                <a:ext uri="{FF2B5EF4-FFF2-40B4-BE49-F238E27FC236}">
                  <a16:creationId xmlns:a16="http://schemas.microsoft.com/office/drawing/2014/main" id="{41711CA5-1E49-37BC-E6BE-108CB9BC705E}"/>
                </a:ext>
              </a:extLst>
            </p:cNvPr>
            <p:cNvSpPr/>
            <p:nvPr/>
          </p:nvSpPr>
          <p:spPr>
            <a:xfrm>
              <a:off x="37423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373;p48">
              <a:extLst>
                <a:ext uri="{FF2B5EF4-FFF2-40B4-BE49-F238E27FC236}">
                  <a16:creationId xmlns:a16="http://schemas.microsoft.com/office/drawing/2014/main" id="{B28A453C-5C75-457C-667D-F0655662444B}"/>
                </a:ext>
              </a:extLst>
            </p:cNvPr>
            <p:cNvSpPr/>
            <p:nvPr/>
          </p:nvSpPr>
          <p:spPr>
            <a:xfrm>
              <a:off x="37423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374;p48">
              <a:extLst>
                <a:ext uri="{FF2B5EF4-FFF2-40B4-BE49-F238E27FC236}">
                  <a16:creationId xmlns:a16="http://schemas.microsoft.com/office/drawing/2014/main" id="{D8CCF744-C443-DEC5-BE50-25347565A848}"/>
                </a:ext>
              </a:extLst>
            </p:cNvPr>
            <p:cNvSpPr/>
            <p:nvPr/>
          </p:nvSpPr>
          <p:spPr>
            <a:xfrm>
              <a:off x="37423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375;p48">
              <a:extLst>
                <a:ext uri="{FF2B5EF4-FFF2-40B4-BE49-F238E27FC236}">
                  <a16:creationId xmlns:a16="http://schemas.microsoft.com/office/drawing/2014/main" id="{5A3455B3-2F98-AD77-A21A-14C2DB0784FA}"/>
                </a:ext>
              </a:extLst>
            </p:cNvPr>
            <p:cNvSpPr/>
            <p:nvPr/>
          </p:nvSpPr>
          <p:spPr>
            <a:xfrm>
              <a:off x="37423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376;p48">
              <a:extLst>
                <a:ext uri="{FF2B5EF4-FFF2-40B4-BE49-F238E27FC236}">
                  <a16:creationId xmlns:a16="http://schemas.microsoft.com/office/drawing/2014/main" id="{D6554434-A60E-5078-143F-C37F2A2CE117}"/>
                </a:ext>
              </a:extLst>
            </p:cNvPr>
            <p:cNvSpPr/>
            <p:nvPr/>
          </p:nvSpPr>
          <p:spPr>
            <a:xfrm>
              <a:off x="36661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377;p48">
              <a:extLst>
                <a:ext uri="{FF2B5EF4-FFF2-40B4-BE49-F238E27FC236}">
                  <a16:creationId xmlns:a16="http://schemas.microsoft.com/office/drawing/2014/main" id="{598C6AE1-A74B-4479-EC8D-463214C9934C}"/>
                </a:ext>
              </a:extLst>
            </p:cNvPr>
            <p:cNvSpPr/>
            <p:nvPr/>
          </p:nvSpPr>
          <p:spPr>
            <a:xfrm>
              <a:off x="36661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378;p48">
              <a:extLst>
                <a:ext uri="{FF2B5EF4-FFF2-40B4-BE49-F238E27FC236}">
                  <a16:creationId xmlns:a16="http://schemas.microsoft.com/office/drawing/2014/main" id="{CE82EB91-AD45-1D36-1C58-9006695F170C}"/>
                </a:ext>
              </a:extLst>
            </p:cNvPr>
            <p:cNvSpPr/>
            <p:nvPr/>
          </p:nvSpPr>
          <p:spPr>
            <a:xfrm>
              <a:off x="36661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379;p48">
              <a:extLst>
                <a:ext uri="{FF2B5EF4-FFF2-40B4-BE49-F238E27FC236}">
                  <a16:creationId xmlns:a16="http://schemas.microsoft.com/office/drawing/2014/main" id="{E82DA187-DA42-72B2-1E1F-967D9FF58ECA}"/>
                </a:ext>
              </a:extLst>
            </p:cNvPr>
            <p:cNvSpPr/>
            <p:nvPr/>
          </p:nvSpPr>
          <p:spPr>
            <a:xfrm>
              <a:off x="36661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380;p48">
              <a:extLst>
                <a:ext uri="{FF2B5EF4-FFF2-40B4-BE49-F238E27FC236}">
                  <a16:creationId xmlns:a16="http://schemas.microsoft.com/office/drawing/2014/main" id="{933E515D-D7B9-50EE-CD78-1766F0326738}"/>
                </a:ext>
              </a:extLst>
            </p:cNvPr>
            <p:cNvSpPr/>
            <p:nvPr/>
          </p:nvSpPr>
          <p:spPr>
            <a:xfrm>
              <a:off x="366610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381;p48">
              <a:extLst>
                <a:ext uri="{FF2B5EF4-FFF2-40B4-BE49-F238E27FC236}">
                  <a16:creationId xmlns:a16="http://schemas.microsoft.com/office/drawing/2014/main" id="{33681806-A0D9-7078-0737-0B7D664F1469}"/>
                </a:ext>
              </a:extLst>
            </p:cNvPr>
            <p:cNvSpPr/>
            <p:nvPr/>
          </p:nvSpPr>
          <p:spPr>
            <a:xfrm>
              <a:off x="35898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382;p48">
              <a:extLst>
                <a:ext uri="{FF2B5EF4-FFF2-40B4-BE49-F238E27FC236}">
                  <a16:creationId xmlns:a16="http://schemas.microsoft.com/office/drawing/2014/main" id="{22861BCD-8F6C-EE7B-A497-88A9A9BEEFEA}"/>
                </a:ext>
              </a:extLst>
            </p:cNvPr>
            <p:cNvSpPr/>
            <p:nvPr/>
          </p:nvSpPr>
          <p:spPr>
            <a:xfrm>
              <a:off x="35898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383;p48">
              <a:extLst>
                <a:ext uri="{FF2B5EF4-FFF2-40B4-BE49-F238E27FC236}">
                  <a16:creationId xmlns:a16="http://schemas.microsoft.com/office/drawing/2014/main" id="{5BDB2CA2-52CE-A379-267C-5A61B0A150DE}"/>
                </a:ext>
              </a:extLst>
            </p:cNvPr>
            <p:cNvSpPr/>
            <p:nvPr/>
          </p:nvSpPr>
          <p:spPr>
            <a:xfrm>
              <a:off x="35898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384;p48">
              <a:extLst>
                <a:ext uri="{FF2B5EF4-FFF2-40B4-BE49-F238E27FC236}">
                  <a16:creationId xmlns:a16="http://schemas.microsoft.com/office/drawing/2014/main" id="{E704C624-DD49-9DF8-9C8D-0E683B3E997D}"/>
                </a:ext>
              </a:extLst>
            </p:cNvPr>
            <p:cNvSpPr/>
            <p:nvPr/>
          </p:nvSpPr>
          <p:spPr>
            <a:xfrm>
              <a:off x="35898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385;p48">
              <a:extLst>
                <a:ext uri="{FF2B5EF4-FFF2-40B4-BE49-F238E27FC236}">
                  <a16:creationId xmlns:a16="http://schemas.microsoft.com/office/drawing/2014/main" id="{EDCB5B93-FC0C-91A2-4E1D-0C5EA5044614}"/>
                </a:ext>
              </a:extLst>
            </p:cNvPr>
            <p:cNvSpPr/>
            <p:nvPr/>
          </p:nvSpPr>
          <p:spPr>
            <a:xfrm>
              <a:off x="35898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386;p48">
              <a:extLst>
                <a:ext uri="{FF2B5EF4-FFF2-40B4-BE49-F238E27FC236}">
                  <a16:creationId xmlns:a16="http://schemas.microsoft.com/office/drawing/2014/main" id="{28A80F4A-46AE-E7D8-A3B0-4C5E4C2EA914}"/>
                </a:ext>
              </a:extLst>
            </p:cNvPr>
            <p:cNvSpPr/>
            <p:nvPr/>
          </p:nvSpPr>
          <p:spPr>
            <a:xfrm>
              <a:off x="35136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387;p48">
              <a:extLst>
                <a:ext uri="{FF2B5EF4-FFF2-40B4-BE49-F238E27FC236}">
                  <a16:creationId xmlns:a16="http://schemas.microsoft.com/office/drawing/2014/main" id="{58FE349B-F59A-8144-0143-F68B3382EE22}"/>
                </a:ext>
              </a:extLst>
            </p:cNvPr>
            <p:cNvSpPr/>
            <p:nvPr/>
          </p:nvSpPr>
          <p:spPr>
            <a:xfrm>
              <a:off x="35136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388;p48">
              <a:extLst>
                <a:ext uri="{FF2B5EF4-FFF2-40B4-BE49-F238E27FC236}">
                  <a16:creationId xmlns:a16="http://schemas.microsoft.com/office/drawing/2014/main" id="{8CBF84F4-4A05-ADBF-0C58-989383A7D5DC}"/>
                </a:ext>
              </a:extLst>
            </p:cNvPr>
            <p:cNvSpPr/>
            <p:nvPr/>
          </p:nvSpPr>
          <p:spPr>
            <a:xfrm>
              <a:off x="35136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389;p48">
              <a:extLst>
                <a:ext uri="{FF2B5EF4-FFF2-40B4-BE49-F238E27FC236}">
                  <a16:creationId xmlns:a16="http://schemas.microsoft.com/office/drawing/2014/main" id="{0BE52E59-16CB-CE0C-8B9F-8A2B49998CC5}"/>
                </a:ext>
              </a:extLst>
            </p:cNvPr>
            <p:cNvSpPr/>
            <p:nvPr/>
          </p:nvSpPr>
          <p:spPr>
            <a:xfrm>
              <a:off x="35136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390;p48">
              <a:extLst>
                <a:ext uri="{FF2B5EF4-FFF2-40B4-BE49-F238E27FC236}">
                  <a16:creationId xmlns:a16="http://schemas.microsoft.com/office/drawing/2014/main" id="{5EAA88CC-9130-3556-0F7F-F79995B9918F}"/>
                </a:ext>
              </a:extLst>
            </p:cNvPr>
            <p:cNvSpPr/>
            <p:nvPr/>
          </p:nvSpPr>
          <p:spPr>
            <a:xfrm>
              <a:off x="35136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391;p48">
              <a:extLst>
                <a:ext uri="{FF2B5EF4-FFF2-40B4-BE49-F238E27FC236}">
                  <a16:creationId xmlns:a16="http://schemas.microsoft.com/office/drawing/2014/main" id="{2831A5DC-F519-3CF5-D37D-9DDAD3769B92}"/>
                </a:ext>
              </a:extLst>
            </p:cNvPr>
            <p:cNvSpPr/>
            <p:nvPr/>
          </p:nvSpPr>
          <p:spPr>
            <a:xfrm>
              <a:off x="35136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392;p48">
              <a:extLst>
                <a:ext uri="{FF2B5EF4-FFF2-40B4-BE49-F238E27FC236}">
                  <a16:creationId xmlns:a16="http://schemas.microsoft.com/office/drawing/2014/main" id="{99BAF70D-FD01-7301-A2E3-174556960869}"/>
                </a:ext>
              </a:extLst>
            </p:cNvPr>
            <p:cNvSpPr/>
            <p:nvPr/>
          </p:nvSpPr>
          <p:spPr>
            <a:xfrm>
              <a:off x="35136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393;p48">
              <a:extLst>
                <a:ext uri="{FF2B5EF4-FFF2-40B4-BE49-F238E27FC236}">
                  <a16:creationId xmlns:a16="http://schemas.microsoft.com/office/drawing/2014/main" id="{C0F90652-7A40-D423-D974-6382234D4341}"/>
                </a:ext>
              </a:extLst>
            </p:cNvPr>
            <p:cNvSpPr/>
            <p:nvPr/>
          </p:nvSpPr>
          <p:spPr>
            <a:xfrm>
              <a:off x="34374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394;p48">
              <a:extLst>
                <a:ext uri="{FF2B5EF4-FFF2-40B4-BE49-F238E27FC236}">
                  <a16:creationId xmlns:a16="http://schemas.microsoft.com/office/drawing/2014/main" id="{AA9E9775-D870-653F-B09F-24FB9118364B}"/>
                </a:ext>
              </a:extLst>
            </p:cNvPr>
            <p:cNvSpPr/>
            <p:nvPr/>
          </p:nvSpPr>
          <p:spPr>
            <a:xfrm>
              <a:off x="34374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395;p48">
              <a:extLst>
                <a:ext uri="{FF2B5EF4-FFF2-40B4-BE49-F238E27FC236}">
                  <a16:creationId xmlns:a16="http://schemas.microsoft.com/office/drawing/2014/main" id="{5A4A7748-E267-9670-9C50-374F8039B278}"/>
                </a:ext>
              </a:extLst>
            </p:cNvPr>
            <p:cNvSpPr/>
            <p:nvPr/>
          </p:nvSpPr>
          <p:spPr>
            <a:xfrm>
              <a:off x="34374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396;p48">
              <a:extLst>
                <a:ext uri="{FF2B5EF4-FFF2-40B4-BE49-F238E27FC236}">
                  <a16:creationId xmlns:a16="http://schemas.microsoft.com/office/drawing/2014/main" id="{C654A00D-BD1B-5621-2290-F5A9AC613D74}"/>
                </a:ext>
              </a:extLst>
            </p:cNvPr>
            <p:cNvSpPr/>
            <p:nvPr/>
          </p:nvSpPr>
          <p:spPr>
            <a:xfrm>
              <a:off x="34374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397;p48">
              <a:extLst>
                <a:ext uri="{FF2B5EF4-FFF2-40B4-BE49-F238E27FC236}">
                  <a16:creationId xmlns:a16="http://schemas.microsoft.com/office/drawing/2014/main" id="{27842FD5-EF22-F62B-9CD6-E8A11F8882E7}"/>
                </a:ext>
              </a:extLst>
            </p:cNvPr>
            <p:cNvSpPr/>
            <p:nvPr/>
          </p:nvSpPr>
          <p:spPr>
            <a:xfrm>
              <a:off x="34374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398;p48">
              <a:extLst>
                <a:ext uri="{FF2B5EF4-FFF2-40B4-BE49-F238E27FC236}">
                  <a16:creationId xmlns:a16="http://schemas.microsoft.com/office/drawing/2014/main" id="{21D6C097-2326-F337-DC69-BE449062FF5F}"/>
                </a:ext>
              </a:extLst>
            </p:cNvPr>
            <p:cNvSpPr/>
            <p:nvPr/>
          </p:nvSpPr>
          <p:spPr>
            <a:xfrm>
              <a:off x="34374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399;p48">
              <a:extLst>
                <a:ext uri="{FF2B5EF4-FFF2-40B4-BE49-F238E27FC236}">
                  <a16:creationId xmlns:a16="http://schemas.microsoft.com/office/drawing/2014/main" id="{7EC0EDAE-251C-FF0B-87FC-41756EA8CB93}"/>
                </a:ext>
              </a:extLst>
            </p:cNvPr>
            <p:cNvSpPr/>
            <p:nvPr/>
          </p:nvSpPr>
          <p:spPr>
            <a:xfrm>
              <a:off x="34374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400;p48">
              <a:extLst>
                <a:ext uri="{FF2B5EF4-FFF2-40B4-BE49-F238E27FC236}">
                  <a16:creationId xmlns:a16="http://schemas.microsoft.com/office/drawing/2014/main" id="{7221C794-79BB-6FE8-A932-9FE3C224D715}"/>
                </a:ext>
              </a:extLst>
            </p:cNvPr>
            <p:cNvSpPr/>
            <p:nvPr/>
          </p:nvSpPr>
          <p:spPr>
            <a:xfrm>
              <a:off x="33614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401;p48">
              <a:extLst>
                <a:ext uri="{FF2B5EF4-FFF2-40B4-BE49-F238E27FC236}">
                  <a16:creationId xmlns:a16="http://schemas.microsoft.com/office/drawing/2014/main" id="{73A12549-86E5-5A67-0AE0-4CDB31EF1E6C}"/>
                </a:ext>
              </a:extLst>
            </p:cNvPr>
            <p:cNvSpPr/>
            <p:nvPr/>
          </p:nvSpPr>
          <p:spPr>
            <a:xfrm>
              <a:off x="33614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402;p48">
              <a:extLst>
                <a:ext uri="{FF2B5EF4-FFF2-40B4-BE49-F238E27FC236}">
                  <a16:creationId xmlns:a16="http://schemas.microsoft.com/office/drawing/2014/main" id="{9AA414C5-BA50-B92D-1BF6-C91433554037}"/>
                </a:ext>
              </a:extLst>
            </p:cNvPr>
            <p:cNvSpPr/>
            <p:nvPr/>
          </p:nvSpPr>
          <p:spPr>
            <a:xfrm>
              <a:off x="33614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403;p48">
              <a:extLst>
                <a:ext uri="{FF2B5EF4-FFF2-40B4-BE49-F238E27FC236}">
                  <a16:creationId xmlns:a16="http://schemas.microsoft.com/office/drawing/2014/main" id="{900BB387-E1A8-3C38-53AC-4D4321CC718D}"/>
                </a:ext>
              </a:extLst>
            </p:cNvPr>
            <p:cNvSpPr/>
            <p:nvPr/>
          </p:nvSpPr>
          <p:spPr>
            <a:xfrm>
              <a:off x="33614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404;p48">
              <a:extLst>
                <a:ext uri="{FF2B5EF4-FFF2-40B4-BE49-F238E27FC236}">
                  <a16:creationId xmlns:a16="http://schemas.microsoft.com/office/drawing/2014/main" id="{EBB0BAE9-A703-B743-A613-81074697797B}"/>
                </a:ext>
              </a:extLst>
            </p:cNvPr>
            <p:cNvSpPr/>
            <p:nvPr/>
          </p:nvSpPr>
          <p:spPr>
            <a:xfrm>
              <a:off x="32852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405;p48">
              <a:extLst>
                <a:ext uri="{FF2B5EF4-FFF2-40B4-BE49-F238E27FC236}">
                  <a16:creationId xmlns:a16="http://schemas.microsoft.com/office/drawing/2014/main" id="{5E4ED03E-F5B8-F638-DDA4-7F9CCEBE41B0}"/>
                </a:ext>
              </a:extLst>
            </p:cNvPr>
            <p:cNvSpPr/>
            <p:nvPr/>
          </p:nvSpPr>
          <p:spPr>
            <a:xfrm>
              <a:off x="31328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406;p48">
              <a:extLst>
                <a:ext uri="{FF2B5EF4-FFF2-40B4-BE49-F238E27FC236}">
                  <a16:creationId xmlns:a16="http://schemas.microsoft.com/office/drawing/2014/main" id="{2B2BB1FD-9502-3656-8BD9-33023FC8550A}"/>
                </a:ext>
              </a:extLst>
            </p:cNvPr>
            <p:cNvSpPr/>
            <p:nvPr/>
          </p:nvSpPr>
          <p:spPr>
            <a:xfrm>
              <a:off x="30568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407;p48">
              <a:extLst>
                <a:ext uri="{FF2B5EF4-FFF2-40B4-BE49-F238E27FC236}">
                  <a16:creationId xmlns:a16="http://schemas.microsoft.com/office/drawing/2014/main" id="{DD0B775C-3459-74F7-12CD-9FB7A263AE26}"/>
                </a:ext>
              </a:extLst>
            </p:cNvPr>
            <p:cNvSpPr/>
            <p:nvPr/>
          </p:nvSpPr>
          <p:spPr>
            <a:xfrm>
              <a:off x="3056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408;p48">
              <a:extLst>
                <a:ext uri="{FF2B5EF4-FFF2-40B4-BE49-F238E27FC236}">
                  <a16:creationId xmlns:a16="http://schemas.microsoft.com/office/drawing/2014/main" id="{415B1E15-39BC-DE61-037A-5558D3C41633}"/>
                </a:ext>
              </a:extLst>
            </p:cNvPr>
            <p:cNvSpPr/>
            <p:nvPr/>
          </p:nvSpPr>
          <p:spPr>
            <a:xfrm>
              <a:off x="29805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409;p48">
              <a:extLst>
                <a:ext uri="{FF2B5EF4-FFF2-40B4-BE49-F238E27FC236}">
                  <a16:creationId xmlns:a16="http://schemas.microsoft.com/office/drawing/2014/main" id="{97182CF4-57A8-ACE4-9FE3-499C8D7BE529}"/>
                </a:ext>
              </a:extLst>
            </p:cNvPr>
            <p:cNvSpPr/>
            <p:nvPr/>
          </p:nvSpPr>
          <p:spPr>
            <a:xfrm>
              <a:off x="29805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410;p48">
              <a:extLst>
                <a:ext uri="{FF2B5EF4-FFF2-40B4-BE49-F238E27FC236}">
                  <a16:creationId xmlns:a16="http://schemas.microsoft.com/office/drawing/2014/main" id="{D13EB04C-BF9A-B4F1-855E-A272A6265B0A}"/>
                </a:ext>
              </a:extLst>
            </p:cNvPr>
            <p:cNvSpPr/>
            <p:nvPr/>
          </p:nvSpPr>
          <p:spPr>
            <a:xfrm>
              <a:off x="29805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411;p48">
              <a:extLst>
                <a:ext uri="{FF2B5EF4-FFF2-40B4-BE49-F238E27FC236}">
                  <a16:creationId xmlns:a16="http://schemas.microsoft.com/office/drawing/2014/main" id="{F8237370-EB48-6239-2A70-A9A85B4840D7}"/>
                </a:ext>
              </a:extLst>
            </p:cNvPr>
            <p:cNvSpPr/>
            <p:nvPr/>
          </p:nvSpPr>
          <p:spPr>
            <a:xfrm>
              <a:off x="29805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412;p48">
              <a:extLst>
                <a:ext uri="{FF2B5EF4-FFF2-40B4-BE49-F238E27FC236}">
                  <a16:creationId xmlns:a16="http://schemas.microsoft.com/office/drawing/2014/main" id="{BA05FDC4-9AF7-1561-4F21-853CD6F6E145}"/>
                </a:ext>
              </a:extLst>
            </p:cNvPr>
            <p:cNvSpPr/>
            <p:nvPr/>
          </p:nvSpPr>
          <p:spPr>
            <a:xfrm>
              <a:off x="29805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413;p48">
              <a:extLst>
                <a:ext uri="{FF2B5EF4-FFF2-40B4-BE49-F238E27FC236}">
                  <a16:creationId xmlns:a16="http://schemas.microsoft.com/office/drawing/2014/main" id="{DF0CEA91-5D47-F48B-40D7-2BFD31C6B109}"/>
                </a:ext>
              </a:extLst>
            </p:cNvPr>
            <p:cNvSpPr/>
            <p:nvPr/>
          </p:nvSpPr>
          <p:spPr>
            <a:xfrm>
              <a:off x="29805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414;p48">
              <a:extLst>
                <a:ext uri="{FF2B5EF4-FFF2-40B4-BE49-F238E27FC236}">
                  <a16:creationId xmlns:a16="http://schemas.microsoft.com/office/drawing/2014/main" id="{76D7D62E-EF62-BC55-7D4C-1568B29D6A87}"/>
                </a:ext>
              </a:extLst>
            </p:cNvPr>
            <p:cNvSpPr/>
            <p:nvPr/>
          </p:nvSpPr>
          <p:spPr>
            <a:xfrm>
              <a:off x="29043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415;p48">
              <a:extLst>
                <a:ext uri="{FF2B5EF4-FFF2-40B4-BE49-F238E27FC236}">
                  <a16:creationId xmlns:a16="http://schemas.microsoft.com/office/drawing/2014/main" id="{3CCE8153-1D12-892D-087E-DFBA2A872F51}"/>
                </a:ext>
              </a:extLst>
            </p:cNvPr>
            <p:cNvSpPr/>
            <p:nvPr/>
          </p:nvSpPr>
          <p:spPr>
            <a:xfrm>
              <a:off x="29043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416;p48">
              <a:extLst>
                <a:ext uri="{FF2B5EF4-FFF2-40B4-BE49-F238E27FC236}">
                  <a16:creationId xmlns:a16="http://schemas.microsoft.com/office/drawing/2014/main" id="{364D1003-3D72-7A20-E63A-1C95FF120798}"/>
                </a:ext>
              </a:extLst>
            </p:cNvPr>
            <p:cNvSpPr/>
            <p:nvPr/>
          </p:nvSpPr>
          <p:spPr>
            <a:xfrm>
              <a:off x="29043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417;p48">
              <a:extLst>
                <a:ext uri="{FF2B5EF4-FFF2-40B4-BE49-F238E27FC236}">
                  <a16:creationId xmlns:a16="http://schemas.microsoft.com/office/drawing/2014/main" id="{C29C757F-9726-89EB-A0D7-8BEF4330B7F7}"/>
                </a:ext>
              </a:extLst>
            </p:cNvPr>
            <p:cNvSpPr/>
            <p:nvPr/>
          </p:nvSpPr>
          <p:spPr>
            <a:xfrm>
              <a:off x="29043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418;p48">
              <a:extLst>
                <a:ext uri="{FF2B5EF4-FFF2-40B4-BE49-F238E27FC236}">
                  <a16:creationId xmlns:a16="http://schemas.microsoft.com/office/drawing/2014/main" id="{B9E23FF0-BC04-48B7-0669-47FF14F36962}"/>
                </a:ext>
              </a:extLst>
            </p:cNvPr>
            <p:cNvSpPr/>
            <p:nvPr/>
          </p:nvSpPr>
          <p:spPr>
            <a:xfrm>
              <a:off x="29043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419;p48">
              <a:extLst>
                <a:ext uri="{FF2B5EF4-FFF2-40B4-BE49-F238E27FC236}">
                  <a16:creationId xmlns:a16="http://schemas.microsoft.com/office/drawing/2014/main" id="{AA88B1CF-92EE-4B51-B550-03DD1E0593C5}"/>
                </a:ext>
              </a:extLst>
            </p:cNvPr>
            <p:cNvSpPr/>
            <p:nvPr/>
          </p:nvSpPr>
          <p:spPr>
            <a:xfrm>
              <a:off x="29043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420;p48">
              <a:extLst>
                <a:ext uri="{FF2B5EF4-FFF2-40B4-BE49-F238E27FC236}">
                  <a16:creationId xmlns:a16="http://schemas.microsoft.com/office/drawing/2014/main" id="{36C5C9A9-10E0-E613-C2E2-A6B5DD2DAFA8}"/>
                </a:ext>
              </a:extLst>
            </p:cNvPr>
            <p:cNvSpPr/>
            <p:nvPr/>
          </p:nvSpPr>
          <p:spPr>
            <a:xfrm>
              <a:off x="29043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421;p48">
              <a:extLst>
                <a:ext uri="{FF2B5EF4-FFF2-40B4-BE49-F238E27FC236}">
                  <a16:creationId xmlns:a16="http://schemas.microsoft.com/office/drawing/2014/main" id="{8381CEEE-5A6D-3C58-BF1F-30E06A8A1D34}"/>
                </a:ext>
              </a:extLst>
            </p:cNvPr>
            <p:cNvSpPr/>
            <p:nvPr/>
          </p:nvSpPr>
          <p:spPr>
            <a:xfrm>
              <a:off x="28281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422;p48">
              <a:extLst>
                <a:ext uri="{FF2B5EF4-FFF2-40B4-BE49-F238E27FC236}">
                  <a16:creationId xmlns:a16="http://schemas.microsoft.com/office/drawing/2014/main" id="{77DBE27E-8B27-43E8-EF5F-AEE2CF6E3290}"/>
                </a:ext>
              </a:extLst>
            </p:cNvPr>
            <p:cNvSpPr/>
            <p:nvPr/>
          </p:nvSpPr>
          <p:spPr>
            <a:xfrm>
              <a:off x="28281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423;p48">
              <a:extLst>
                <a:ext uri="{FF2B5EF4-FFF2-40B4-BE49-F238E27FC236}">
                  <a16:creationId xmlns:a16="http://schemas.microsoft.com/office/drawing/2014/main" id="{D3F94345-3983-59C7-FFFC-B0C533AE488C}"/>
                </a:ext>
              </a:extLst>
            </p:cNvPr>
            <p:cNvSpPr/>
            <p:nvPr/>
          </p:nvSpPr>
          <p:spPr>
            <a:xfrm>
              <a:off x="28281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424;p48">
              <a:extLst>
                <a:ext uri="{FF2B5EF4-FFF2-40B4-BE49-F238E27FC236}">
                  <a16:creationId xmlns:a16="http://schemas.microsoft.com/office/drawing/2014/main" id="{BB2A8B69-0E52-5406-E826-F96AC6695449}"/>
                </a:ext>
              </a:extLst>
            </p:cNvPr>
            <p:cNvSpPr/>
            <p:nvPr/>
          </p:nvSpPr>
          <p:spPr>
            <a:xfrm>
              <a:off x="28281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425;p48">
              <a:extLst>
                <a:ext uri="{FF2B5EF4-FFF2-40B4-BE49-F238E27FC236}">
                  <a16:creationId xmlns:a16="http://schemas.microsoft.com/office/drawing/2014/main" id="{14B95E79-4751-DDD4-921A-69F6142461E8}"/>
                </a:ext>
              </a:extLst>
            </p:cNvPr>
            <p:cNvSpPr/>
            <p:nvPr/>
          </p:nvSpPr>
          <p:spPr>
            <a:xfrm>
              <a:off x="28281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426;p48">
              <a:extLst>
                <a:ext uri="{FF2B5EF4-FFF2-40B4-BE49-F238E27FC236}">
                  <a16:creationId xmlns:a16="http://schemas.microsoft.com/office/drawing/2014/main" id="{6B44FD78-1505-29E1-91DE-613201488CF4}"/>
                </a:ext>
              </a:extLst>
            </p:cNvPr>
            <p:cNvSpPr/>
            <p:nvPr/>
          </p:nvSpPr>
          <p:spPr>
            <a:xfrm>
              <a:off x="28281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427;p48">
              <a:extLst>
                <a:ext uri="{FF2B5EF4-FFF2-40B4-BE49-F238E27FC236}">
                  <a16:creationId xmlns:a16="http://schemas.microsoft.com/office/drawing/2014/main" id="{167CA45E-2D3F-D49D-7120-5A6BDE0474F0}"/>
                </a:ext>
              </a:extLst>
            </p:cNvPr>
            <p:cNvSpPr/>
            <p:nvPr/>
          </p:nvSpPr>
          <p:spPr>
            <a:xfrm>
              <a:off x="28281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428;p48">
              <a:extLst>
                <a:ext uri="{FF2B5EF4-FFF2-40B4-BE49-F238E27FC236}">
                  <a16:creationId xmlns:a16="http://schemas.microsoft.com/office/drawing/2014/main" id="{D3F57741-DA10-88E1-E50E-33FC35D4ECAA}"/>
                </a:ext>
              </a:extLst>
            </p:cNvPr>
            <p:cNvSpPr/>
            <p:nvPr/>
          </p:nvSpPr>
          <p:spPr>
            <a:xfrm>
              <a:off x="282815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429;p48">
              <a:extLst>
                <a:ext uri="{FF2B5EF4-FFF2-40B4-BE49-F238E27FC236}">
                  <a16:creationId xmlns:a16="http://schemas.microsoft.com/office/drawing/2014/main" id="{417420FB-5AC4-F87E-2396-3F325132F5EE}"/>
                </a:ext>
              </a:extLst>
            </p:cNvPr>
            <p:cNvSpPr/>
            <p:nvPr/>
          </p:nvSpPr>
          <p:spPr>
            <a:xfrm>
              <a:off x="27519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430;p48">
              <a:extLst>
                <a:ext uri="{FF2B5EF4-FFF2-40B4-BE49-F238E27FC236}">
                  <a16:creationId xmlns:a16="http://schemas.microsoft.com/office/drawing/2014/main" id="{707D120B-C619-A313-1F64-EE86A6E8AF05}"/>
                </a:ext>
              </a:extLst>
            </p:cNvPr>
            <p:cNvSpPr/>
            <p:nvPr/>
          </p:nvSpPr>
          <p:spPr>
            <a:xfrm>
              <a:off x="27519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431;p48">
              <a:extLst>
                <a:ext uri="{FF2B5EF4-FFF2-40B4-BE49-F238E27FC236}">
                  <a16:creationId xmlns:a16="http://schemas.microsoft.com/office/drawing/2014/main" id="{F9AC14CD-CCA4-57ED-1F77-5D0DE711453D}"/>
                </a:ext>
              </a:extLst>
            </p:cNvPr>
            <p:cNvSpPr/>
            <p:nvPr/>
          </p:nvSpPr>
          <p:spPr>
            <a:xfrm>
              <a:off x="27519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432;p48">
              <a:extLst>
                <a:ext uri="{FF2B5EF4-FFF2-40B4-BE49-F238E27FC236}">
                  <a16:creationId xmlns:a16="http://schemas.microsoft.com/office/drawing/2014/main" id="{47DB5B1F-6393-9E39-FFD5-45450DD1E2A1}"/>
                </a:ext>
              </a:extLst>
            </p:cNvPr>
            <p:cNvSpPr/>
            <p:nvPr/>
          </p:nvSpPr>
          <p:spPr>
            <a:xfrm>
              <a:off x="27519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433;p48">
              <a:extLst>
                <a:ext uri="{FF2B5EF4-FFF2-40B4-BE49-F238E27FC236}">
                  <a16:creationId xmlns:a16="http://schemas.microsoft.com/office/drawing/2014/main" id="{5E669FFB-4B24-8454-E3C7-DCAB9907308F}"/>
                </a:ext>
              </a:extLst>
            </p:cNvPr>
            <p:cNvSpPr/>
            <p:nvPr/>
          </p:nvSpPr>
          <p:spPr>
            <a:xfrm>
              <a:off x="27519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434;p48">
              <a:extLst>
                <a:ext uri="{FF2B5EF4-FFF2-40B4-BE49-F238E27FC236}">
                  <a16:creationId xmlns:a16="http://schemas.microsoft.com/office/drawing/2014/main" id="{75A4ACC4-E9B7-06C5-627F-E23782FCB2F6}"/>
                </a:ext>
              </a:extLst>
            </p:cNvPr>
            <p:cNvSpPr/>
            <p:nvPr/>
          </p:nvSpPr>
          <p:spPr>
            <a:xfrm>
              <a:off x="275195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435;p48">
              <a:extLst>
                <a:ext uri="{FF2B5EF4-FFF2-40B4-BE49-F238E27FC236}">
                  <a16:creationId xmlns:a16="http://schemas.microsoft.com/office/drawing/2014/main" id="{1FA2FEBE-A310-E074-2C95-0B9FEFEC38CE}"/>
                </a:ext>
              </a:extLst>
            </p:cNvPr>
            <p:cNvSpPr/>
            <p:nvPr/>
          </p:nvSpPr>
          <p:spPr>
            <a:xfrm>
              <a:off x="27519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436;p48">
              <a:extLst>
                <a:ext uri="{FF2B5EF4-FFF2-40B4-BE49-F238E27FC236}">
                  <a16:creationId xmlns:a16="http://schemas.microsoft.com/office/drawing/2014/main" id="{F4BCC0FA-14F3-1F23-A5C0-7E1D4DF92098}"/>
                </a:ext>
              </a:extLst>
            </p:cNvPr>
            <p:cNvSpPr/>
            <p:nvPr/>
          </p:nvSpPr>
          <p:spPr>
            <a:xfrm>
              <a:off x="2751950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437;p48">
              <a:extLst>
                <a:ext uri="{FF2B5EF4-FFF2-40B4-BE49-F238E27FC236}">
                  <a16:creationId xmlns:a16="http://schemas.microsoft.com/office/drawing/2014/main" id="{9FCE74BE-7AF8-03FA-8AE7-B805A4827E40}"/>
                </a:ext>
              </a:extLst>
            </p:cNvPr>
            <p:cNvSpPr/>
            <p:nvPr/>
          </p:nvSpPr>
          <p:spPr>
            <a:xfrm>
              <a:off x="2675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438;p48">
              <a:extLst>
                <a:ext uri="{FF2B5EF4-FFF2-40B4-BE49-F238E27FC236}">
                  <a16:creationId xmlns:a16="http://schemas.microsoft.com/office/drawing/2014/main" id="{22EDA979-AF14-CB40-2943-3A93CEA4C21C}"/>
                </a:ext>
              </a:extLst>
            </p:cNvPr>
            <p:cNvSpPr/>
            <p:nvPr/>
          </p:nvSpPr>
          <p:spPr>
            <a:xfrm>
              <a:off x="2675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439;p48">
              <a:extLst>
                <a:ext uri="{FF2B5EF4-FFF2-40B4-BE49-F238E27FC236}">
                  <a16:creationId xmlns:a16="http://schemas.microsoft.com/office/drawing/2014/main" id="{47218734-7D5A-FAED-57FD-7C077AE370B6}"/>
                </a:ext>
              </a:extLst>
            </p:cNvPr>
            <p:cNvSpPr/>
            <p:nvPr/>
          </p:nvSpPr>
          <p:spPr>
            <a:xfrm>
              <a:off x="2675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440;p48">
              <a:extLst>
                <a:ext uri="{FF2B5EF4-FFF2-40B4-BE49-F238E27FC236}">
                  <a16:creationId xmlns:a16="http://schemas.microsoft.com/office/drawing/2014/main" id="{8206D540-8D85-C698-4937-F6BE7987A51A}"/>
                </a:ext>
              </a:extLst>
            </p:cNvPr>
            <p:cNvSpPr/>
            <p:nvPr/>
          </p:nvSpPr>
          <p:spPr>
            <a:xfrm>
              <a:off x="2675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2441;p48">
              <a:extLst>
                <a:ext uri="{FF2B5EF4-FFF2-40B4-BE49-F238E27FC236}">
                  <a16:creationId xmlns:a16="http://schemas.microsoft.com/office/drawing/2014/main" id="{FDDC2387-9530-8796-1761-0872FF4B8CE0}"/>
                </a:ext>
              </a:extLst>
            </p:cNvPr>
            <p:cNvSpPr/>
            <p:nvPr/>
          </p:nvSpPr>
          <p:spPr>
            <a:xfrm>
              <a:off x="26759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2442;p48">
              <a:extLst>
                <a:ext uri="{FF2B5EF4-FFF2-40B4-BE49-F238E27FC236}">
                  <a16:creationId xmlns:a16="http://schemas.microsoft.com/office/drawing/2014/main" id="{F122A0FC-4856-03A1-5D68-CA7BDDC2D88B}"/>
                </a:ext>
              </a:extLst>
            </p:cNvPr>
            <p:cNvSpPr/>
            <p:nvPr/>
          </p:nvSpPr>
          <p:spPr>
            <a:xfrm>
              <a:off x="26759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2443;p48">
              <a:extLst>
                <a:ext uri="{FF2B5EF4-FFF2-40B4-BE49-F238E27FC236}">
                  <a16:creationId xmlns:a16="http://schemas.microsoft.com/office/drawing/2014/main" id="{32031388-9805-8E0B-D96E-00512381CA68}"/>
                </a:ext>
              </a:extLst>
            </p:cNvPr>
            <p:cNvSpPr/>
            <p:nvPr/>
          </p:nvSpPr>
          <p:spPr>
            <a:xfrm>
              <a:off x="26759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2444;p48">
              <a:extLst>
                <a:ext uri="{FF2B5EF4-FFF2-40B4-BE49-F238E27FC236}">
                  <a16:creationId xmlns:a16="http://schemas.microsoft.com/office/drawing/2014/main" id="{AC3441F8-8E9F-740D-95A5-376ADF5EB1FF}"/>
                </a:ext>
              </a:extLst>
            </p:cNvPr>
            <p:cNvSpPr/>
            <p:nvPr/>
          </p:nvSpPr>
          <p:spPr>
            <a:xfrm>
              <a:off x="26759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445;p48">
              <a:extLst>
                <a:ext uri="{FF2B5EF4-FFF2-40B4-BE49-F238E27FC236}">
                  <a16:creationId xmlns:a16="http://schemas.microsoft.com/office/drawing/2014/main" id="{21B4ADC3-2018-EFF5-B4D4-D6F25E192EAC}"/>
                </a:ext>
              </a:extLst>
            </p:cNvPr>
            <p:cNvSpPr/>
            <p:nvPr/>
          </p:nvSpPr>
          <p:spPr>
            <a:xfrm>
              <a:off x="25997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446;p48">
              <a:extLst>
                <a:ext uri="{FF2B5EF4-FFF2-40B4-BE49-F238E27FC236}">
                  <a16:creationId xmlns:a16="http://schemas.microsoft.com/office/drawing/2014/main" id="{B34C1AFE-AD73-1D73-BC97-C6F519342F5A}"/>
                </a:ext>
              </a:extLst>
            </p:cNvPr>
            <p:cNvSpPr/>
            <p:nvPr/>
          </p:nvSpPr>
          <p:spPr>
            <a:xfrm>
              <a:off x="25997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447;p48">
              <a:extLst>
                <a:ext uri="{FF2B5EF4-FFF2-40B4-BE49-F238E27FC236}">
                  <a16:creationId xmlns:a16="http://schemas.microsoft.com/office/drawing/2014/main" id="{0E7218FD-24C0-CAE1-F39E-999AF060E247}"/>
                </a:ext>
              </a:extLst>
            </p:cNvPr>
            <p:cNvSpPr/>
            <p:nvPr/>
          </p:nvSpPr>
          <p:spPr>
            <a:xfrm>
              <a:off x="25997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448;p48">
              <a:extLst>
                <a:ext uri="{FF2B5EF4-FFF2-40B4-BE49-F238E27FC236}">
                  <a16:creationId xmlns:a16="http://schemas.microsoft.com/office/drawing/2014/main" id="{A98D17B9-B3EC-A458-1C25-25D9D9CCC6D2}"/>
                </a:ext>
              </a:extLst>
            </p:cNvPr>
            <p:cNvSpPr/>
            <p:nvPr/>
          </p:nvSpPr>
          <p:spPr>
            <a:xfrm>
              <a:off x="25997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449;p48">
              <a:extLst>
                <a:ext uri="{FF2B5EF4-FFF2-40B4-BE49-F238E27FC236}">
                  <a16:creationId xmlns:a16="http://schemas.microsoft.com/office/drawing/2014/main" id="{03B13B98-030D-2840-64E8-F2F7DE77697A}"/>
                </a:ext>
              </a:extLst>
            </p:cNvPr>
            <p:cNvSpPr/>
            <p:nvPr/>
          </p:nvSpPr>
          <p:spPr>
            <a:xfrm>
              <a:off x="25997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450;p48">
              <a:extLst>
                <a:ext uri="{FF2B5EF4-FFF2-40B4-BE49-F238E27FC236}">
                  <a16:creationId xmlns:a16="http://schemas.microsoft.com/office/drawing/2014/main" id="{AB1481CB-EE45-374C-C086-33A138EDAD85}"/>
                </a:ext>
              </a:extLst>
            </p:cNvPr>
            <p:cNvSpPr/>
            <p:nvPr/>
          </p:nvSpPr>
          <p:spPr>
            <a:xfrm>
              <a:off x="25997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451;p48">
              <a:extLst>
                <a:ext uri="{FF2B5EF4-FFF2-40B4-BE49-F238E27FC236}">
                  <a16:creationId xmlns:a16="http://schemas.microsoft.com/office/drawing/2014/main" id="{E38E581C-4789-B5DC-370F-DEF86B0D3E8B}"/>
                </a:ext>
              </a:extLst>
            </p:cNvPr>
            <p:cNvSpPr/>
            <p:nvPr/>
          </p:nvSpPr>
          <p:spPr>
            <a:xfrm>
              <a:off x="259972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452;p48">
              <a:extLst>
                <a:ext uri="{FF2B5EF4-FFF2-40B4-BE49-F238E27FC236}">
                  <a16:creationId xmlns:a16="http://schemas.microsoft.com/office/drawing/2014/main" id="{90F00BE7-632C-8D60-013F-B3D5E5C9517C}"/>
                </a:ext>
              </a:extLst>
            </p:cNvPr>
            <p:cNvSpPr/>
            <p:nvPr/>
          </p:nvSpPr>
          <p:spPr>
            <a:xfrm>
              <a:off x="259972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453;p48">
              <a:extLst>
                <a:ext uri="{FF2B5EF4-FFF2-40B4-BE49-F238E27FC236}">
                  <a16:creationId xmlns:a16="http://schemas.microsoft.com/office/drawing/2014/main" id="{144CDD36-553E-DC90-9A3A-0DA164280789}"/>
                </a:ext>
              </a:extLst>
            </p:cNvPr>
            <p:cNvSpPr/>
            <p:nvPr/>
          </p:nvSpPr>
          <p:spPr>
            <a:xfrm>
              <a:off x="259972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454;p48">
              <a:extLst>
                <a:ext uri="{FF2B5EF4-FFF2-40B4-BE49-F238E27FC236}">
                  <a16:creationId xmlns:a16="http://schemas.microsoft.com/office/drawing/2014/main" id="{CBDAB787-14EE-AA8E-A7A9-6B07DBEAE156}"/>
                </a:ext>
              </a:extLst>
            </p:cNvPr>
            <p:cNvSpPr/>
            <p:nvPr/>
          </p:nvSpPr>
          <p:spPr>
            <a:xfrm>
              <a:off x="25235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455;p48">
              <a:extLst>
                <a:ext uri="{FF2B5EF4-FFF2-40B4-BE49-F238E27FC236}">
                  <a16:creationId xmlns:a16="http://schemas.microsoft.com/office/drawing/2014/main" id="{4A967631-6857-7BCD-FF33-99892719E757}"/>
                </a:ext>
              </a:extLst>
            </p:cNvPr>
            <p:cNvSpPr/>
            <p:nvPr/>
          </p:nvSpPr>
          <p:spPr>
            <a:xfrm>
              <a:off x="25235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456;p48">
              <a:extLst>
                <a:ext uri="{FF2B5EF4-FFF2-40B4-BE49-F238E27FC236}">
                  <a16:creationId xmlns:a16="http://schemas.microsoft.com/office/drawing/2014/main" id="{0028E6FF-564B-9FC2-6790-1777A51ABB5C}"/>
                </a:ext>
              </a:extLst>
            </p:cNvPr>
            <p:cNvSpPr/>
            <p:nvPr/>
          </p:nvSpPr>
          <p:spPr>
            <a:xfrm>
              <a:off x="25235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457;p48">
              <a:extLst>
                <a:ext uri="{FF2B5EF4-FFF2-40B4-BE49-F238E27FC236}">
                  <a16:creationId xmlns:a16="http://schemas.microsoft.com/office/drawing/2014/main" id="{9C6A4364-7BD5-0A01-318D-01FACC621060}"/>
                </a:ext>
              </a:extLst>
            </p:cNvPr>
            <p:cNvSpPr/>
            <p:nvPr/>
          </p:nvSpPr>
          <p:spPr>
            <a:xfrm>
              <a:off x="2523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458;p48">
              <a:extLst>
                <a:ext uri="{FF2B5EF4-FFF2-40B4-BE49-F238E27FC236}">
                  <a16:creationId xmlns:a16="http://schemas.microsoft.com/office/drawing/2014/main" id="{F66E23B9-47FE-99CF-3E11-DCC88DDBCB82}"/>
                </a:ext>
              </a:extLst>
            </p:cNvPr>
            <p:cNvSpPr/>
            <p:nvPr/>
          </p:nvSpPr>
          <p:spPr>
            <a:xfrm>
              <a:off x="2523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459;p48">
              <a:extLst>
                <a:ext uri="{FF2B5EF4-FFF2-40B4-BE49-F238E27FC236}">
                  <a16:creationId xmlns:a16="http://schemas.microsoft.com/office/drawing/2014/main" id="{E11E058C-8C80-A6FC-9F03-CD649AB29426}"/>
                </a:ext>
              </a:extLst>
            </p:cNvPr>
            <p:cNvSpPr/>
            <p:nvPr/>
          </p:nvSpPr>
          <p:spPr>
            <a:xfrm>
              <a:off x="25235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460;p48">
              <a:extLst>
                <a:ext uri="{FF2B5EF4-FFF2-40B4-BE49-F238E27FC236}">
                  <a16:creationId xmlns:a16="http://schemas.microsoft.com/office/drawing/2014/main" id="{31670482-42A7-B124-474B-A12C8E903BAD}"/>
                </a:ext>
              </a:extLst>
            </p:cNvPr>
            <p:cNvSpPr/>
            <p:nvPr/>
          </p:nvSpPr>
          <p:spPr>
            <a:xfrm>
              <a:off x="25235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461;p48">
              <a:extLst>
                <a:ext uri="{FF2B5EF4-FFF2-40B4-BE49-F238E27FC236}">
                  <a16:creationId xmlns:a16="http://schemas.microsoft.com/office/drawing/2014/main" id="{F82EB0EF-D5D9-DD18-3A89-7788D7B25D5D}"/>
                </a:ext>
              </a:extLst>
            </p:cNvPr>
            <p:cNvSpPr/>
            <p:nvPr/>
          </p:nvSpPr>
          <p:spPr>
            <a:xfrm>
              <a:off x="2523500" y="11905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462;p48">
              <a:extLst>
                <a:ext uri="{FF2B5EF4-FFF2-40B4-BE49-F238E27FC236}">
                  <a16:creationId xmlns:a16="http://schemas.microsoft.com/office/drawing/2014/main" id="{00092072-936D-0FCE-72E6-A709692B12EE}"/>
                </a:ext>
              </a:extLst>
            </p:cNvPr>
            <p:cNvSpPr/>
            <p:nvPr/>
          </p:nvSpPr>
          <p:spPr>
            <a:xfrm>
              <a:off x="25235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463;p48">
              <a:extLst>
                <a:ext uri="{FF2B5EF4-FFF2-40B4-BE49-F238E27FC236}">
                  <a16:creationId xmlns:a16="http://schemas.microsoft.com/office/drawing/2014/main" id="{76968AF2-9723-6A3C-E13C-EFE9EBE2A4FA}"/>
                </a:ext>
              </a:extLst>
            </p:cNvPr>
            <p:cNvSpPr/>
            <p:nvPr/>
          </p:nvSpPr>
          <p:spPr>
            <a:xfrm>
              <a:off x="25235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464;p48">
              <a:extLst>
                <a:ext uri="{FF2B5EF4-FFF2-40B4-BE49-F238E27FC236}">
                  <a16:creationId xmlns:a16="http://schemas.microsoft.com/office/drawing/2014/main" id="{460C294D-5695-5B9F-5FE8-FE3B34AA775F}"/>
                </a:ext>
              </a:extLst>
            </p:cNvPr>
            <p:cNvSpPr/>
            <p:nvPr/>
          </p:nvSpPr>
          <p:spPr>
            <a:xfrm>
              <a:off x="24473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465;p48">
              <a:extLst>
                <a:ext uri="{FF2B5EF4-FFF2-40B4-BE49-F238E27FC236}">
                  <a16:creationId xmlns:a16="http://schemas.microsoft.com/office/drawing/2014/main" id="{AA859478-3F9F-AAB7-3B3B-7E49402340D7}"/>
                </a:ext>
              </a:extLst>
            </p:cNvPr>
            <p:cNvSpPr/>
            <p:nvPr/>
          </p:nvSpPr>
          <p:spPr>
            <a:xfrm>
              <a:off x="24473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466;p48">
              <a:extLst>
                <a:ext uri="{FF2B5EF4-FFF2-40B4-BE49-F238E27FC236}">
                  <a16:creationId xmlns:a16="http://schemas.microsoft.com/office/drawing/2014/main" id="{7EF60C46-CA86-B2DB-948A-9EC4F027E49C}"/>
                </a:ext>
              </a:extLst>
            </p:cNvPr>
            <p:cNvSpPr/>
            <p:nvPr/>
          </p:nvSpPr>
          <p:spPr>
            <a:xfrm>
              <a:off x="24473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467;p48">
              <a:extLst>
                <a:ext uri="{FF2B5EF4-FFF2-40B4-BE49-F238E27FC236}">
                  <a16:creationId xmlns:a16="http://schemas.microsoft.com/office/drawing/2014/main" id="{70669232-1103-F701-D478-F69942B98696}"/>
                </a:ext>
              </a:extLst>
            </p:cNvPr>
            <p:cNvSpPr/>
            <p:nvPr/>
          </p:nvSpPr>
          <p:spPr>
            <a:xfrm>
              <a:off x="24473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468;p48">
              <a:extLst>
                <a:ext uri="{FF2B5EF4-FFF2-40B4-BE49-F238E27FC236}">
                  <a16:creationId xmlns:a16="http://schemas.microsoft.com/office/drawing/2014/main" id="{6FE576A1-FE9A-611E-C36F-8D628C439A57}"/>
                </a:ext>
              </a:extLst>
            </p:cNvPr>
            <p:cNvSpPr/>
            <p:nvPr/>
          </p:nvSpPr>
          <p:spPr>
            <a:xfrm>
              <a:off x="24473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469;p48">
              <a:extLst>
                <a:ext uri="{FF2B5EF4-FFF2-40B4-BE49-F238E27FC236}">
                  <a16:creationId xmlns:a16="http://schemas.microsoft.com/office/drawing/2014/main" id="{7154F046-3D72-FC29-AF7C-1C1DDC1982D0}"/>
                </a:ext>
              </a:extLst>
            </p:cNvPr>
            <p:cNvSpPr/>
            <p:nvPr/>
          </p:nvSpPr>
          <p:spPr>
            <a:xfrm>
              <a:off x="24473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470;p48">
              <a:extLst>
                <a:ext uri="{FF2B5EF4-FFF2-40B4-BE49-F238E27FC236}">
                  <a16:creationId xmlns:a16="http://schemas.microsoft.com/office/drawing/2014/main" id="{B4B7C772-B2B6-C766-AD8F-997DC7C599DB}"/>
                </a:ext>
              </a:extLst>
            </p:cNvPr>
            <p:cNvSpPr/>
            <p:nvPr/>
          </p:nvSpPr>
          <p:spPr>
            <a:xfrm>
              <a:off x="2447300" y="12665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471;p48">
              <a:extLst>
                <a:ext uri="{FF2B5EF4-FFF2-40B4-BE49-F238E27FC236}">
                  <a16:creationId xmlns:a16="http://schemas.microsoft.com/office/drawing/2014/main" id="{5532FEB0-4AE9-10F9-9A12-EB7E6364B83E}"/>
                </a:ext>
              </a:extLst>
            </p:cNvPr>
            <p:cNvSpPr/>
            <p:nvPr/>
          </p:nvSpPr>
          <p:spPr>
            <a:xfrm>
              <a:off x="24473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2472;p48">
              <a:extLst>
                <a:ext uri="{FF2B5EF4-FFF2-40B4-BE49-F238E27FC236}">
                  <a16:creationId xmlns:a16="http://schemas.microsoft.com/office/drawing/2014/main" id="{DC07C342-AC9A-9EBE-2296-59E5A5E690CA}"/>
                </a:ext>
              </a:extLst>
            </p:cNvPr>
            <p:cNvSpPr/>
            <p:nvPr/>
          </p:nvSpPr>
          <p:spPr>
            <a:xfrm>
              <a:off x="2447300" y="11143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2473;p48">
              <a:extLst>
                <a:ext uri="{FF2B5EF4-FFF2-40B4-BE49-F238E27FC236}">
                  <a16:creationId xmlns:a16="http://schemas.microsoft.com/office/drawing/2014/main" id="{76F3F483-2170-B047-2393-43B6F545DA7A}"/>
                </a:ext>
              </a:extLst>
            </p:cNvPr>
            <p:cNvSpPr/>
            <p:nvPr/>
          </p:nvSpPr>
          <p:spPr>
            <a:xfrm>
              <a:off x="24473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2474;p48">
              <a:extLst>
                <a:ext uri="{FF2B5EF4-FFF2-40B4-BE49-F238E27FC236}">
                  <a16:creationId xmlns:a16="http://schemas.microsoft.com/office/drawing/2014/main" id="{98A61A60-12DF-92BC-4F15-A153562255DE}"/>
                </a:ext>
              </a:extLst>
            </p:cNvPr>
            <p:cNvSpPr/>
            <p:nvPr/>
          </p:nvSpPr>
          <p:spPr>
            <a:xfrm>
              <a:off x="2371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2475;p48">
              <a:extLst>
                <a:ext uri="{FF2B5EF4-FFF2-40B4-BE49-F238E27FC236}">
                  <a16:creationId xmlns:a16="http://schemas.microsoft.com/office/drawing/2014/main" id="{99E61F02-A09E-1561-EAE1-8F329E721315}"/>
                </a:ext>
              </a:extLst>
            </p:cNvPr>
            <p:cNvSpPr/>
            <p:nvPr/>
          </p:nvSpPr>
          <p:spPr>
            <a:xfrm>
              <a:off x="2371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2476;p48">
              <a:extLst>
                <a:ext uri="{FF2B5EF4-FFF2-40B4-BE49-F238E27FC236}">
                  <a16:creationId xmlns:a16="http://schemas.microsoft.com/office/drawing/2014/main" id="{6D25382F-8628-F106-716C-762614330C6D}"/>
                </a:ext>
              </a:extLst>
            </p:cNvPr>
            <p:cNvSpPr/>
            <p:nvPr/>
          </p:nvSpPr>
          <p:spPr>
            <a:xfrm>
              <a:off x="2371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2477;p48">
              <a:extLst>
                <a:ext uri="{FF2B5EF4-FFF2-40B4-BE49-F238E27FC236}">
                  <a16:creationId xmlns:a16="http://schemas.microsoft.com/office/drawing/2014/main" id="{8455C1A1-17C4-B57A-1936-29ABEFA968DF}"/>
                </a:ext>
              </a:extLst>
            </p:cNvPr>
            <p:cNvSpPr/>
            <p:nvPr/>
          </p:nvSpPr>
          <p:spPr>
            <a:xfrm>
              <a:off x="2371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2478;p48">
              <a:extLst>
                <a:ext uri="{FF2B5EF4-FFF2-40B4-BE49-F238E27FC236}">
                  <a16:creationId xmlns:a16="http://schemas.microsoft.com/office/drawing/2014/main" id="{5A3FC861-C910-02D9-0C4E-64117EAFB44A}"/>
                </a:ext>
              </a:extLst>
            </p:cNvPr>
            <p:cNvSpPr/>
            <p:nvPr/>
          </p:nvSpPr>
          <p:spPr>
            <a:xfrm>
              <a:off x="2371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2479;p48">
              <a:extLst>
                <a:ext uri="{FF2B5EF4-FFF2-40B4-BE49-F238E27FC236}">
                  <a16:creationId xmlns:a16="http://schemas.microsoft.com/office/drawing/2014/main" id="{3F56F3A8-E8D9-7CD8-4E9C-AF0A46F47F32}"/>
                </a:ext>
              </a:extLst>
            </p:cNvPr>
            <p:cNvSpPr/>
            <p:nvPr/>
          </p:nvSpPr>
          <p:spPr>
            <a:xfrm>
              <a:off x="23712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2480;p48">
              <a:extLst>
                <a:ext uri="{FF2B5EF4-FFF2-40B4-BE49-F238E27FC236}">
                  <a16:creationId xmlns:a16="http://schemas.microsoft.com/office/drawing/2014/main" id="{49B3EFEF-1B77-0D2E-8BF6-EDF6C25E8F05}"/>
                </a:ext>
              </a:extLst>
            </p:cNvPr>
            <p:cNvSpPr/>
            <p:nvPr/>
          </p:nvSpPr>
          <p:spPr>
            <a:xfrm>
              <a:off x="23712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2481;p48">
              <a:extLst>
                <a:ext uri="{FF2B5EF4-FFF2-40B4-BE49-F238E27FC236}">
                  <a16:creationId xmlns:a16="http://schemas.microsoft.com/office/drawing/2014/main" id="{A1A0DAF2-9415-63D3-82A9-71381382DC29}"/>
                </a:ext>
              </a:extLst>
            </p:cNvPr>
            <p:cNvSpPr/>
            <p:nvPr/>
          </p:nvSpPr>
          <p:spPr>
            <a:xfrm>
              <a:off x="23712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2482;p48">
              <a:extLst>
                <a:ext uri="{FF2B5EF4-FFF2-40B4-BE49-F238E27FC236}">
                  <a16:creationId xmlns:a16="http://schemas.microsoft.com/office/drawing/2014/main" id="{289B1ED3-3391-BE4D-1E89-0610EEB9A4AE}"/>
                </a:ext>
              </a:extLst>
            </p:cNvPr>
            <p:cNvSpPr/>
            <p:nvPr/>
          </p:nvSpPr>
          <p:spPr>
            <a:xfrm>
              <a:off x="237127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2483;p48">
              <a:extLst>
                <a:ext uri="{FF2B5EF4-FFF2-40B4-BE49-F238E27FC236}">
                  <a16:creationId xmlns:a16="http://schemas.microsoft.com/office/drawing/2014/main" id="{9B5F485F-555F-31EA-7ABF-6E7D700A8BF7}"/>
                </a:ext>
              </a:extLst>
            </p:cNvPr>
            <p:cNvSpPr/>
            <p:nvPr/>
          </p:nvSpPr>
          <p:spPr>
            <a:xfrm>
              <a:off x="22950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2484;p48">
              <a:extLst>
                <a:ext uri="{FF2B5EF4-FFF2-40B4-BE49-F238E27FC236}">
                  <a16:creationId xmlns:a16="http://schemas.microsoft.com/office/drawing/2014/main" id="{8B2E3527-6FC2-2F91-27B6-4A3BE92D48A5}"/>
                </a:ext>
              </a:extLst>
            </p:cNvPr>
            <p:cNvSpPr/>
            <p:nvPr/>
          </p:nvSpPr>
          <p:spPr>
            <a:xfrm>
              <a:off x="22950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2485;p48">
              <a:extLst>
                <a:ext uri="{FF2B5EF4-FFF2-40B4-BE49-F238E27FC236}">
                  <a16:creationId xmlns:a16="http://schemas.microsoft.com/office/drawing/2014/main" id="{F7E49E4E-6643-90A8-9EB7-705638651174}"/>
                </a:ext>
              </a:extLst>
            </p:cNvPr>
            <p:cNvSpPr/>
            <p:nvPr/>
          </p:nvSpPr>
          <p:spPr>
            <a:xfrm>
              <a:off x="22950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2486;p48">
              <a:extLst>
                <a:ext uri="{FF2B5EF4-FFF2-40B4-BE49-F238E27FC236}">
                  <a16:creationId xmlns:a16="http://schemas.microsoft.com/office/drawing/2014/main" id="{74216D6F-AB5E-5032-5CA7-8B023E3B482A}"/>
                </a:ext>
              </a:extLst>
            </p:cNvPr>
            <p:cNvSpPr/>
            <p:nvPr/>
          </p:nvSpPr>
          <p:spPr>
            <a:xfrm>
              <a:off x="22950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2487;p48">
              <a:extLst>
                <a:ext uri="{FF2B5EF4-FFF2-40B4-BE49-F238E27FC236}">
                  <a16:creationId xmlns:a16="http://schemas.microsoft.com/office/drawing/2014/main" id="{B62ED5FB-B4CB-3EC8-A9FB-F6FC2A9CE461}"/>
                </a:ext>
              </a:extLst>
            </p:cNvPr>
            <p:cNvSpPr/>
            <p:nvPr/>
          </p:nvSpPr>
          <p:spPr>
            <a:xfrm>
              <a:off x="22186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2488;p48">
              <a:extLst>
                <a:ext uri="{FF2B5EF4-FFF2-40B4-BE49-F238E27FC236}">
                  <a16:creationId xmlns:a16="http://schemas.microsoft.com/office/drawing/2014/main" id="{BA6CFE56-AA25-F341-B0A0-5974F3AE51F8}"/>
                </a:ext>
              </a:extLst>
            </p:cNvPr>
            <p:cNvSpPr/>
            <p:nvPr/>
          </p:nvSpPr>
          <p:spPr>
            <a:xfrm>
              <a:off x="22186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2489;p48">
              <a:extLst>
                <a:ext uri="{FF2B5EF4-FFF2-40B4-BE49-F238E27FC236}">
                  <a16:creationId xmlns:a16="http://schemas.microsoft.com/office/drawing/2014/main" id="{8D07347E-E1C5-BA4F-3EE4-4095389CE10D}"/>
                </a:ext>
              </a:extLst>
            </p:cNvPr>
            <p:cNvSpPr/>
            <p:nvPr/>
          </p:nvSpPr>
          <p:spPr>
            <a:xfrm>
              <a:off x="22186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2490;p48">
              <a:extLst>
                <a:ext uri="{FF2B5EF4-FFF2-40B4-BE49-F238E27FC236}">
                  <a16:creationId xmlns:a16="http://schemas.microsoft.com/office/drawing/2014/main" id="{CBC7F108-8C89-9D00-174B-CE2F1B4F4F3A}"/>
                </a:ext>
              </a:extLst>
            </p:cNvPr>
            <p:cNvSpPr/>
            <p:nvPr/>
          </p:nvSpPr>
          <p:spPr>
            <a:xfrm>
              <a:off x="21424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2491;p48">
              <a:extLst>
                <a:ext uri="{FF2B5EF4-FFF2-40B4-BE49-F238E27FC236}">
                  <a16:creationId xmlns:a16="http://schemas.microsoft.com/office/drawing/2014/main" id="{9F996F8A-9283-718A-E1BC-2BBCA0EAC4E1}"/>
                </a:ext>
              </a:extLst>
            </p:cNvPr>
            <p:cNvSpPr/>
            <p:nvPr/>
          </p:nvSpPr>
          <p:spPr>
            <a:xfrm>
              <a:off x="214242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2492;p48">
              <a:extLst>
                <a:ext uri="{FF2B5EF4-FFF2-40B4-BE49-F238E27FC236}">
                  <a16:creationId xmlns:a16="http://schemas.microsoft.com/office/drawing/2014/main" id="{BCEA2D9E-B3DD-6465-E392-EA3371A33086}"/>
                </a:ext>
              </a:extLst>
            </p:cNvPr>
            <p:cNvSpPr/>
            <p:nvPr/>
          </p:nvSpPr>
          <p:spPr>
            <a:xfrm>
              <a:off x="27519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2493;p48">
              <a:extLst>
                <a:ext uri="{FF2B5EF4-FFF2-40B4-BE49-F238E27FC236}">
                  <a16:creationId xmlns:a16="http://schemas.microsoft.com/office/drawing/2014/main" id="{2956B0B6-BB23-5BC4-CAA9-C4DEFD8856CF}"/>
                </a:ext>
              </a:extLst>
            </p:cNvPr>
            <p:cNvSpPr/>
            <p:nvPr/>
          </p:nvSpPr>
          <p:spPr>
            <a:xfrm>
              <a:off x="2751950" y="35519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2494;p48">
              <a:extLst>
                <a:ext uri="{FF2B5EF4-FFF2-40B4-BE49-F238E27FC236}">
                  <a16:creationId xmlns:a16="http://schemas.microsoft.com/office/drawing/2014/main" id="{A2C38A84-4B9D-B2C4-BC9E-8F42474AB2A9}"/>
                </a:ext>
              </a:extLst>
            </p:cNvPr>
            <p:cNvSpPr/>
            <p:nvPr/>
          </p:nvSpPr>
          <p:spPr>
            <a:xfrm>
              <a:off x="2751950" y="3475725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2495;p48">
              <a:extLst>
                <a:ext uri="{FF2B5EF4-FFF2-40B4-BE49-F238E27FC236}">
                  <a16:creationId xmlns:a16="http://schemas.microsoft.com/office/drawing/2014/main" id="{907004D6-C640-9628-7337-4939147FD314}"/>
                </a:ext>
              </a:extLst>
            </p:cNvPr>
            <p:cNvSpPr/>
            <p:nvPr/>
          </p:nvSpPr>
          <p:spPr>
            <a:xfrm>
              <a:off x="2675925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2496;p48">
              <a:extLst>
                <a:ext uri="{FF2B5EF4-FFF2-40B4-BE49-F238E27FC236}">
                  <a16:creationId xmlns:a16="http://schemas.microsoft.com/office/drawing/2014/main" id="{24B2908A-70FD-2B4F-FF73-72A9F80EBDE7}"/>
                </a:ext>
              </a:extLst>
            </p:cNvPr>
            <p:cNvSpPr/>
            <p:nvPr/>
          </p:nvSpPr>
          <p:spPr>
            <a:xfrm>
              <a:off x="26757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2497;p48">
              <a:extLst>
                <a:ext uri="{FF2B5EF4-FFF2-40B4-BE49-F238E27FC236}">
                  <a16:creationId xmlns:a16="http://schemas.microsoft.com/office/drawing/2014/main" id="{13E96159-B96C-20EA-0A62-CAF50701E924}"/>
                </a:ext>
              </a:extLst>
            </p:cNvPr>
            <p:cNvSpPr/>
            <p:nvPr/>
          </p:nvSpPr>
          <p:spPr>
            <a:xfrm>
              <a:off x="2675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2498;p48">
              <a:extLst>
                <a:ext uri="{FF2B5EF4-FFF2-40B4-BE49-F238E27FC236}">
                  <a16:creationId xmlns:a16="http://schemas.microsoft.com/office/drawing/2014/main" id="{B273F7D7-5FE9-44F8-8F12-793575C711E9}"/>
                </a:ext>
              </a:extLst>
            </p:cNvPr>
            <p:cNvSpPr/>
            <p:nvPr/>
          </p:nvSpPr>
          <p:spPr>
            <a:xfrm>
              <a:off x="2675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2499;p48">
              <a:extLst>
                <a:ext uri="{FF2B5EF4-FFF2-40B4-BE49-F238E27FC236}">
                  <a16:creationId xmlns:a16="http://schemas.microsoft.com/office/drawing/2014/main" id="{74397891-C93C-ED4E-A4CE-99ED343E9AAF}"/>
                </a:ext>
              </a:extLst>
            </p:cNvPr>
            <p:cNvSpPr/>
            <p:nvPr/>
          </p:nvSpPr>
          <p:spPr>
            <a:xfrm>
              <a:off x="26759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2500;p48">
              <a:extLst>
                <a:ext uri="{FF2B5EF4-FFF2-40B4-BE49-F238E27FC236}">
                  <a16:creationId xmlns:a16="http://schemas.microsoft.com/office/drawing/2014/main" id="{4B05A63A-6E4A-BCA0-98D2-520A9DD96FBF}"/>
                </a:ext>
              </a:extLst>
            </p:cNvPr>
            <p:cNvSpPr/>
            <p:nvPr/>
          </p:nvSpPr>
          <p:spPr>
            <a:xfrm>
              <a:off x="26759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2501;p48">
              <a:extLst>
                <a:ext uri="{FF2B5EF4-FFF2-40B4-BE49-F238E27FC236}">
                  <a16:creationId xmlns:a16="http://schemas.microsoft.com/office/drawing/2014/main" id="{8BACF2FB-7DC0-AF90-8E81-4BC0B7454472}"/>
                </a:ext>
              </a:extLst>
            </p:cNvPr>
            <p:cNvSpPr/>
            <p:nvPr/>
          </p:nvSpPr>
          <p:spPr>
            <a:xfrm>
              <a:off x="259972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2502;p48">
              <a:extLst>
                <a:ext uri="{FF2B5EF4-FFF2-40B4-BE49-F238E27FC236}">
                  <a16:creationId xmlns:a16="http://schemas.microsoft.com/office/drawing/2014/main" id="{06B8F94C-83CB-A220-E3E0-C71C58ADFD28}"/>
                </a:ext>
              </a:extLst>
            </p:cNvPr>
            <p:cNvSpPr/>
            <p:nvPr/>
          </p:nvSpPr>
          <p:spPr>
            <a:xfrm>
              <a:off x="2599725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2503;p48">
              <a:extLst>
                <a:ext uri="{FF2B5EF4-FFF2-40B4-BE49-F238E27FC236}">
                  <a16:creationId xmlns:a16="http://schemas.microsoft.com/office/drawing/2014/main" id="{11F111D2-C216-4E78-8A18-0CE845D70A01}"/>
                </a:ext>
              </a:extLst>
            </p:cNvPr>
            <p:cNvSpPr/>
            <p:nvPr/>
          </p:nvSpPr>
          <p:spPr>
            <a:xfrm>
              <a:off x="259972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2504;p48">
              <a:extLst>
                <a:ext uri="{FF2B5EF4-FFF2-40B4-BE49-F238E27FC236}">
                  <a16:creationId xmlns:a16="http://schemas.microsoft.com/office/drawing/2014/main" id="{DD8C77EE-EC03-E76D-D1D2-6EEEA52D7E8B}"/>
                </a:ext>
              </a:extLst>
            </p:cNvPr>
            <p:cNvSpPr/>
            <p:nvPr/>
          </p:nvSpPr>
          <p:spPr>
            <a:xfrm>
              <a:off x="259972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2505;p48">
              <a:extLst>
                <a:ext uri="{FF2B5EF4-FFF2-40B4-BE49-F238E27FC236}">
                  <a16:creationId xmlns:a16="http://schemas.microsoft.com/office/drawing/2014/main" id="{AA5416A2-B3C2-5848-B3C0-7264DC1CF054}"/>
                </a:ext>
              </a:extLst>
            </p:cNvPr>
            <p:cNvSpPr/>
            <p:nvPr/>
          </p:nvSpPr>
          <p:spPr>
            <a:xfrm>
              <a:off x="259972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2506;p48">
              <a:extLst>
                <a:ext uri="{FF2B5EF4-FFF2-40B4-BE49-F238E27FC236}">
                  <a16:creationId xmlns:a16="http://schemas.microsoft.com/office/drawing/2014/main" id="{510F5DBC-D8E9-F46C-D938-DA49AF2BBBE4}"/>
                </a:ext>
              </a:extLst>
            </p:cNvPr>
            <p:cNvSpPr/>
            <p:nvPr/>
          </p:nvSpPr>
          <p:spPr>
            <a:xfrm>
              <a:off x="259972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2507;p48">
              <a:extLst>
                <a:ext uri="{FF2B5EF4-FFF2-40B4-BE49-F238E27FC236}">
                  <a16:creationId xmlns:a16="http://schemas.microsoft.com/office/drawing/2014/main" id="{57C79719-14E8-7051-56DB-C0B7A819C768}"/>
                </a:ext>
              </a:extLst>
            </p:cNvPr>
            <p:cNvSpPr/>
            <p:nvPr/>
          </p:nvSpPr>
          <p:spPr>
            <a:xfrm>
              <a:off x="252350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2508;p48">
              <a:extLst>
                <a:ext uri="{FF2B5EF4-FFF2-40B4-BE49-F238E27FC236}">
                  <a16:creationId xmlns:a16="http://schemas.microsoft.com/office/drawing/2014/main" id="{1AB7331A-DEE5-9050-5493-0859170D053D}"/>
                </a:ext>
              </a:extLst>
            </p:cNvPr>
            <p:cNvSpPr/>
            <p:nvPr/>
          </p:nvSpPr>
          <p:spPr>
            <a:xfrm>
              <a:off x="252350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2509;p48">
              <a:extLst>
                <a:ext uri="{FF2B5EF4-FFF2-40B4-BE49-F238E27FC236}">
                  <a16:creationId xmlns:a16="http://schemas.microsoft.com/office/drawing/2014/main" id="{2240291E-3D68-6574-4D2C-708B1E9EEA00}"/>
                </a:ext>
              </a:extLst>
            </p:cNvPr>
            <p:cNvSpPr/>
            <p:nvPr/>
          </p:nvSpPr>
          <p:spPr>
            <a:xfrm>
              <a:off x="25235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2510;p48">
              <a:extLst>
                <a:ext uri="{FF2B5EF4-FFF2-40B4-BE49-F238E27FC236}">
                  <a16:creationId xmlns:a16="http://schemas.microsoft.com/office/drawing/2014/main" id="{D80C87E8-81FC-FC98-3AA5-759377277C84}"/>
                </a:ext>
              </a:extLst>
            </p:cNvPr>
            <p:cNvSpPr/>
            <p:nvPr/>
          </p:nvSpPr>
          <p:spPr>
            <a:xfrm>
              <a:off x="25235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2511;p48">
              <a:extLst>
                <a:ext uri="{FF2B5EF4-FFF2-40B4-BE49-F238E27FC236}">
                  <a16:creationId xmlns:a16="http://schemas.microsoft.com/office/drawing/2014/main" id="{D613AE7B-2383-233D-C5A6-ED29850BE875}"/>
                </a:ext>
              </a:extLst>
            </p:cNvPr>
            <p:cNvSpPr/>
            <p:nvPr/>
          </p:nvSpPr>
          <p:spPr>
            <a:xfrm>
              <a:off x="2523500" y="362795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2512;p48">
              <a:extLst>
                <a:ext uri="{FF2B5EF4-FFF2-40B4-BE49-F238E27FC236}">
                  <a16:creationId xmlns:a16="http://schemas.microsoft.com/office/drawing/2014/main" id="{AB3EA1A8-D8E1-283D-3B7B-62C42C4C3164}"/>
                </a:ext>
              </a:extLst>
            </p:cNvPr>
            <p:cNvSpPr/>
            <p:nvPr/>
          </p:nvSpPr>
          <p:spPr>
            <a:xfrm>
              <a:off x="25235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2513;p48">
              <a:extLst>
                <a:ext uri="{FF2B5EF4-FFF2-40B4-BE49-F238E27FC236}">
                  <a16:creationId xmlns:a16="http://schemas.microsoft.com/office/drawing/2014/main" id="{87DCE61D-3858-6B65-51C3-2844EDE28D57}"/>
                </a:ext>
              </a:extLst>
            </p:cNvPr>
            <p:cNvSpPr/>
            <p:nvPr/>
          </p:nvSpPr>
          <p:spPr>
            <a:xfrm>
              <a:off x="25235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2514;p48">
              <a:extLst>
                <a:ext uri="{FF2B5EF4-FFF2-40B4-BE49-F238E27FC236}">
                  <a16:creationId xmlns:a16="http://schemas.microsoft.com/office/drawing/2014/main" id="{95BB0332-2D98-408B-4D10-6174122CEB61}"/>
                </a:ext>
              </a:extLst>
            </p:cNvPr>
            <p:cNvSpPr/>
            <p:nvPr/>
          </p:nvSpPr>
          <p:spPr>
            <a:xfrm>
              <a:off x="25235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2515;p48">
              <a:extLst>
                <a:ext uri="{FF2B5EF4-FFF2-40B4-BE49-F238E27FC236}">
                  <a16:creationId xmlns:a16="http://schemas.microsoft.com/office/drawing/2014/main" id="{410D9886-525A-A8F0-27BF-7DC16AD61B27}"/>
                </a:ext>
              </a:extLst>
            </p:cNvPr>
            <p:cNvSpPr/>
            <p:nvPr/>
          </p:nvSpPr>
          <p:spPr>
            <a:xfrm>
              <a:off x="2447300" y="40852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2516;p48">
              <a:extLst>
                <a:ext uri="{FF2B5EF4-FFF2-40B4-BE49-F238E27FC236}">
                  <a16:creationId xmlns:a16="http://schemas.microsoft.com/office/drawing/2014/main" id="{A85B0E92-AD7B-6F2F-3E5A-175E1E58BD1D}"/>
                </a:ext>
              </a:extLst>
            </p:cNvPr>
            <p:cNvSpPr/>
            <p:nvPr/>
          </p:nvSpPr>
          <p:spPr>
            <a:xfrm>
              <a:off x="2447300" y="4009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2517;p48">
              <a:extLst>
                <a:ext uri="{FF2B5EF4-FFF2-40B4-BE49-F238E27FC236}">
                  <a16:creationId xmlns:a16="http://schemas.microsoft.com/office/drawing/2014/main" id="{CFF544C1-8A99-AA52-6CAB-D758729F3EF1}"/>
                </a:ext>
              </a:extLst>
            </p:cNvPr>
            <p:cNvSpPr/>
            <p:nvPr/>
          </p:nvSpPr>
          <p:spPr>
            <a:xfrm>
              <a:off x="2447300" y="3932800"/>
              <a:ext cx="62200" cy="53475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2518;p48">
              <a:extLst>
                <a:ext uri="{FF2B5EF4-FFF2-40B4-BE49-F238E27FC236}">
                  <a16:creationId xmlns:a16="http://schemas.microsoft.com/office/drawing/2014/main" id="{DF4DCCD5-27CB-038D-1D2F-D71F584D71FA}"/>
                </a:ext>
              </a:extLst>
            </p:cNvPr>
            <p:cNvSpPr/>
            <p:nvPr/>
          </p:nvSpPr>
          <p:spPr>
            <a:xfrm>
              <a:off x="2447300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2519;p48">
              <a:extLst>
                <a:ext uri="{FF2B5EF4-FFF2-40B4-BE49-F238E27FC236}">
                  <a16:creationId xmlns:a16="http://schemas.microsoft.com/office/drawing/2014/main" id="{E47A1A7D-9579-7DC6-D28B-11D1039CEAF2}"/>
                </a:ext>
              </a:extLst>
            </p:cNvPr>
            <p:cNvSpPr/>
            <p:nvPr/>
          </p:nvSpPr>
          <p:spPr>
            <a:xfrm>
              <a:off x="2447300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2520;p48">
              <a:extLst>
                <a:ext uri="{FF2B5EF4-FFF2-40B4-BE49-F238E27FC236}">
                  <a16:creationId xmlns:a16="http://schemas.microsoft.com/office/drawing/2014/main" id="{A80D85FE-5EB0-ECEF-1E6E-81818BD89DCC}"/>
                </a:ext>
              </a:extLst>
            </p:cNvPr>
            <p:cNvSpPr/>
            <p:nvPr/>
          </p:nvSpPr>
          <p:spPr>
            <a:xfrm>
              <a:off x="2447300" y="37041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2521;p48">
              <a:extLst>
                <a:ext uri="{FF2B5EF4-FFF2-40B4-BE49-F238E27FC236}">
                  <a16:creationId xmlns:a16="http://schemas.microsoft.com/office/drawing/2014/main" id="{A1BE45E5-6A4F-3813-AF67-4B66B6993C16}"/>
                </a:ext>
              </a:extLst>
            </p:cNvPr>
            <p:cNvSpPr/>
            <p:nvPr/>
          </p:nvSpPr>
          <p:spPr>
            <a:xfrm>
              <a:off x="2447300" y="36279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2522;p48">
              <a:extLst>
                <a:ext uri="{FF2B5EF4-FFF2-40B4-BE49-F238E27FC236}">
                  <a16:creationId xmlns:a16="http://schemas.microsoft.com/office/drawing/2014/main" id="{CEC21AD5-0426-DD07-96C7-0EC17BE41E79}"/>
                </a:ext>
              </a:extLst>
            </p:cNvPr>
            <p:cNvSpPr/>
            <p:nvPr/>
          </p:nvSpPr>
          <p:spPr>
            <a:xfrm>
              <a:off x="2447300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2523;p48">
              <a:extLst>
                <a:ext uri="{FF2B5EF4-FFF2-40B4-BE49-F238E27FC236}">
                  <a16:creationId xmlns:a16="http://schemas.microsoft.com/office/drawing/2014/main" id="{5B23AFE1-848C-7082-82E4-F558909492AF}"/>
                </a:ext>
              </a:extLst>
            </p:cNvPr>
            <p:cNvSpPr/>
            <p:nvPr/>
          </p:nvSpPr>
          <p:spPr>
            <a:xfrm>
              <a:off x="2447300" y="34757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2524;p48">
              <a:extLst>
                <a:ext uri="{FF2B5EF4-FFF2-40B4-BE49-F238E27FC236}">
                  <a16:creationId xmlns:a16="http://schemas.microsoft.com/office/drawing/2014/main" id="{25399B52-A6DB-8C5A-AE15-D18FAFC5AADF}"/>
                </a:ext>
              </a:extLst>
            </p:cNvPr>
            <p:cNvSpPr/>
            <p:nvPr/>
          </p:nvSpPr>
          <p:spPr>
            <a:xfrm>
              <a:off x="2447300" y="33995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2525;p48">
              <a:extLst>
                <a:ext uri="{FF2B5EF4-FFF2-40B4-BE49-F238E27FC236}">
                  <a16:creationId xmlns:a16="http://schemas.microsoft.com/office/drawing/2014/main" id="{F37A1B24-BA45-F253-27C8-8CC76F9D857F}"/>
                </a:ext>
              </a:extLst>
            </p:cNvPr>
            <p:cNvSpPr/>
            <p:nvPr/>
          </p:nvSpPr>
          <p:spPr>
            <a:xfrm>
              <a:off x="2447300" y="332330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2526;p48">
              <a:extLst>
                <a:ext uri="{FF2B5EF4-FFF2-40B4-BE49-F238E27FC236}">
                  <a16:creationId xmlns:a16="http://schemas.microsoft.com/office/drawing/2014/main" id="{F0F498CC-3456-5A7E-281C-ADD04FFFE75E}"/>
                </a:ext>
              </a:extLst>
            </p:cNvPr>
            <p:cNvSpPr/>
            <p:nvPr/>
          </p:nvSpPr>
          <p:spPr>
            <a:xfrm>
              <a:off x="237127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2527;p48">
              <a:extLst>
                <a:ext uri="{FF2B5EF4-FFF2-40B4-BE49-F238E27FC236}">
                  <a16:creationId xmlns:a16="http://schemas.microsoft.com/office/drawing/2014/main" id="{6AB83B42-5A05-9D6F-526D-2AB13B02751E}"/>
                </a:ext>
              </a:extLst>
            </p:cNvPr>
            <p:cNvSpPr/>
            <p:nvPr/>
          </p:nvSpPr>
          <p:spPr>
            <a:xfrm>
              <a:off x="237127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2528;p48">
              <a:extLst>
                <a:ext uri="{FF2B5EF4-FFF2-40B4-BE49-F238E27FC236}">
                  <a16:creationId xmlns:a16="http://schemas.microsoft.com/office/drawing/2014/main" id="{935B7D1E-BFCE-2231-600B-158A30A231E4}"/>
                </a:ext>
              </a:extLst>
            </p:cNvPr>
            <p:cNvSpPr/>
            <p:nvPr/>
          </p:nvSpPr>
          <p:spPr>
            <a:xfrm>
              <a:off x="2371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2529;p48">
              <a:extLst>
                <a:ext uri="{FF2B5EF4-FFF2-40B4-BE49-F238E27FC236}">
                  <a16:creationId xmlns:a16="http://schemas.microsoft.com/office/drawing/2014/main" id="{F93A6EBC-4FB6-4C1E-6862-FCA859A06A01}"/>
                </a:ext>
              </a:extLst>
            </p:cNvPr>
            <p:cNvSpPr/>
            <p:nvPr/>
          </p:nvSpPr>
          <p:spPr>
            <a:xfrm>
              <a:off x="2371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2530;p48">
              <a:extLst>
                <a:ext uri="{FF2B5EF4-FFF2-40B4-BE49-F238E27FC236}">
                  <a16:creationId xmlns:a16="http://schemas.microsoft.com/office/drawing/2014/main" id="{B1C58D81-EEA3-DDE5-98F2-D62E7E39119F}"/>
                </a:ext>
              </a:extLst>
            </p:cNvPr>
            <p:cNvSpPr/>
            <p:nvPr/>
          </p:nvSpPr>
          <p:spPr>
            <a:xfrm>
              <a:off x="237107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2531;p48">
              <a:extLst>
                <a:ext uri="{FF2B5EF4-FFF2-40B4-BE49-F238E27FC236}">
                  <a16:creationId xmlns:a16="http://schemas.microsoft.com/office/drawing/2014/main" id="{1A0329B3-C62D-D31B-25E3-06C3BD1B5CCC}"/>
                </a:ext>
              </a:extLst>
            </p:cNvPr>
            <p:cNvSpPr/>
            <p:nvPr/>
          </p:nvSpPr>
          <p:spPr>
            <a:xfrm>
              <a:off x="237107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2532;p48">
              <a:extLst>
                <a:ext uri="{FF2B5EF4-FFF2-40B4-BE49-F238E27FC236}">
                  <a16:creationId xmlns:a16="http://schemas.microsoft.com/office/drawing/2014/main" id="{1643C39C-46E5-0E88-F4DE-F12B1726F673}"/>
                </a:ext>
              </a:extLst>
            </p:cNvPr>
            <p:cNvSpPr/>
            <p:nvPr/>
          </p:nvSpPr>
          <p:spPr>
            <a:xfrm>
              <a:off x="237107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2533;p48">
              <a:extLst>
                <a:ext uri="{FF2B5EF4-FFF2-40B4-BE49-F238E27FC236}">
                  <a16:creationId xmlns:a16="http://schemas.microsoft.com/office/drawing/2014/main" id="{F27044DD-45DE-1F25-686B-8CE6382D1AB0}"/>
                </a:ext>
              </a:extLst>
            </p:cNvPr>
            <p:cNvSpPr/>
            <p:nvPr/>
          </p:nvSpPr>
          <p:spPr>
            <a:xfrm>
              <a:off x="237127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2534;p48">
              <a:extLst>
                <a:ext uri="{FF2B5EF4-FFF2-40B4-BE49-F238E27FC236}">
                  <a16:creationId xmlns:a16="http://schemas.microsoft.com/office/drawing/2014/main" id="{CA6EEE5B-67BC-DD19-04E0-99D810D8936A}"/>
                </a:ext>
              </a:extLst>
            </p:cNvPr>
            <p:cNvSpPr/>
            <p:nvPr/>
          </p:nvSpPr>
          <p:spPr>
            <a:xfrm>
              <a:off x="237127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2535;p48">
              <a:extLst>
                <a:ext uri="{FF2B5EF4-FFF2-40B4-BE49-F238E27FC236}">
                  <a16:creationId xmlns:a16="http://schemas.microsoft.com/office/drawing/2014/main" id="{F8EB125F-3924-A9C9-3EBE-A8B1722DE8C4}"/>
                </a:ext>
              </a:extLst>
            </p:cNvPr>
            <p:cNvSpPr/>
            <p:nvPr/>
          </p:nvSpPr>
          <p:spPr>
            <a:xfrm>
              <a:off x="237107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2536;p48">
              <a:extLst>
                <a:ext uri="{FF2B5EF4-FFF2-40B4-BE49-F238E27FC236}">
                  <a16:creationId xmlns:a16="http://schemas.microsoft.com/office/drawing/2014/main" id="{1B48ACED-AC38-54F9-1B9D-64A81A326349}"/>
                </a:ext>
              </a:extLst>
            </p:cNvPr>
            <p:cNvSpPr/>
            <p:nvPr/>
          </p:nvSpPr>
          <p:spPr>
            <a:xfrm>
              <a:off x="23710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2537;p48">
              <a:extLst>
                <a:ext uri="{FF2B5EF4-FFF2-40B4-BE49-F238E27FC236}">
                  <a16:creationId xmlns:a16="http://schemas.microsoft.com/office/drawing/2014/main" id="{812B280A-10AB-5DAE-2B73-9AAADA100CE6}"/>
                </a:ext>
              </a:extLst>
            </p:cNvPr>
            <p:cNvSpPr/>
            <p:nvPr/>
          </p:nvSpPr>
          <p:spPr>
            <a:xfrm>
              <a:off x="23710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2538;p48">
              <a:extLst>
                <a:ext uri="{FF2B5EF4-FFF2-40B4-BE49-F238E27FC236}">
                  <a16:creationId xmlns:a16="http://schemas.microsoft.com/office/drawing/2014/main" id="{8176E015-C310-8C3F-D8C2-528D8AB08E97}"/>
                </a:ext>
              </a:extLst>
            </p:cNvPr>
            <p:cNvSpPr/>
            <p:nvPr/>
          </p:nvSpPr>
          <p:spPr>
            <a:xfrm>
              <a:off x="23710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2539;p48">
              <a:extLst>
                <a:ext uri="{FF2B5EF4-FFF2-40B4-BE49-F238E27FC236}">
                  <a16:creationId xmlns:a16="http://schemas.microsoft.com/office/drawing/2014/main" id="{3AAAB6D3-F660-CC36-F7A4-B8F813B25407}"/>
                </a:ext>
              </a:extLst>
            </p:cNvPr>
            <p:cNvSpPr/>
            <p:nvPr/>
          </p:nvSpPr>
          <p:spPr>
            <a:xfrm>
              <a:off x="23710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2540;p48">
              <a:extLst>
                <a:ext uri="{FF2B5EF4-FFF2-40B4-BE49-F238E27FC236}">
                  <a16:creationId xmlns:a16="http://schemas.microsoft.com/office/drawing/2014/main" id="{A9EF600D-36AB-8EAE-C80C-F684E09A4AB8}"/>
                </a:ext>
              </a:extLst>
            </p:cNvPr>
            <p:cNvSpPr/>
            <p:nvPr/>
          </p:nvSpPr>
          <p:spPr>
            <a:xfrm>
              <a:off x="2295075" y="43136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2541;p48">
              <a:extLst>
                <a:ext uri="{FF2B5EF4-FFF2-40B4-BE49-F238E27FC236}">
                  <a16:creationId xmlns:a16="http://schemas.microsoft.com/office/drawing/2014/main" id="{F6EC181A-B2D7-2CCC-B989-DDCB3240EF0C}"/>
                </a:ext>
              </a:extLst>
            </p:cNvPr>
            <p:cNvSpPr/>
            <p:nvPr/>
          </p:nvSpPr>
          <p:spPr>
            <a:xfrm>
              <a:off x="2295075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2542;p48">
              <a:extLst>
                <a:ext uri="{FF2B5EF4-FFF2-40B4-BE49-F238E27FC236}">
                  <a16:creationId xmlns:a16="http://schemas.microsoft.com/office/drawing/2014/main" id="{E5E3E447-EC8B-3BE5-288F-164317B430EB}"/>
                </a:ext>
              </a:extLst>
            </p:cNvPr>
            <p:cNvSpPr/>
            <p:nvPr/>
          </p:nvSpPr>
          <p:spPr>
            <a:xfrm>
              <a:off x="2295075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2543;p48">
              <a:extLst>
                <a:ext uri="{FF2B5EF4-FFF2-40B4-BE49-F238E27FC236}">
                  <a16:creationId xmlns:a16="http://schemas.microsoft.com/office/drawing/2014/main" id="{AE9DDD6B-DAFB-DA94-6440-F984994B51C9}"/>
                </a:ext>
              </a:extLst>
            </p:cNvPr>
            <p:cNvSpPr/>
            <p:nvPr/>
          </p:nvSpPr>
          <p:spPr>
            <a:xfrm>
              <a:off x="2295075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2544;p48">
              <a:extLst>
                <a:ext uri="{FF2B5EF4-FFF2-40B4-BE49-F238E27FC236}">
                  <a16:creationId xmlns:a16="http://schemas.microsoft.com/office/drawing/2014/main" id="{BDADB4AF-4387-8CFE-165B-16954BE5954F}"/>
                </a:ext>
              </a:extLst>
            </p:cNvPr>
            <p:cNvSpPr/>
            <p:nvPr/>
          </p:nvSpPr>
          <p:spPr>
            <a:xfrm>
              <a:off x="2295075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2545;p48">
              <a:extLst>
                <a:ext uri="{FF2B5EF4-FFF2-40B4-BE49-F238E27FC236}">
                  <a16:creationId xmlns:a16="http://schemas.microsoft.com/office/drawing/2014/main" id="{43B8C6DE-706B-C60A-CC0A-445E964F6ABA}"/>
                </a:ext>
              </a:extLst>
            </p:cNvPr>
            <p:cNvSpPr/>
            <p:nvPr/>
          </p:nvSpPr>
          <p:spPr>
            <a:xfrm>
              <a:off x="229485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2546;p48">
              <a:extLst>
                <a:ext uri="{FF2B5EF4-FFF2-40B4-BE49-F238E27FC236}">
                  <a16:creationId xmlns:a16="http://schemas.microsoft.com/office/drawing/2014/main" id="{3471DFE1-B240-EC83-BF4B-95955AF42B10}"/>
                </a:ext>
              </a:extLst>
            </p:cNvPr>
            <p:cNvSpPr/>
            <p:nvPr/>
          </p:nvSpPr>
          <p:spPr>
            <a:xfrm>
              <a:off x="229507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2547;p48">
              <a:extLst>
                <a:ext uri="{FF2B5EF4-FFF2-40B4-BE49-F238E27FC236}">
                  <a16:creationId xmlns:a16="http://schemas.microsoft.com/office/drawing/2014/main" id="{253E73C4-9BF5-A053-E178-C2ADEF6516C0}"/>
                </a:ext>
              </a:extLst>
            </p:cNvPr>
            <p:cNvSpPr/>
            <p:nvPr/>
          </p:nvSpPr>
          <p:spPr>
            <a:xfrm>
              <a:off x="2294850" y="3780375"/>
              <a:ext cx="62625" cy="53475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2548;p48">
              <a:extLst>
                <a:ext uri="{FF2B5EF4-FFF2-40B4-BE49-F238E27FC236}">
                  <a16:creationId xmlns:a16="http://schemas.microsoft.com/office/drawing/2014/main" id="{91C5423F-3F16-C8D8-CF03-E97CD46FBAAC}"/>
                </a:ext>
              </a:extLst>
            </p:cNvPr>
            <p:cNvSpPr/>
            <p:nvPr/>
          </p:nvSpPr>
          <p:spPr>
            <a:xfrm>
              <a:off x="229507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2549;p48">
              <a:extLst>
                <a:ext uri="{FF2B5EF4-FFF2-40B4-BE49-F238E27FC236}">
                  <a16:creationId xmlns:a16="http://schemas.microsoft.com/office/drawing/2014/main" id="{A5366647-7CCF-11A6-0C12-731D45DC4ABC}"/>
                </a:ext>
              </a:extLst>
            </p:cNvPr>
            <p:cNvSpPr/>
            <p:nvPr/>
          </p:nvSpPr>
          <p:spPr>
            <a:xfrm>
              <a:off x="229507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2550;p48">
              <a:extLst>
                <a:ext uri="{FF2B5EF4-FFF2-40B4-BE49-F238E27FC236}">
                  <a16:creationId xmlns:a16="http://schemas.microsoft.com/office/drawing/2014/main" id="{C6E3B26F-14B0-2BA7-F0B4-F04A1D1B9FA7}"/>
                </a:ext>
              </a:extLst>
            </p:cNvPr>
            <p:cNvSpPr/>
            <p:nvPr/>
          </p:nvSpPr>
          <p:spPr>
            <a:xfrm>
              <a:off x="229507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2551;p48">
              <a:extLst>
                <a:ext uri="{FF2B5EF4-FFF2-40B4-BE49-F238E27FC236}">
                  <a16:creationId xmlns:a16="http://schemas.microsoft.com/office/drawing/2014/main" id="{4648571B-718C-23C6-956C-BE8C826E6F24}"/>
                </a:ext>
              </a:extLst>
            </p:cNvPr>
            <p:cNvSpPr/>
            <p:nvPr/>
          </p:nvSpPr>
          <p:spPr>
            <a:xfrm>
              <a:off x="229507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2552;p48">
              <a:extLst>
                <a:ext uri="{FF2B5EF4-FFF2-40B4-BE49-F238E27FC236}">
                  <a16:creationId xmlns:a16="http://schemas.microsoft.com/office/drawing/2014/main" id="{4126238F-8F0D-0099-C976-90830B6E7090}"/>
                </a:ext>
              </a:extLst>
            </p:cNvPr>
            <p:cNvSpPr/>
            <p:nvPr/>
          </p:nvSpPr>
          <p:spPr>
            <a:xfrm>
              <a:off x="2295075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2553;p48">
              <a:extLst>
                <a:ext uri="{FF2B5EF4-FFF2-40B4-BE49-F238E27FC236}">
                  <a16:creationId xmlns:a16="http://schemas.microsoft.com/office/drawing/2014/main" id="{15FE7FDA-1F8B-DD3E-3DC2-CD237F61CC18}"/>
                </a:ext>
              </a:extLst>
            </p:cNvPr>
            <p:cNvSpPr/>
            <p:nvPr/>
          </p:nvSpPr>
          <p:spPr>
            <a:xfrm>
              <a:off x="22949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2554;p48">
              <a:extLst>
                <a:ext uri="{FF2B5EF4-FFF2-40B4-BE49-F238E27FC236}">
                  <a16:creationId xmlns:a16="http://schemas.microsoft.com/office/drawing/2014/main" id="{8E006358-2B86-9BD1-4CC4-661A880E8E72}"/>
                </a:ext>
              </a:extLst>
            </p:cNvPr>
            <p:cNvSpPr/>
            <p:nvPr/>
          </p:nvSpPr>
          <p:spPr>
            <a:xfrm>
              <a:off x="229492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2555;p48">
              <a:extLst>
                <a:ext uri="{FF2B5EF4-FFF2-40B4-BE49-F238E27FC236}">
                  <a16:creationId xmlns:a16="http://schemas.microsoft.com/office/drawing/2014/main" id="{59E9797D-C1FB-78B8-2F73-8BA0F0D50F10}"/>
                </a:ext>
              </a:extLst>
            </p:cNvPr>
            <p:cNvSpPr/>
            <p:nvPr/>
          </p:nvSpPr>
          <p:spPr>
            <a:xfrm>
              <a:off x="2295075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2556;p48">
              <a:extLst>
                <a:ext uri="{FF2B5EF4-FFF2-40B4-BE49-F238E27FC236}">
                  <a16:creationId xmlns:a16="http://schemas.microsoft.com/office/drawing/2014/main" id="{992181F4-30E5-4A54-A2E8-5C152ED71C89}"/>
                </a:ext>
              </a:extLst>
            </p:cNvPr>
            <p:cNvSpPr/>
            <p:nvPr/>
          </p:nvSpPr>
          <p:spPr>
            <a:xfrm>
              <a:off x="22950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2557;p48">
              <a:extLst>
                <a:ext uri="{FF2B5EF4-FFF2-40B4-BE49-F238E27FC236}">
                  <a16:creationId xmlns:a16="http://schemas.microsoft.com/office/drawing/2014/main" id="{849D55AB-617F-F4B5-B2A4-931A1CE3E4BD}"/>
                </a:ext>
              </a:extLst>
            </p:cNvPr>
            <p:cNvSpPr/>
            <p:nvPr/>
          </p:nvSpPr>
          <p:spPr>
            <a:xfrm>
              <a:off x="22186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2558;p48">
              <a:extLst>
                <a:ext uri="{FF2B5EF4-FFF2-40B4-BE49-F238E27FC236}">
                  <a16:creationId xmlns:a16="http://schemas.microsoft.com/office/drawing/2014/main" id="{42E9018A-CA76-CFF9-D982-977395A7F5ED}"/>
                </a:ext>
              </a:extLst>
            </p:cNvPr>
            <p:cNvSpPr/>
            <p:nvPr/>
          </p:nvSpPr>
          <p:spPr>
            <a:xfrm>
              <a:off x="2218650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2559;p48">
              <a:extLst>
                <a:ext uri="{FF2B5EF4-FFF2-40B4-BE49-F238E27FC236}">
                  <a16:creationId xmlns:a16="http://schemas.microsoft.com/office/drawing/2014/main" id="{FA7BA37C-4F82-F0B1-7BB9-E19DE57F1E7A}"/>
                </a:ext>
              </a:extLst>
            </p:cNvPr>
            <p:cNvSpPr/>
            <p:nvPr/>
          </p:nvSpPr>
          <p:spPr>
            <a:xfrm>
              <a:off x="2218650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2560;p48">
              <a:extLst>
                <a:ext uri="{FF2B5EF4-FFF2-40B4-BE49-F238E27FC236}">
                  <a16:creationId xmlns:a16="http://schemas.microsoft.com/office/drawing/2014/main" id="{102035D7-F9DC-6512-D7B9-7713D28F2D90}"/>
                </a:ext>
              </a:extLst>
            </p:cNvPr>
            <p:cNvSpPr/>
            <p:nvPr/>
          </p:nvSpPr>
          <p:spPr>
            <a:xfrm>
              <a:off x="2218650" y="41614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2561;p48">
              <a:extLst>
                <a:ext uri="{FF2B5EF4-FFF2-40B4-BE49-F238E27FC236}">
                  <a16:creationId xmlns:a16="http://schemas.microsoft.com/office/drawing/2014/main" id="{9C84CFE5-085A-8C01-3886-39700A3ABE52}"/>
                </a:ext>
              </a:extLst>
            </p:cNvPr>
            <p:cNvSpPr/>
            <p:nvPr/>
          </p:nvSpPr>
          <p:spPr>
            <a:xfrm>
              <a:off x="22186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2562;p48">
              <a:extLst>
                <a:ext uri="{FF2B5EF4-FFF2-40B4-BE49-F238E27FC236}">
                  <a16:creationId xmlns:a16="http://schemas.microsoft.com/office/drawing/2014/main" id="{930F1E44-A28D-5AB2-79CE-212C00F59A23}"/>
                </a:ext>
              </a:extLst>
            </p:cNvPr>
            <p:cNvSpPr/>
            <p:nvPr/>
          </p:nvSpPr>
          <p:spPr>
            <a:xfrm>
              <a:off x="22186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2563;p48">
              <a:extLst>
                <a:ext uri="{FF2B5EF4-FFF2-40B4-BE49-F238E27FC236}">
                  <a16:creationId xmlns:a16="http://schemas.microsoft.com/office/drawing/2014/main" id="{974283C7-CD1B-458D-D59D-67E453BDED7D}"/>
                </a:ext>
              </a:extLst>
            </p:cNvPr>
            <p:cNvSpPr/>
            <p:nvPr/>
          </p:nvSpPr>
          <p:spPr>
            <a:xfrm>
              <a:off x="221865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2564;p48">
              <a:extLst>
                <a:ext uri="{FF2B5EF4-FFF2-40B4-BE49-F238E27FC236}">
                  <a16:creationId xmlns:a16="http://schemas.microsoft.com/office/drawing/2014/main" id="{462BBE5C-676E-C5F8-F03F-B40751A993A8}"/>
                </a:ext>
              </a:extLst>
            </p:cNvPr>
            <p:cNvSpPr/>
            <p:nvPr/>
          </p:nvSpPr>
          <p:spPr>
            <a:xfrm>
              <a:off x="221865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2565;p48">
              <a:extLst>
                <a:ext uri="{FF2B5EF4-FFF2-40B4-BE49-F238E27FC236}">
                  <a16:creationId xmlns:a16="http://schemas.microsoft.com/office/drawing/2014/main" id="{4301BB75-36DA-6A02-0275-4710E33F2F77}"/>
                </a:ext>
              </a:extLst>
            </p:cNvPr>
            <p:cNvSpPr/>
            <p:nvPr/>
          </p:nvSpPr>
          <p:spPr>
            <a:xfrm>
              <a:off x="221865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2566;p48">
              <a:extLst>
                <a:ext uri="{FF2B5EF4-FFF2-40B4-BE49-F238E27FC236}">
                  <a16:creationId xmlns:a16="http://schemas.microsoft.com/office/drawing/2014/main" id="{9A2A78FF-788B-4B87-B66B-6809E2AE525B}"/>
                </a:ext>
              </a:extLst>
            </p:cNvPr>
            <p:cNvSpPr/>
            <p:nvPr/>
          </p:nvSpPr>
          <p:spPr>
            <a:xfrm>
              <a:off x="22186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2567;p48">
              <a:extLst>
                <a:ext uri="{FF2B5EF4-FFF2-40B4-BE49-F238E27FC236}">
                  <a16:creationId xmlns:a16="http://schemas.microsoft.com/office/drawing/2014/main" id="{E9B6439C-B6D8-7770-4173-15B103151685}"/>
                </a:ext>
              </a:extLst>
            </p:cNvPr>
            <p:cNvSpPr/>
            <p:nvPr/>
          </p:nvSpPr>
          <p:spPr>
            <a:xfrm>
              <a:off x="22186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2568;p48">
              <a:extLst>
                <a:ext uri="{FF2B5EF4-FFF2-40B4-BE49-F238E27FC236}">
                  <a16:creationId xmlns:a16="http://schemas.microsoft.com/office/drawing/2014/main" id="{0E7D6074-0302-1A51-98D3-9DA4C77812AC}"/>
                </a:ext>
              </a:extLst>
            </p:cNvPr>
            <p:cNvSpPr/>
            <p:nvPr/>
          </p:nvSpPr>
          <p:spPr>
            <a:xfrm>
              <a:off x="221865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2569;p48">
              <a:extLst>
                <a:ext uri="{FF2B5EF4-FFF2-40B4-BE49-F238E27FC236}">
                  <a16:creationId xmlns:a16="http://schemas.microsoft.com/office/drawing/2014/main" id="{2AC8405B-366A-224F-25E9-0780B8B21DBD}"/>
                </a:ext>
              </a:extLst>
            </p:cNvPr>
            <p:cNvSpPr/>
            <p:nvPr/>
          </p:nvSpPr>
          <p:spPr>
            <a:xfrm>
              <a:off x="22186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2570;p48">
              <a:extLst>
                <a:ext uri="{FF2B5EF4-FFF2-40B4-BE49-F238E27FC236}">
                  <a16:creationId xmlns:a16="http://schemas.microsoft.com/office/drawing/2014/main" id="{79A53E0B-22B7-A235-BB71-7320AFF223DF}"/>
                </a:ext>
              </a:extLst>
            </p:cNvPr>
            <p:cNvSpPr/>
            <p:nvPr/>
          </p:nvSpPr>
          <p:spPr>
            <a:xfrm>
              <a:off x="22186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2571;p48">
              <a:extLst>
                <a:ext uri="{FF2B5EF4-FFF2-40B4-BE49-F238E27FC236}">
                  <a16:creationId xmlns:a16="http://schemas.microsoft.com/office/drawing/2014/main" id="{5E1C17C4-FECD-A6D3-6874-93471394B1C3}"/>
                </a:ext>
              </a:extLst>
            </p:cNvPr>
            <p:cNvSpPr/>
            <p:nvPr/>
          </p:nvSpPr>
          <p:spPr>
            <a:xfrm>
              <a:off x="22186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2572;p48">
              <a:extLst>
                <a:ext uri="{FF2B5EF4-FFF2-40B4-BE49-F238E27FC236}">
                  <a16:creationId xmlns:a16="http://schemas.microsoft.com/office/drawing/2014/main" id="{A4B2CD75-C9EC-D4AC-1261-BF19625FA51E}"/>
                </a:ext>
              </a:extLst>
            </p:cNvPr>
            <p:cNvSpPr/>
            <p:nvPr/>
          </p:nvSpPr>
          <p:spPr>
            <a:xfrm>
              <a:off x="2218650" y="3247075"/>
              <a:ext cx="62425" cy="53500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2573;p48">
              <a:extLst>
                <a:ext uri="{FF2B5EF4-FFF2-40B4-BE49-F238E27FC236}">
                  <a16:creationId xmlns:a16="http://schemas.microsoft.com/office/drawing/2014/main" id="{9D617456-DF56-552A-91A6-F99C8911F3F3}"/>
                </a:ext>
              </a:extLst>
            </p:cNvPr>
            <p:cNvSpPr/>
            <p:nvPr/>
          </p:nvSpPr>
          <p:spPr>
            <a:xfrm>
              <a:off x="221865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2574;p48">
              <a:extLst>
                <a:ext uri="{FF2B5EF4-FFF2-40B4-BE49-F238E27FC236}">
                  <a16:creationId xmlns:a16="http://schemas.microsoft.com/office/drawing/2014/main" id="{4DA92D74-49AC-6747-33A3-0AA9705EC982}"/>
                </a:ext>
              </a:extLst>
            </p:cNvPr>
            <p:cNvSpPr/>
            <p:nvPr/>
          </p:nvSpPr>
          <p:spPr>
            <a:xfrm>
              <a:off x="22186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2575;p48">
              <a:extLst>
                <a:ext uri="{FF2B5EF4-FFF2-40B4-BE49-F238E27FC236}">
                  <a16:creationId xmlns:a16="http://schemas.microsoft.com/office/drawing/2014/main" id="{EA06138B-E595-06C6-6CAC-BB60D4C54889}"/>
                </a:ext>
              </a:extLst>
            </p:cNvPr>
            <p:cNvSpPr/>
            <p:nvPr/>
          </p:nvSpPr>
          <p:spPr>
            <a:xfrm>
              <a:off x="22186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2576;p48">
              <a:extLst>
                <a:ext uri="{FF2B5EF4-FFF2-40B4-BE49-F238E27FC236}">
                  <a16:creationId xmlns:a16="http://schemas.microsoft.com/office/drawing/2014/main" id="{BED76BE5-469E-7D6C-44AF-FD808AED893B}"/>
                </a:ext>
              </a:extLst>
            </p:cNvPr>
            <p:cNvSpPr/>
            <p:nvPr/>
          </p:nvSpPr>
          <p:spPr>
            <a:xfrm>
              <a:off x="22186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2577;p48">
              <a:extLst>
                <a:ext uri="{FF2B5EF4-FFF2-40B4-BE49-F238E27FC236}">
                  <a16:creationId xmlns:a16="http://schemas.microsoft.com/office/drawing/2014/main" id="{900E32DD-A524-7496-F053-55891E2FF803}"/>
                </a:ext>
              </a:extLst>
            </p:cNvPr>
            <p:cNvSpPr/>
            <p:nvPr/>
          </p:nvSpPr>
          <p:spPr>
            <a:xfrm>
              <a:off x="2142425" y="46183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2578;p48">
              <a:extLst>
                <a:ext uri="{FF2B5EF4-FFF2-40B4-BE49-F238E27FC236}">
                  <a16:creationId xmlns:a16="http://schemas.microsoft.com/office/drawing/2014/main" id="{A6764F14-AC71-E58C-8FE1-99487E17BC62}"/>
                </a:ext>
              </a:extLst>
            </p:cNvPr>
            <p:cNvSpPr/>
            <p:nvPr/>
          </p:nvSpPr>
          <p:spPr>
            <a:xfrm>
              <a:off x="214242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2579;p48">
              <a:extLst>
                <a:ext uri="{FF2B5EF4-FFF2-40B4-BE49-F238E27FC236}">
                  <a16:creationId xmlns:a16="http://schemas.microsoft.com/office/drawing/2014/main" id="{456977A4-0C58-C29B-9001-3838527660A2}"/>
                </a:ext>
              </a:extLst>
            </p:cNvPr>
            <p:cNvSpPr/>
            <p:nvPr/>
          </p:nvSpPr>
          <p:spPr>
            <a:xfrm>
              <a:off x="2142425" y="43136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2580;p48">
              <a:extLst>
                <a:ext uri="{FF2B5EF4-FFF2-40B4-BE49-F238E27FC236}">
                  <a16:creationId xmlns:a16="http://schemas.microsoft.com/office/drawing/2014/main" id="{88FDFB37-07DB-4152-A7D1-14F337475FF0}"/>
                </a:ext>
              </a:extLst>
            </p:cNvPr>
            <p:cNvSpPr/>
            <p:nvPr/>
          </p:nvSpPr>
          <p:spPr>
            <a:xfrm>
              <a:off x="214242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2581;p48">
              <a:extLst>
                <a:ext uri="{FF2B5EF4-FFF2-40B4-BE49-F238E27FC236}">
                  <a16:creationId xmlns:a16="http://schemas.microsoft.com/office/drawing/2014/main" id="{EE361BB2-3B59-A333-5289-02DB3E41C218}"/>
                </a:ext>
              </a:extLst>
            </p:cNvPr>
            <p:cNvSpPr/>
            <p:nvPr/>
          </p:nvSpPr>
          <p:spPr>
            <a:xfrm>
              <a:off x="2142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2582;p48">
              <a:extLst>
                <a:ext uri="{FF2B5EF4-FFF2-40B4-BE49-F238E27FC236}">
                  <a16:creationId xmlns:a16="http://schemas.microsoft.com/office/drawing/2014/main" id="{49547B14-94E2-E65B-614A-F0C0C14FA5C6}"/>
                </a:ext>
              </a:extLst>
            </p:cNvPr>
            <p:cNvSpPr/>
            <p:nvPr/>
          </p:nvSpPr>
          <p:spPr>
            <a:xfrm>
              <a:off x="2142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2583;p48">
              <a:extLst>
                <a:ext uri="{FF2B5EF4-FFF2-40B4-BE49-F238E27FC236}">
                  <a16:creationId xmlns:a16="http://schemas.microsoft.com/office/drawing/2014/main" id="{687E6F98-6AD2-AA1F-874A-4600E376AA79}"/>
                </a:ext>
              </a:extLst>
            </p:cNvPr>
            <p:cNvSpPr/>
            <p:nvPr/>
          </p:nvSpPr>
          <p:spPr>
            <a:xfrm>
              <a:off x="2142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2584;p48">
              <a:extLst>
                <a:ext uri="{FF2B5EF4-FFF2-40B4-BE49-F238E27FC236}">
                  <a16:creationId xmlns:a16="http://schemas.microsoft.com/office/drawing/2014/main" id="{4D7C1FC7-FD1E-C8B1-CA5A-9336108338A3}"/>
                </a:ext>
              </a:extLst>
            </p:cNvPr>
            <p:cNvSpPr/>
            <p:nvPr/>
          </p:nvSpPr>
          <p:spPr>
            <a:xfrm>
              <a:off x="214242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2585;p48">
              <a:extLst>
                <a:ext uri="{FF2B5EF4-FFF2-40B4-BE49-F238E27FC236}">
                  <a16:creationId xmlns:a16="http://schemas.microsoft.com/office/drawing/2014/main" id="{49390920-AD08-BCC5-B4D5-09F59262D747}"/>
                </a:ext>
              </a:extLst>
            </p:cNvPr>
            <p:cNvSpPr/>
            <p:nvPr/>
          </p:nvSpPr>
          <p:spPr>
            <a:xfrm>
              <a:off x="214242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2586;p48">
              <a:extLst>
                <a:ext uri="{FF2B5EF4-FFF2-40B4-BE49-F238E27FC236}">
                  <a16:creationId xmlns:a16="http://schemas.microsoft.com/office/drawing/2014/main" id="{0F62F978-0A76-332D-0D4B-2E2E2EB56A5C}"/>
                </a:ext>
              </a:extLst>
            </p:cNvPr>
            <p:cNvSpPr/>
            <p:nvPr/>
          </p:nvSpPr>
          <p:spPr>
            <a:xfrm>
              <a:off x="21424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2587;p48">
              <a:extLst>
                <a:ext uri="{FF2B5EF4-FFF2-40B4-BE49-F238E27FC236}">
                  <a16:creationId xmlns:a16="http://schemas.microsoft.com/office/drawing/2014/main" id="{E6F3EB3B-52EE-8E12-73D0-6296F16080CC}"/>
                </a:ext>
              </a:extLst>
            </p:cNvPr>
            <p:cNvSpPr/>
            <p:nvPr/>
          </p:nvSpPr>
          <p:spPr>
            <a:xfrm>
              <a:off x="214242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2588;p48">
              <a:extLst>
                <a:ext uri="{FF2B5EF4-FFF2-40B4-BE49-F238E27FC236}">
                  <a16:creationId xmlns:a16="http://schemas.microsoft.com/office/drawing/2014/main" id="{15B09DF8-F8DA-89D4-81D7-6B46FD7EFDE2}"/>
                </a:ext>
              </a:extLst>
            </p:cNvPr>
            <p:cNvSpPr/>
            <p:nvPr/>
          </p:nvSpPr>
          <p:spPr>
            <a:xfrm>
              <a:off x="21424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2589;p48">
              <a:extLst>
                <a:ext uri="{FF2B5EF4-FFF2-40B4-BE49-F238E27FC236}">
                  <a16:creationId xmlns:a16="http://schemas.microsoft.com/office/drawing/2014/main" id="{64BD7724-D969-48A5-483A-9D76FAE73488}"/>
                </a:ext>
              </a:extLst>
            </p:cNvPr>
            <p:cNvSpPr/>
            <p:nvPr/>
          </p:nvSpPr>
          <p:spPr>
            <a:xfrm>
              <a:off x="214242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2590;p48">
              <a:extLst>
                <a:ext uri="{FF2B5EF4-FFF2-40B4-BE49-F238E27FC236}">
                  <a16:creationId xmlns:a16="http://schemas.microsoft.com/office/drawing/2014/main" id="{489FB962-A955-3931-0F64-E707C959ECC0}"/>
                </a:ext>
              </a:extLst>
            </p:cNvPr>
            <p:cNvSpPr/>
            <p:nvPr/>
          </p:nvSpPr>
          <p:spPr>
            <a:xfrm>
              <a:off x="214242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2591;p48">
              <a:extLst>
                <a:ext uri="{FF2B5EF4-FFF2-40B4-BE49-F238E27FC236}">
                  <a16:creationId xmlns:a16="http://schemas.microsoft.com/office/drawing/2014/main" id="{B28F8CD4-18D9-6FAC-8FF4-EB43B10FAA1C}"/>
                </a:ext>
              </a:extLst>
            </p:cNvPr>
            <p:cNvSpPr/>
            <p:nvPr/>
          </p:nvSpPr>
          <p:spPr>
            <a:xfrm>
              <a:off x="214242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2592;p48">
              <a:extLst>
                <a:ext uri="{FF2B5EF4-FFF2-40B4-BE49-F238E27FC236}">
                  <a16:creationId xmlns:a16="http://schemas.microsoft.com/office/drawing/2014/main" id="{1D05EA43-C09E-0598-9214-ACD39875BF83}"/>
                </a:ext>
              </a:extLst>
            </p:cNvPr>
            <p:cNvSpPr/>
            <p:nvPr/>
          </p:nvSpPr>
          <p:spPr>
            <a:xfrm>
              <a:off x="21424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2593;p48">
              <a:extLst>
                <a:ext uri="{FF2B5EF4-FFF2-40B4-BE49-F238E27FC236}">
                  <a16:creationId xmlns:a16="http://schemas.microsoft.com/office/drawing/2014/main" id="{6B432246-85F9-3189-06F5-D9F4F029E608}"/>
                </a:ext>
              </a:extLst>
            </p:cNvPr>
            <p:cNvSpPr/>
            <p:nvPr/>
          </p:nvSpPr>
          <p:spPr>
            <a:xfrm>
              <a:off x="21424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2594;p48">
              <a:extLst>
                <a:ext uri="{FF2B5EF4-FFF2-40B4-BE49-F238E27FC236}">
                  <a16:creationId xmlns:a16="http://schemas.microsoft.com/office/drawing/2014/main" id="{D0000FFF-0513-8D02-E4B7-D6FB294590B9}"/>
                </a:ext>
              </a:extLst>
            </p:cNvPr>
            <p:cNvSpPr/>
            <p:nvPr/>
          </p:nvSpPr>
          <p:spPr>
            <a:xfrm>
              <a:off x="21424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2595;p48">
              <a:extLst>
                <a:ext uri="{FF2B5EF4-FFF2-40B4-BE49-F238E27FC236}">
                  <a16:creationId xmlns:a16="http://schemas.microsoft.com/office/drawing/2014/main" id="{9DF59205-7672-1353-F721-C6F02B133930}"/>
                </a:ext>
              </a:extLst>
            </p:cNvPr>
            <p:cNvSpPr/>
            <p:nvPr/>
          </p:nvSpPr>
          <p:spPr>
            <a:xfrm>
              <a:off x="21424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2596;p48">
              <a:extLst>
                <a:ext uri="{FF2B5EF4-FFF2-40B4-BE49-F238E27FC236}">
                  <a16:creationId xmlns:a16="http://schemas.microsoft.com/office/drawing/2014/main" id="{CED89F76-08F2-9098-6160-C1BA3F5072A5}"/>
                </a:ext>
              </a:extLst>
            </p:cNvPr>
            <p:cNvSpPr/>
            <p:nvPr/>
          </p:nvSpPr>
          <p:spPr>
            <a:xfrm>
              <a:off x="21424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2597;p48">
              <a:extLst>
                <a:ext uri="{FF2B5EF4-FFF2-40B4-BE49-F238E27FC236}">
                  <a16:creationId xmlns:a16="http://schemas.microsoft.com/office/drawing/2014/main" id="{8A8D7EE1-F995-4BA2-A28E-0F111C853A0D}"/>
                </a:ext>
              </a:extLst>
            </p:cNvPr>
            <p:cNvSpPr/>
            <p:nvPr/>
          </p:nvSpPr>
          <p:spPr>
            <a:xfrm>
              <a:off x="21424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2598;p48">
              <a:extLst>
                <a:ext uri="{FF2B5EF4-FFF2-40B4-BE49-F238E27FC236}">
                  <a16:creationId xmlns:a16="http://schemas.microsoft.com/office/drawing/2014/main" id="{FC19D0FF-E55C-EE1B-DAAC-3C6094351BDC}"/>
                </a:ext>
              </a:extLst>
            </p:cNvPr>
            <p:cNvSpPr/>
            <p:nvPr/>
          </p:nvSpPr>
          <p:spPr>
            <a:xfrm>
              <a:off x="21424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2599;p48">
              <a:extLst>
                <a:ext uri="{FF2B5EF4-FFF2-40B4-BE49-F238E27FC236}">
                  <a16:creationId xmlns:a16="http://schemas.microsoft.com/office/drawing/2014/main" id="{A4D9E45A-DD26-187D-5884-C2437A9161BB}"/>
                </a:ext>
              </a:extLst>
            </p:cNvPr>
            <p:cNvSpPr/>
            <p:nvPr/>
          </p:nvSpPr>
          <p:spPr>
            <a:xfrm>
              <a:off x="21424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2600;p48">
              <a:extLst>
                <a:ext uri="{FF2B5EF4-FFF2-40B4-BE49-F238E27FC236}">
                  <a16:creationId xmlns:a16="http://schemas.microsoft.com/office/drawing/2014/main" id="{8AEE26F8-77B1-AAD9-FBB3-E20BD8792DD6}"/>
                </a:ext>
              </a:extLst>
            </p:cNvPr>
            <p:cNvSpPr/>
            <p:nvPr/>
          </p:nvSpPr>
          <p:spPr>
            <a:xfrm>
              <a:off x="21424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2601;p48">
              <a:extLst>
                <a:ext uri="{FF2B5EF4-FFF2-40B4-BE49-F238E27FC236}">
                  <a16:creationId xmlns:a16="http://schemas.microsoft.com/office/drawing/2014/main" id="{BF439F68-747F-D42A-220F-D834856170C8}"/>
                </a:ext>
              </a:extLst>
            </p:cNvPr>
            <p:cNvSpPr/>
            <p:nvPr/>
          </p:nvSpPr>
          <p:spPr>
            <a:xfrm>
              <a:off x="21424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2602;p48">
              <a:extLst>
                <a:ext uri="{FF2B5EF4-FFF2-40B4-BE49-F238E27FC236}">
                  <a16:creationId xmlns:a16="http://schemas.microsoft.com/office/drawing/2014/main" id="{446C2E2B-6DED-2726-64D4-766B19446762}"/>
                </a:ext>
              </a:extLst>
            </p:cNvPr>
            <p:cNvSpPr/>
            <p:nvPr/>
          </p:nvSpPr>
          <p:spPr>
            <a:xfrm>
              <a:off x="2142425" y="1038125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2603;p48">
              <a:extLst>
                <a:ext uri="{FF2B5EF4-FFF2-40B4-BE49-F238E27FC236}">
                  <a16:creationId xmlns:a16="http://schemas.microsoft.com/office/drawing/2014/main" id="{B29E850F-6D09-5192-A9B3-F05E4E06BAB1}"/>
                </a:ext>
              </a:extLst>
            </p:cNvPr>
            <p:cNvSpPr/>
            <p:nvPr/>
          </p:nvSpPr>
          <p:spPr>
            <a:xfrm>
              <a:off x="2066425" y="46183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2604;p48">
              <a:extLst>
                <a:ext uri="{FF2B5EF4-FFF2-40B4-BE49-F238E27FC236}">
                  <a16:creationId xmlns:a16="http://schemas.microsoft.com/office/drawing/2014/main" id="{4287D115-19E3-E57D-6510-6EBC60428701}"/>
                </a:ext>
              </a:extLst>
            </p:cNvPr>
            <p:cNvSpPr/>
            <p:nvPr/>
          </p:nvSpPr>
          <p:spPr>
            <a:xfrm>
              <a:off x="2066425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2605;p48">
              <a:extLst>
                <a:ext uri="{FF2B5EF4-FFF2-40B4-BE49-F238E27FC236}">
                  <a16:creationId xmlns:a16="http://schemas.microsoft.com/office/drawing/2014/main" id="{0C3A3EBF-1CF2-7D78-A886-14DCDFE9262D}"/>
                </a:ext>
              </a:extLst>
            </p:cNvPr>
            <p:cNvSpPr/>
            <p:nvPr/>
          </p:nvSpPr>
          <p:spPr>
            <a:xfrm>
              <a:off x="2066425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2606;p48">
              <a:extLst>
                <a:ext uri="{FF2B5EF4-FFF2-40B4-BE49-F238E27FC236}">
                  <a16:creationId xmlns:a16="http://schemas.microsoft.com/office/drawing/2014/main" id="{81AB4B54-A188-23B4-EA18-55DE3E5801B1}"/>
                </a:ext>
              </a:extLst>
            </p:cNvPr>
            <p:cNvSpPr/>
            <p:nvPr/>
          </p:nvSpPr>
          <p:spPr>
            <a:xfrm>
              <a:off x="2066425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2607;p48">
              <a:extLst>
                <a:ext uri="{FF2B5EF4-FFF2-40B4-BE49-F238E27FC236}">
                  <a16:creationId xmlns:a16="http://schemas.microsoft.com/office/drawing/2014/main" id="{8896A89F-5461-8EB3-650F-5AF19F07FFDF}"/>
                </a:ext>
              </a:extLst>
            </p:cNvPr>
            <p:cNvSpPr/>
            <p:nvPr/>
          </p:nvSpPr>
          <p:spPr>
            <a:xfrm>
              <a:off x="2066425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2608;p48">
              <a:extLst>
                <a:ext uri="{FF2B5EF4-FFF2-40B4-BE49-F238E27FC236}">
                  <a16:creationId xmlns:a16="http://schemas.microsoft.com/office/drawing/2014/main" id="{6ABD9E25-FFA7-EFD2-C187-1DBE38EDCB60}"/>
                </a:ext>
              </a:extLst>
            </p:cNvPr>
            <p:cNvSpPr/>
            <p:nvPr/>
          </p:nvSpPr>
          <p:spPr>
            <a:xfrm>
              <a:off x="206642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2609;p48">
              <a:extLst>
                <a:ext uri="{FF2B5EF4-FFF2-40B4-BE49-F238E27FC236}">
                  <a16:creationId xmlns:a16="http://schemas.microsoft.com/office/drawing/2014/main" id="{F26C6B89-B3CF-B862-2FFC-E83CAF0F3C1F}"/>
                </a:ext>
              </a:extLst>
            </p:cNvPr>
            <p:cNvSpPr/>
            <p:nvPr/>
          </p:nvSpPr>
          <p:spPr>
            <a:xfrm>
              <a:off x="206642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2610;p48">
              <a:extLst>
                <a:ext uri="{FF2B5EF4-FFF2-40B4-BE49-F238E27FC236}">
                  <a16:creationId xmlns:a16="http://schemas.microsoft.com/office/drawing/2014/main" id="{851F387B-5746-DEEC-1EE6-DFA2AD1BEC7A}"/>
                </a:ext>
              </a:extLst>
            </p:cNvPr>
            <p:cNvSpPr/>
            <p:nvPr/>
          </p:nvSpPr>
          <p:spPr>
            <a:xfrm>
              <a:off x="20664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2611;p48">
              <a:extLst>
                <a:ext uri="{FF2B5EF4-FFF2-40B4-BE49-F238E27FC236}">
                  <a16:creationId xmlns:a16="http://schemas.microsoft.com/office/drawing/2014/main" id="{5D006032-0A3E-AE21-CB82-19ADD5A5D0F6}"/>
                </a:ext>
              </a:extLst>
            </p:cNvPr>
            <p:cNvSpPr/>
            <p:nvPr/>
          </p:nvSpPr>
          <p:spPr>
            <a:xfrm>
              <a:off x="20664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2612;p48">
              <a:extLst>
                <a:ext uri="{FF2B5EF4-FFF2-40B4-BE49-F238E27FC236}">
                  <a16:creationId xmlns:a16="http://schemas.microsoft.com/office/drawing/2014/main" id="{62103C66-E5B3-E7D2-794C-7F1144B93649}"/>
                </a:ext>
              </a:extLst>
            </p:cNvPr>
            <p:cNvSpPr/>
            <p:nvPr/>
          </p:nvSpPr>
          <p:spPr>
            <a:xfrm>
              <a:off x="20664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2613;p48">
              <a:extLst>
                <a:ext uri="{FF2B5EF4-FFF2-40B4-BE49-F238E27FC236}">
                  <a16:creationId xmlns:a16="http://schemas.microsoft.com/office/drawing/2014/main" id="{659B1030-0CA1-FD90-ED4D-F03C4A127EF0}"/>
                </a:ext>
              </a:extLst>
            </p:cNvPr>
            <p:cNvSpPr/>
            <p:nvPr/>
          </p:nvSpPr>
          <p:spPr>
            <a:xfrm>
              <a:off x="20664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2614;p48">
              <a:extLst>
                <a:ext uri="{FF2B5EF4-FFF2-40B4-BE49-F238E27FC236}">
                  <a16:creationId xmlns:a16="http://schemas.microsoft.com/office/drawing/2014/main" id="{8C7BC9CB-B95A-88C8-98D4-E2EC44C09523}"/>
                </a:ext>
              </a:extLst>
            </p:cNvPr>
            <p:cNvSpPr/>
            <p:nvPr/>
          </p:nvSpPr>
          <p:spPr>
            <a:xfrm>
              <a:off x="2066275" y="3399500"/>
              <a:ext cx="62375" cy="53350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2615;p48">
              <a:extLst>
                <a:ext uri="{FF2B5EF4-FFF2-40B4-BE49-F238E27FC236}">
                  <a16:creationId xmlns:a16="http://schemas.microsoft.com/office/drawing/2014/main" id="{6A028B88-E26C-9665-A900-3A408D986B28}"/>
                </a:ext>
              </a:extLst>
            </p:cNvPr>
            <p:cNvSpPr/>
            <p:nvPr/>
          </p:nvSpPr>
          <p:spPr>
            <a:xfrm>
              <a:off x="2066275" y="332330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2616;p48">
              <a:extLst>
                <a:ext uri="{FF2B5EF4-FFF2-40B4-BE49-F238E27FC236}">
                  <a16:creationId xmlns:a16="http://schemas.microsoft.com/office/drawing/2014/main" id="{EB6075ED-DDA8-BD26-26F9-ED8D5C3C069A}"/>
                </a:ext>
              </a:extLst>
            </p:cNvPr>
            <p:cNvSpPr/>
            <p:nvPr/>
          </p:nvSpPr>
          <p:spPr>
            <a:xfrm>
              <a:off x="2066275" y="3247075"/>
              <a:ext cx="62375" cy="53450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2617;p48">
              <a:extLst>
                <a:ext uri="{FF2B5EF4-FFF2-40B4-BE49-F238E27FC236}">
                  <a16:creationId xmlns:a16="http://schemas.microsoft.com/office/drawing/2014/main" id="{C7909C73-36D3-D14D-4D79-713F4DB8C94C}"/>
                </a:ext>
              </a:extLst>
            </p:cNvPr>
            <p:cNvSpPr/>
            <p:nvPr/>
          </p:nvSpPr>
          <p:spPr>
            <a:xfrm>
              <a:off x="20664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2618;p48">
              <a:extLst>
                <a:ext uri="{FF2B5EF4-FFF2-40B4-BE49-F238E27FC236}">
                  <a16:creationId xmlns:a16="http://schemas.microsoft.com/office/drawing/2014/main" id="{4D14221D-5F93-684D-BA7D-361456513B5D}"/>
                </a:ext>
              </a:extLst>
            </p:cNvPr>
            <p:cNvSpPr/>
            <p:nvPr/>
          </p:nvSpPr>
          <p:spPr>
            <a:xfrm>
              <a:off x="20664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2619;p48">
              <a:extLst>
                <a:ext uri="{FF2B5EF4-FFF2-40B4-BE49-F238E27FC236}">
                  <a16:creationId xmlns:a16="http://schemas.microsoft.com/office/drawing/2014/main" id="{9F393520-6F4F-36A5-BE82-DD2CC5A54927}"/>
                </a:ext>
              </a:extLst>
            </p:cNvPr>
            <p:cNvSpPr/>
            <p:nvPr/>
          </p:nvSpPr>
          <p:spPr>
            <a:xfrm>
              <a:off x="20664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2620;p48">
              <a:extLst>
                <a:ext uri="{FF2B5EF4-FFF2-40B4-BE49-F238E27FC236}">
                  <a16:creationId xmlns:a16="http://schemas.microsoft.com/office/drawing/2014/main" id="{E52C0F69-BC3D-7AC1-9217-B1284C34C8A3}"/>
                </a:ext>
              </a:extLst>
            </p:cNvPr>
            <p:cNvSpPr/>
            <p:nvPr/>
          </p:nvSpPr>
          <p:spPr>
            <a:xfrm>
              <a:off x="20664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2621;p48">
              <a:extLst>
                <a:ext uri="{FF2B5EF4-FFF2-40B4-BE49-F238E27FC236}">
                  <a16:creationId xmlns:a16="http://schemas.microsoft.com/office/drawing/2014/main" id="{AF3DFA4C-DB2B-5129-D275-494F459B2DDE}"/>
                </a:ext>
              </a:extLst>
            </p:cNvPr>
            <p:cNvSpPr/>
            <p:nvPr/>
          </p:nvSpPr>
          <p:spPr>
            <a:xfrm>
              <a:off x="20664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2622;p48">
              <a:extLst>
                <a:ext uri="{FF2B5EF4-FFF2-40B4-BE49-F238E27FC236}">
                  <a16:creationId xmlns:a16="http://schemas.microsoft.com/office/drawing/2014/main" id="{0A3ACEF2-EAF0-C596-D615-629D0B27E4E6}"/>
                </a:ext>
              </a:extLst>
            </p:cNvPr>
            <p:cNvSpPr/>
            <p:nvPr/>
          </p:nvSpPr>
          <p:spPr>
            <a:xfrm>
              <a:off x="20664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2623;p48">
              <a:extLst>
                <a:ext uri="{FF2B5EF4-FFF2-40B4-BE49-F238E27FC236}">
                  <a16:creationId xmlns:a16="http://schemas.microsoft.com/office/drawing/2014/main" id="{94077CC1-EDF5-C1DB-4E1E-FE3CC79E625C}"/>
                </a:ext>
              </a:extLst>
            </p:cNvPr>
            <p:cNvSpPr/>
            <p:nvPr/>
          </p:nvSpPr>
          <p:spPr>
            <a:xfrm>
              <a:off x="20664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2624;p48">
              <a:extLst>
                <a:ext uri="{FF2B5EF4-FFF2-40B4-BE49-F238E27FC236}">
                  <a16:creationId xmlns:a16="http://schemas.microsoft.com/office/drawing/2014/main" id="{430546E0-F81E-B061-AF6E-2BC6ED902B2B}"/>
                </a:ext>
              </a:extLst>
            </p:cNvPr>
            <p:cNvSpPr/>
            <p:nvPr/>
          </p:nvSpPr>
          <p:spPr>
            <a:xfrm>
              <a:off x="20664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2625;p48">
              <a:extLst>
                <a:ext uri="{FF2B5EF4-FFF2-40B4-BE49-F238E27FC236}">
                  <a16:creationId xmlns:a16="http://schemas.microsoft.com/office/drawing/2014/main" id="{0876D7E6-5A59-AE03-C403-DCD39C760278}"/>
                </a:ext>
              </a:extLst>
            </p:cNvPr>
            <p:cNvSpPr/>
            <p:nvPr/>
          </p:nvSpPr>
          <p:spPr>
            <a:xfrm>
              <a:off x="20664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2626;p48">
              <a:extLst>
                <a:ext uri="{FF2B5EF4-FFF2-40B4-BE49-F238E27FC236}">
                  <a16:creationId xmlns:a16="http://schemas.microsoft.com/office/drawing/2014/main" id="{FBA93634-CF43-F1E3-F5FB-5E5F00332760}"/>
                </a:ext>
              </a:extLst>
            </p:cNvPr>
            <p:cNvSpPr/>
            <p:nvPr/>
          </p:nvSpPr>
          <p:spPr>
            <a:xfrm>
              <a:off x="20664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2627;p48">
              <a:extLst>
                <a:ext uri="{FF2B5EF4-FFF2-40B4-BE49-F238E27FC236}">
                  <a16:creationId xmlns:a16="http://schemas.microsoft.com/office/drawing/2014/main" id="{96F1879A-A168-DB87-7D3B-C18A38A82931}"/>
                </a:ext>
              </a:extLst>
            </p:cNvPr>
            <p:cNvSpPr/>
            <p:nvPr/>
          </p:nvSpPr>
          <p:spPr>
            <a:xfrm>
              <a:off x="20664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2628;p48">
              <a:extLst>
                <a:ext uri="{FF2B5EF4-FFF2-40B4-BE49-F238E27FC236}">
                  <a16:creationId xmlns:a16="http://schemas.microsoft.com/office/drawing/2014/main" id="{9B074ED7-2855-D401-4CFA-A49E58F64A6A}"/>
                </a:ext>
              </a:extLst>
            </p:cNvPr>
            <p:cNvSpPr/>
            <p:nvPr/>
          </p:nvSpPr>
          <p:spPr>
            <a:xfrm>
              <a:off x="20664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2629;p48">
              <a:extLst>
                <a:ext uri="{FF2B5EF4-FFF2-40B4-BE49-F238E27FC236}">
                  <a16:creationId xmlns:a16="http://schemas.microsoft.com/office/drawing/2014/main" id="{E029A105-FBEF-88B3-F6FF-B173DA8E7609}"/>
                </a:ext>
              </a:extLst>
            </p:cNvPr>
            <p:cNvSpPr/>
            <p:nvPr/>
          </p:nvSpPr>
          <p:spPr>
            <a:xfrm>
              <a:off x="20664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2630;p48">
              <a:extLst>
                <a:ext uri="{FF2B5EF4-FFF2-40B4-BE49-F238E27FC236}">
                  <a16:creationId xmlns:a16="http://schemas.microsoft.com/office/drawing/2014/main" id="{CC87E33D-782E-6AE3-9AF5-EDBC9A0837E9}"/>
                </a:ext>
              </a:extLst>
            </p:cNvPr>
            <p:cNvSpPr/>
            <p:nvPr/>
          </p:nvSpPr>
          <p:spPr>
            <a:xfrm>
              <a:off x="20664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2631;p48">
              <a:extLst>
                <a:ext uri="{FF2B5EF4-FFF2-40B4-BE49-F238E27FC236}">
                  <a16:creationId xmlns:a16="http://schemas.microsoft.com/office/drawing/2014/main" id="{5F84FC14-89D9-6F42-00FD-ACD3D6F6773C}"/>
                </a:ext>
              </a:extLst>
            </p:cNvPr>
            <p:cNvSpPr/>
            <p:nvPr/>
          </p:nvSpPr>
          <p:spPr>
            <a:xfrm>
              <a:off x="1990200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2632;p48">
              <a:extLst>
                <a:ext uri="{FF2B5EF4-FFF2-40B4-BE49-F238E27FC236}">
                  <a16:creationId xmlns:a16="http://schemas.microsoft.com/office/drawing/2014/main" id="{AC7707C9-6F11-F3D6-2608-8CDA48DCD952}"/>
                </a:ext>
              </a:extLst>
            </p:cNvPr>
            <p:cNvSpPr/>
            <p:nvPr/>
          </p:nvSpPr>
          <p:spPr>
            <a:xfrm>
              <a:off x="1990200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2633;p48">
              <a:extLst>
                <a:ext uri="{FF2B5EF4-FFF2-40B4-BE49-F238E27FC236}">
                  <a16:creationId xmlns:a16="http://schemas.microsoft.com/office/drawing/2014/main" id="{E074C71E-C85D-22C9-640D-E590724BFC0D}"/>
                </a:ext>
              </a:extLst>
            </p:cNvPr>
            <p:cNvSpPr/>
            <p:nvPr/>
          </p:nvSpPr>
          <p:spPr>
            <a:xfrm>
              <a:off x="199020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2634;p48">
              <a:extLst>
                <a:ext uri="{FF2B5EF4-FFF2-40B4-BE49-F238E27FC236}">
                  <a16:creationId xmlns:a16="http://schemas.microsoft.com/office/drawing/2014/main" id="{412DB400-586A-9265-A7BB-74CD1B04E51C}"/>
                </a:ext>
              </a:extLst>
            </p:cNvPr>
            <p:cNvSpPr/>
            <p:nvPr/>
          </p:nvSpPr>
          <p:spPr>
            <a:xfrm>
              <a:off x="19902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2635;p48">
              <a:extLst>
                <a:ext uri="{FF2B5EF4-FFF2-40B4-BE49-F238E27FC236}">
                  <a16:creationId xmlns:a16="http://schemas.microsoft.com/office/drawing/2014/main" id="{6201E165-8455-1842-6F54-59E95304451F}"/>
                </a:ext>
              </a:extLst>
            </p:cNvPr>
            <p:cNvSpPr/>
            <p:nvPr/>
          </p:nvSpPr>
          <p:spPr>
            <a:xfrm>
              <a:off x="19902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2636;p48">
              <a:extLst>
                <a:ext uri="{FF2B5EF4-FFF2-40B4-BE49-F238E27FC236}">
                  <a16:creationId xmlns:a16="http://schemas.microsoft.com/office/drawing/2014/main" id="{BD08B5C4-BBF6-E923-6FFD-D20E95AD697B}"/>
                </a:ext>
              </a:extLst>
            </p:cNvPr>
            <p:cNvSpPr/>
            <p:nvPr/>
          </p:nvSpPr>
          <p:spPr>
            <a:xfrm>
              <a:off x="19902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2637;p48">
              <a:extLst>
                <a:ext uri="{FF2B5EF4-FFF2-40B4-BE49-F238E27FC236}">
                  <a16:creationId xmlns:a16="http://schemas.microsoft.com/office/drawing/2014/main" id="{B1CB2C97-B683-3DAB-E07E-16FA7B26C6AB}"/>
                </a:ext>
              </a:extLst>
            </p:cNvPr>
            <p:cNvSpPr/>
            <p:nvPr/>
          </p:nvSpPr>
          <p:spPr>
            <a:xfrm>
              <a:off x="19902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2638;p48">
              <a:extLst>
                <a:ext uri="{FF2B5EF4-FFF2-40B4-BE49-F238E27FC236}">
                  <a16:creationId xmlns:a16="http://schemas.microsoft.com/office/drawing/2014/main" id="{4FE34A06-0A35-9676-371F-A09BCF725A46}"/>
                </a:ext>
              </a:extLst>
            </p:cNvPr>
            <p:cNvSpPr/>
            <p:nvPr/>
          </p:nvSpPr>
          <p:spPr>
            <a:xfrm>
              <a:off x="19900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2639;p48">
              <a:extLst>
                <a:ext uri="{FF2B5EF4-FFF2-40B4-BE49-F238E27FC236}">
                  <a16:creationId xmlns:a16="http://schemas.microsoft.com/office/drawing/2014/main" id="{8A5671CB-7877-6829-F524-0C998C995D89}"/>
                </a:ext>
              </a:extLst>
            </p:cNvPr>
            <p:cNvSpPr/>
            <p:nvPr/>
          </p:nvSpPr>
          <p:spPr>
            <a:xfrm>
              <a:off x="199007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2640;p48">
              <a:extLst>
                <a:ext uri="{FF2B5EF4-FFF2-40B4-BE49-F238E27FC236}">
                  <a16:creationId xmlns:a16="http://schemas.microsoft.com/office/drawing/2014/main" id="{005F381D-3100-E670-4EB8-CC9DA3395B9C}"/>
                </a:ext>
              </a:extLst>
            </p:cNvPr>
            <p:cNvSpPr/>
            <p:nvPr/>
          </p:nvSpPr>
          <p:spPr>
            <a:xfrm>
              <a:off x="19902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2641;p48">
              <a:extLst>
                <a:ext uri="{FF2B5EF4-FFF2-40B4-BE49-F238E27FC236}">
                  <a16:creationId xmlns:a16="http://schemas.microsoft.com/office/drawing/2014/main" id="{8B9B6A0A-F526-1105-3FFC-2CF2E593417F}"/>
                </a:ext>
              </a:extLst>
            </p:cNvPr>
            <p:cNvSpPr/>
            <p:nvPr/>
          </p:nvSpPr>
          <p:spPr>
            <a:xfrm>
              <a:off x="19902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2642;p48">
              <a:extLst>
                <a:ext uri="{FF2B5EF4-FFF2-40B4-BE49-F238E27FC236}">
                  <a16:creationId xmlns:a16="http://schemas.microsoft.com/office/drawing/2014/main" id="{820D6577-407E-5FED-4877-E45F69AF2B00}"/>
                </a:ext>
              </a:extLst>
            </p:cNvPr>
            <p:cNvSpPr/>
            <p:nvPr/>
          </p:nvSpPr>
          <p:spPr>
            <a:xfrm>
              <a:off x="19902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2643;p48">
              <a:extLst>
                <a:ext uri="{FF2B5EF4-FFF2-40B4-BE49-F238E27FC236}">
                  <a16:creationId xmlns:a16="http://schemas.microsoft.com/office/drawing/2014/main" id="{D4DFBC62-1A17-B7D1-B506-127BC9F10440}"/>
                </a:ext>
              </a:extLst>
            </p:cNvPr>
            <p:cNvSpPr/>
            <p:nvPr/>
          </p:nvSpPr>
          <p:spPr>
            <a:xfrm>
              <a:off x="19902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2644;p48">
              <a:extLst>
                <a:ext uri="{FF2B5EF4-FFF2-40B4-BE49-F238E27FC236}">
                  <a16:creationId xmlns:a16="http://schemas.microsoft.com/office/drawing/2014/main" id="{91884C27-77D0-FC81-59C4-26A84DA26CE4}"/>
                </a:ext>
              </a:extLst>
            </p:cNvPr>
            <p:cNvSpPr/>
            <p:nvPr/>
          </p:nvSpPr>
          <p:spPr>
            <a:xfrm>
              <a:off x="19902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2645;p48">
              <a:extLst>
                <a:ext uri="{FF2B5EF4-FFF2-40B4-BE49-F238E27FC236}">
                  <a16:creationId xmlns:a16="http://schemas.microsoft.com/office/drawing/2014/main" id="{83BF83E2-E746-40D6-EEBA-CC7F0B95DAD4}"/>
                </a:ext>
              </a:extLst>
            </p:cNvPr>
            <p:cNvSpPr/>
            <p:nvPr/>
          </p:nvSpPr>
          <p:spPr>
            <a:xfrm>
              <a:off x="19902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2646;p48">
              <a:extLst>
                <a:ext uri="{FF2B5EF4-FFF2-40B4-BE49-F238E27FC236}">
                  <a16:creationId xmlns:a16="http://schemas.microsoft.com/office/drawing/2014/main" id="{C91946C3-72E3-6B3E-944B-166B159496A1}"/>
                </a:ext>
              </a:extLst>
            </p:cNvPr>
            <p:cNvSpPr/>
            <p:nvPr/>
          </p:nvSpPr>
          <p:spPr>
            <a:xfrm>
              <a:off x="19902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2647;p48">
              <a:extLst>
                <a:ext uri="{FF2B5EF4-FFF2-40B4-BE49-F238E27FC236}">
                  <a16:creationId xmlns:a16="http://schemas.microsoft.com/office/drawing/2014/main" id="{BAE11B2C-B209-567E-74C8-3665B0067976}"/>
                </a:ext>
              </a:extLst>
            </p:cNvPr>
            <p:cNvSpPr/>
            <p:nvPr/>
          </p:nvSpPr>
          <p:spPr>
            <a:xfrm>
              <a:off x="19902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2648;p48">
              <a:extLst>
                <a:ext uri="{FF2B5EF4-FFF2-40B4-BE49-F238E27FC236}">
                  <a16:creationId xmlns:a16="http://schemas.microsoft.com/office/drawing/2014/main" id="{AC48DC8E-37A7-472B-E229-5391459026CA}"/>
                </a:ext>
              </a:extLst>
            </p:cNvPr>
            <p:cNvSpPr/>
            <p:nvPr/>
          </p:nvSpPr>
          <p:spPr>
            <a:xfrm>
              <a:off x="19902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2649;p48">
              <a:extLst>
                <a:ext uri="{FF2B5EF4-FFF2-40B4-BE49-F238E27FC236}">
                  <a16:creationId xmlns:a16="http://schemas.microsoft.com/office/drawing/2014/main" id="{4A80DF04-CFAA-EFE0-9173-31A0E9CCFE9F}"/>
                </a:ext>
              </a:extLst>
            </p:cNvPr>
            <p:cNvSpPr/>
            <p:nvPr/>
          </p:nvSpPr>
          <p:spPr>
            <a:xfrm>
              <a:off x="19902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2650;p48">
              <a:extLst>
                <a:ext uri="{FF2B5EF4-FFF2-40B4-BE49-F238E27FC236}">
                  <a16:creationId xmlns:a16="http://schemas.microsoft.com/office/drawing/2014/main" id="{2B72BBD7-7158-C9C5-B402-F98255302DD5}"/>
                </a:ext>
              </a:extLst>
            </p:cNvPr>
            <p:cNvSpPr/>
            <p:nvPr/>
          </p:nvSpPr>
          <p:spPr>
            <a:xfrm>
              <a:off x="19902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2651;p48">
              <a:extLst>
                <a:ext uri="{FF2B5EF4-FFF2-40B4-BE49-F238E27FC236}">
                  <a16:creationId xmlns:a16="http://schemas.microsoft.com/office/drawing/2014/main" id="{E6A9E552-86B4-E746-879E-3EF50131FFB4}"/>
                </a:ext>
              </a:extLst>
            </p:cNvPr>
            <p:cNvSpPr/>
            <p:nvPr/>
          </p:nvSpPr>
          <p:spPr>
            <a:xfrm>
              <a:off x="19902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2652;p48">
              <a:extLst>
                <a:ext uri="{FF2B5EF4-FFF2-40B4-BE49-F238E27FC236}">
                  <a16:creationId xmlns:a16="http://schemas.microsoft.com/office/drawing/2014/main" id="{8BE16526-4279-7684-0820-92AEA99B1F39}"/>
                </a:ext>
              </a:extLst>
            </p:cNvPr>
            <p:cNvSpPr/>
            <p:nvPr/>
          </p:nvSpPr>
          <p:spPr>
            <a:xfrm>
              <a:off x="19902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2653;p48">
              <a:extLst>
                <a:ext uri="{FF2B5EF4-FFF2-40B4-BE49-F238E27FC236}">
                  <a16:creationId xmlns:a16="http://schemas.microsoft.com/office/drawing/2014/main" id="{DB23FB36-78CC-1B44-A44E-EC952B6B129D}"/>
                </a:ext>
              </a:extLst>
            </p:cNvPr>
            <p:cNvSpPr/>
            <p:nvPr/>
          </p:nvSpPr>
          <p:spPr>
            <a:xfrm>
              <a:off x="19902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2654;p48">
              <a:extLst>
                <a:ext uri="{FF2B5EF4-FFF2-40B4-BE49-F238E27FC236}">
                  <a16:creationId xmlns:a16="http://schemas.microsoft.com/office/drawing/2014/main" id="{4A4ADD3C-C900-AB43-B865-15AC49AC19FD}"/>
                </a:ext>
              </a:extLst>
            </p:cNvPr>
            <p:cNvSpPr/>
            <p:nvPr/>
          </p:nvSpPr>
          <p:spPr>
            <a:xfrm>
              <a:off x="19902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2655;p48">
              <a:extLst>
                <a:ext uri="{FF2B5EF4-FFF2-40B4-BE49-F238E27FC236}">
                  <a16:creationId xmlns:a16="http://schemas.microsoft.com/office/drawing/2014/main" id="{57D96D04-56B3-55B9-1AAD-CF553FA078A2}"/>
                </a:ext>
              </a:extLst>
            </p:cNvPr>
            <p:cNvSpPr/>
            <p:nvPr/>
          </p:nvSpPr>
          <p:spPr>
            <a:xfrm>
              <a:off x="19902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2656;p48">
              <a:extLst>
                <a:ext uri="{FF2B5EF4-FFF2-40B4-BE49-F238E27FC236}">
                  <a16:creationId xmlns:a16="http://schemas.microsoft.com/office/drawing/2014/main" id="{B751679E-8801-BC3E-B642-8DAE6FFC42BE}"/>
                </a:ext>
              </a:extLst>
            </p:cNvPr>
            <p:cNvSpPr/>
            <p:nvPr/>
          </p:nvSpPr>
          <p:spPr>
            <a:xfrm>
              <a:off x="19902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2657;p48">
              <a:extLst>
                <a:ext uri="{FF2B5EF4-FFF2-40B4-BE49-F238E27FC236}">
                  <a16:creationId xmlns:a16="http://schemas.microsoft.com/office/drawing/2014/main" id="{FD1AC299-386B-EBAF-FE12-92630D6D0136}"/>
                </a:ext>
              </a:extLst>
            </p:cNvPr>
            <p:cNvSpPr/>
            <p:nvPr/>
          </p:nvSpPr>
          <p:spPr>
            <a:xfrm>
              <a:off x="19140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2658;p48">
              <a:extLst>
                <a:ext uri="{FF2B5EF4-FFF2-40B4-BE49-F238E27FC236}">
                  <a16:creationId xmlns:a16="http://schemas.microsoft.com/office/drawing/2014/main" id="{8DA93DE8-8427-F48B-53EC-97B5A60C3E7E}"/>
                </a:ext>
              </a:extLst>
            </p:cNvPr>
            <p:cNvSpPr/>
            <p:nvPr/>
          </p:nvSpPr>
          <p:spPr>
            <a:xfrm>
              <a:off x="1914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2659;p48">
              <a:extLst>
                <a:ext uri="{FF2B5EF4-FFF2-40B4-BE49-F238E27FC236}">
                  <a16:creationId xmlns:a16="http://schemas.microsoft.com/office/drawing/2014/main" id="{9E96F0EA-27D6-65F6-ED0B-95339E1F14CF}"/>
                </a:ext>
              </a:extLst>
            </p:cNvPr>
            <p:cNvSpPr/>
            <p:nvPr/>
          </p:nvSpPr>
          <p:spPr>
            <a:xfrm>
              <a:off x="19140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2660;p48">
              <a:extLst>
                <a:ext uri="{FF2B5EF4-FFF2-40B4-BE49-F238E27FC236}">
                  <a16:creationId xmlns:a16="http://schemas.microsoft.com/office/drawing/2014/main" id="{46AF0B1F-DB6B-F433-7E15-115E38B139CB}"/>
                </a:ext>
              </a:extLst>
            </p:cNvPr>
            <p:cNvSpPr/>
            <p:nvPr/>
          </p:nvSpPr>
          <p:spPr>
            <a:xfrm>
              <a:off x="191400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2661;p48">
              <a:extLst>
                <a:ext uri="{FF2B5EF4-FFF2-40B4-BE49-F238E27FC236}">
                  <a16:creationId xmlns:a16="http://schemas.microsoft.com/office/drawing/2014/main" id="{0456C273-66B9-C86F-D050-2E7B342F6D76}"/>
                </a:ext>
              </a:extLst>
            </p:cNvPr>
            <p:cNvSpPr/>
            <p:nvPr/>
          </p:nvSpPr>
          <p:spPr>
            <a:xfrm>
              <a:off x="19140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2662;p48">
              <a:extLst>
                <a:ext uri="{FF2B5EF4-FFF2-40B4-BE49-F238E27FC236}">
                  <a16:creationId xmlns:a16="http://schemas.microsoft.com/office/drawing/2014/main" id="{98CF13FD-E4DA-A75E-2A96-602347E3EBAE}"/>
                </a:ext>
              </a:extLst>
            </p:cNvPr>
            <p:cNvSpPr/>
            <p:nvPr/>
          </p:nvSpPr>
          <p:spPr>
            <a:xfrm>
              <a:off x="19140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2663;p48">
              <a:extLst>
                <a:ext uri="{FF2B5EF4-FFF2-40B4-BE49-F238E27FC236}">
                  <a16:creationId xmlns:a16="http://schemas.microsoft.com/office/drawing/2014/main" id="{6E101C84-2086-BD7B-EDD7-57FE3B37DDBD}"/>
                </a:ext>
              </a:extLst>
            </p:cNvPr>
            <p:cNvSpPr/>
            <p:nvPr/>
          </p:nvSpPr>
          <p:spPr>
            <a:xfrm>
              <a:off x="19140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2664;p48">
              <a:extLst>
                <a:ext uri="{FF2B5EF4-FFF2-40B4-BE49-F238E27FC236}">
                  <a16:creationId xmlns:a16="http://schemas.microsoft.com/office/drawing/2014/main" id="{B8A750EE-B2E0-4906-1FE8-060A1708D376}"/>
                </a:ext>
              </a:extLst>
            </p:cNvPr>
            <p:cNvSpPr/>
            <p:nvPr/>
          </p:nvSpPr>
          <p:spPr>
            <a:xfrm>
              <a:off x="19140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2665;p48">
              <a:extLst>
                <a:ext uri="{FF2B5EF4-FFF2-40B4-BE49-F238E27FC236}">
                  <a16:creationId xmlns:a16="http://schemas.microsoft.com/office/drawing/2014/main" id="{1AF23AA6-2E30-B1DF-F15F-6D843173B8AC}"/>
                </a:ext>
              </a:extLst>
            </p:cNvPr>
            <p:cNvSpPr/>
            <p:nvPr/>
          </p:nvSpPr>
          <p:spPr>
            <a:xfrm>
              <a:off x="19140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2666;p48">
              <a:extLst>
                <a:ext uri="{FF2B5EF4-FFF2-40B4-BE49-F238E27FC236}">
                  <a16:creationId xmlns:a16="http://schemas.microsoft.com/office/drawing/2014/main" id="{10CFEB11-FB13-E381-5EE5-84D51553F882}"/>
                </a:ext>
              </a:extLst>
            </p:cNvPr>
            <p:cNvSpPr/>
            <p:nvPr/>
          </p:nvSpPr>
          <p:spPr>
            <a:xfrm>
              <a:off x="19140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2667;p48">
              <a:extLst>
                <a:ext uri="{FF2B5EF4-FFF2-40B4-BE49-F238E27FC236}">
                  <a16:creationId xmlns:a16="http://schemas.microsoft.com/office/drawing/2014/main" id="{ACA552AC-BB74-4306-1908-89E512A5CDC0}"/>
                </a:ext>
              </a:extLst>
            </p:cNvPr>
            <p:cNvSpPr/>
            <p:nvPr/>
          </p:nvSpPr>
          <p:spPr>
            <a:xfrm>
              <a:off x="19140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2668;p48">
              <a:extLst>
                <a:ext uri="{FF2B5EF4-FFF2-40B4-BE49-F238E27FC236}">
                  <a16:creationId xmlns:a16="http://schemas.microsoft.com/office/drawing/2014/main" id="{ED390D01-DFE2-EBE0-9EE4-8CFBEA041C4D}"/>
                </a:ext>
              </a:extLst>
            </p:cNvPr>
            <p:cNvSpPr/>
            <p:nvPr/>
          </p:nvSpPr>
          <p:spPr>
            <a:xfrm>
              <a:off x="19140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2669;p48">
              <a:extLst>
                <a:ext uri="{FF2B5EF4-FFF2-40B4-BE49-F238E27FC236}">
                  <a16:creationId xmlns:a16="http://schemas.microsoft.com/office/drawing/2014/main" id="{21C46F0A-80B5-96A6-4A71-5D33BB026D55}"/>
                </a:ext>
              </a:extLst>
            </p:cNvPr>
            <p:cNvSpPr/>
            <p:nvPr/>
          </p:nvSpPr>
          <p:spPr>
            <a:xfrm>
              <a:off x="19140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2670;p48">
              <a:extLst>
                <a:ext uri="{FF2B5EF4-FFF2-40B4-BE49-F238E27FC236}">
                  <a16:creationId xmlns:a16="http://schemas.microsoft.com/office/drawing/2014/main" id="{D6584844-238C-172C-A7D5-C7832A823837}"/>
                </a:ext>
              </a:extLst>
            </p:cNvPr>
            <p:cNvSpPr/>
            <p:nvPr/>
          </p:nvSpPr>
          <p:spPr>
            <a:xfrm>
              <a:off x="19140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2671;p48">
              <a:extLst>
                <a:ext uri="{FF2B5EF4-FFF2-40B4-BE49-F238E27FC236}">
                  <a16:creationId xmlns:a16="http://schemas.microsoft.com/office/drawing/2014/main" id="{72471A33-29D7-FEC0-E32E-F6372309DB47}"/>
                </a:ext>
              </a:extLst>
            </p:cNvPr>
            <p:cNvSpPr/>
            <p:nvPr/>
          </p:nvSpPr>
          <p:spPr>
            <a:xfrm>
              <a:off x="1914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2672;p48">
              <a:extLst>
                <a:ext uri="{FF2B5EF4-FFF2-40B4-BE49-F238E27FC236}">
                  <a16:creationId xmlns:a16="http://schemas.microsoft.com/office/drawing/2014/main" id="{1C45452D-AC99-5889-50D5-EC60C160C5BC}"/>
                </a:ext>
              </a:extLst>
            </p:cNvPr>
            <p:cNvSpPr/>
            <p:nvPr/>
          </p:nvSpPr>
          <p:spPr>
            <a:xfrm>
              <a:off x="1914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2673;p48">
              <a:extLst>
                <a:ext uri="{FF2B5EF4-FFF2-40B4-BE49-F238E27FC236}">
                  <a16:creationId xmlns:a16="http://schemas.microsoft.com/office/drawing/2014/main" id="{7DF04329-CDA6-CB59-0A7B-51F39CB4F017}"/>
                </a:ext>
              </a:extLst>
            </p:cNvPr>
            <p:cNvSpPr/>
            <p:nvPr/>
          </p:nvSpPr>
          <p:spPr>
            <a:xfrm>
              <a:off x="19140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2674;p48">
              <a:extLst>
                <a:ext uri="{FF2B5EF4-FFF2-40B4-BE49-F238E27FC236}">
                  <a16:creationId xmlns:a16="http://schemas.microsoft.com/office/drawing/2014/main" id="{1B80FF30-9AC1-9770-18E2-8618F66B0535}"/>
                </a:ext>
              </a:extLst>
            </p:cNvPr>
            <p:cNvSpPr/>
            <p:nvPr/>
          </p:nvSpPr>
          <p:spPr>
            <a:xfrm>
              <a:off x="19140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2675;p48">
              <a:extLst>
                <a:ext uri="{FF2B5EF4-FFF2-40B4-BE49-F238E27FC236}">
                  <a16:creationId xmlns:a16="http://schemas.microsoft.com/office/drawing/2014/main" id="{0F434591-DF60-7101-6E17-CFF469B954FF}"/>
                </a:ext>
              </a:extLst>
            </p:cNvPr>
            <p:cNvSpPr/>
            <p:nvPr/>
          </p:nvSpPr>
          <p:spPr>
            <a:xfrm>
              <a:off x="18377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2676;p48">
              <a:extLst>
                <a:ext uri="{FF2B5EF4-FFF2-40B4-BE49-F238E27FC236}">
                  <a16:creationId xmlns:a16="http://schemas.microsoft.com/office/drawing/2014/main" id="{C04045F2-5C4A-BBE5-436F-E9580B2B0664}"/>
                </a:ext>
              </a:extLst>
            </p:cNvPr>
            <p:cNvSpPr/>
            <p:nvPr/>
          </p:nvSpPr>
          <p:spPr>
            <a:xfrm>
              <a:off x="18377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2677;p48">
              <a:extLst>
                <a:ext uri="{FF2B5EF4-FFF2-40B4-BE49-F238E27FC236}">
                  <a16:creationId xmlns:a16="http://schemas.microsoft.com/office/drawing/2014/main" id="{7F923FCA-48FD-D8FA-8FB6-B6DA80B98ECC}"/>
                </a:ext>
              </a:extLst>
            </p:cNvPr>
            <p:cNvSpPr/>
            <p:nvPr/>
          </p:nvSpPr>
          <p:spPr>
            <a:xfrm>
              <a:off x="18377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2678;p48">
              <a:extLst>
                <a:ext uri="{FF2B5EF4-FFF2-40B4-BE49-F238E27FC236}">
                  <a16:creationId xmlns:a16="http://schemas.microsoft.com/office/drawing/2014/main" id="{FF45C719-A98F-B015-FDCA-A97544C857C3}"/>
                </a:ext>
              </a:extLst>
            </p:cNvPr>
            <p:cNvSpPr/>
            <p:nvPr/>
          </p:nvSpPr>
          <p:spPr>
            <a:xfrm>
              <a:off x="18377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2679;p48">
              <a:extLst>
                <a:ext uri="{FF2B5EF4-FFF2-40B4-BE49-F238E27FC236}">
                  <a16:creationId xmlns:a16="http://schemas.microsoft.com/office/drawing/2014/main" id="{1C74DDE5-2460-B645-B7DE-F5264AB5536A}"/>
                </a:ext>
              </a:extLst>
            </p:cNvPr>
            <p:cNvSpPr/>
            <p:nvPr/>
          </p:nvSpPr>
          <p:spPr>
            <a:xfrm>
              <a:off x="18377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2680;p48">
              <a:extLst>
                <a:ext uri="{FF2B5EF4-FFF2-40B4-BE49-F238E27FC236}">
                  <a16:creationId xmlns:a16="http://schemas.microsoft.com/office/drawing/2014/main" id="{DCABF0B6-FF4B-1353-5F3A-FAB2F7442CB5}"/>
                </a:ext>
              </a:extLst>
            </p:cNvPr>
            <p:cNvSpPr/>
            <p:nvPr/>
          </p:nvSpPr>
          <p:spPr>
            <a:xfrm>
              <a:off x="18377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2681;p48">
              <a:extLst>
                <a:ext uri="{FF2B5EF4-FFF2-40B4-BE49-F238E27FC236}">
                  <a16:creationId xmlns:a16="http://schemas.microsoft.com/office/drawing/2014/main" id="{40DA7245-2838-21CE-2732-C2110E938E64}"/>
                </a:ext>
              </a:extLst>
            </p:cNvPr>
            <p:cNvSpPr/>
            <p:nvPr/>
          </p:nvSpPr>
          <p:spPr>
            <a:xfrm>
              <a:off x="18377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2682;p48">
              <a:extLst>
                <a:ext uri="{FF2B5EF4-FFF2-40B4-BE49-F238E27FC236}">
                  <a16:creationId xmlns:a16="http://schemas.microsoft.com/office/drawing/2014/main" id="{600DF90A-3C14-3925-5F6B-44B23441C07B}"/>
                </a:ext>
              </a:extLst>
            </p:cNvPr>
            <p:cNvSpPr/>
            <p:nvPr/>
          </p:nvSpPr>
          <p:spPr>
            <a:xfrm>
              <a:off x="18377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2683;p48">
              <a:extLst>
                <a:ext uri="{FF2B5EF4-FFF2-40B4-BE49-F238E27FC236}">
                  <a16:creationId xmlns:a16="http://schemas.microsoft.com/office/drawing/2014/main" id="{6A36B632-B969-297C-3AE6-E644D439B783}"/>
                </a:ext>
              </a:extLst>
            </p:cNvPr>
            <p:cNvSpPr/>
            <p:nvPr/>
          </p:nvSpPr>
          <p:spPr>
            <a:xfrm>
              <a:off x="18377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2684;p48">
              <a:extLst>
                <a:ext uri="{FF2B5EF4-FFF2-40B4-BE49-F238E27FC236}">
                  <a16:creationId xmlns:a16="http://schemas.microsoft.com/office/drawing/2014/main" id="{DFE5F73C-5ACC-90A2-8EA3-00727392A5D4}"/>
                </a:ext>
              </a:extLst>
            </p:cNvPr>
            <p:cNvSpPr/>
            <p:nvPr/>
          </p:nvSpPr>
          <p:spPr>
            <a:xfrm>
              <a:off x="18377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2685;p48">
              <a:extLst>
                <a:ext uri="{FF2B5EF4-FFF2-40B4-BE49-F238E27FC236}">
                  <a16:creationId xmlns:a16="http://schemas.microsoft.com/office/drawing/2014/main" id="{EBA2F043-9295-827D-792B-2C26EEC9F4BA}"/>
                </a:ext>
              </a:extLst>
            </p:cNvPr>
            <p:cNvSpPr/>
            <p:nvPr/>
          </p:nvSpPr>
          <p:spPr>
            <a:xfrm>
              <a:off x="18377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2686;p48">
              <a:extLst>
                <a:ext uri="{FF2B5EF4-FFF2-40B4-BE49-F238E27FC236}">
                  <a16:creationId xmlns:a16="http://schemas.microsoft.com/office/drawing/2014/main" id="{008D7D01-AD31-2216-941A-577F7103098D}"/>
                </a:ext>
              </a:extLst>
            </p:cNvPr>
            <p:cNvSpPr/>
            <p:nvPr/>
          </p:nvSpPr>
          <p:spPr>
            <a:xfrm>
              <a:off x="18377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2687;p48">
              <a:extLst>
                <a:ext uri="{FF2B5EF4-FFF2-40B4-BE49-F238E27FC236}">
                  <a16:creationId xmlns:a16="http://schemas.microsoft.com/office/drawing/2014/main" id="{9B41A2BA-67D5-84C3-617A-0FB7D1143487}"/>
                </a:ext>
              </a:extLst>
            </p:cNvPr>
            <p:cNvSpPr/>
            <p:nvPr/>
          </p:nvSpPr>
          <p:spPr>
            <a:xfrm>
              <a:off x="18377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2688;p48">
              <a:extLst>
                <a:ext uri="{FF2B5EF4-FFF2-40B4-BE49-F238E27FC236}">
                  <a16:creationId xmlns:a16="http://schemas.microsoft.com/office/drawing/2014/main" id="{9FC94737-E726-194B-BA3A-BFD4C81B6450}"/>
                </a:ext>
              </a:extLst>
            </p:cNvPr>
            <p:cNvSpPr/>
            <p:nvPr/>
          </p:nvSpPr>
          <p:spPr>
            <a:xfrm>
              <a:off x="18377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2689;p48">
              <a:extLst>
                <a:ext uri="{FF2B5EF4-FFF2-40B4-BE49-F238E27FC236}">
                  <a16:creationId xmlns:a16="http://schemas.microsoft.com/office/drawing/2014/main" id="{592126F5-F0DF-B3F3-D079-B952A83F69A6}"/>
                </a:ext>
              </a:extLst>
            </p:cNvPr>
            <p:cNvSpPr/>
            <p:nvPr/>
          </p:nvSpPr>
          <p:spPr>
            <a:xfrm>
              <a:off x="18377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2690;p48">
              <a:extLst>
                <a:ext uri="{FF2B5EF4-FFF2-40B4-BE49-F238E27FC236}">
                  <a16:creationId xmlns:a16="http://schemas.microsoft.com/office/drawing/2014/main" id="{6084A47C-DAF6-540C-F231-FDC686010DC0}"/>
                </a:ext>
              </a:extLst>
            </p:cNvPr>
            <p:cNvSpPr/>
            <p:nvPr/>
          </p:nvSpPr>
          <p:spPr>
            <a:xfrm>
              <a:off x="18377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2691;p48">
              <a:extLst>
                <a:ext uri="{FF2B5EF4-FFF2-40B4-BE49-F238E27FC236}">
                  <a16:creationId xmlns:a16="http://schemas.microsoft.com/office/drawing/2014/main" id="{BB81D7EC-7E28-649C-D141-A72320CA498C}"/>
                </a:ext>
              </a:extLst>
            </p:cNvPr>
            <p:cNvSpPr/>
            <p:nvPr/>
          </p:nvSpPr>
          <p:spPr>
            <a:xfrm>
              <a:off x="18377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2692;p48">
              <a:extLst>
                <a:ext uri="{FF2B5EF4-FFF2-40B4-BE49-F238E27FC236}">
                  <a16:creationId xmlns:a16="http://schemas.microsoft.com/office/drawing/2014/main" id="{C5528280-9EAD-5FF1-448B-320221D06C79}"/>
                </a:ext>
              </a:extLst>
            </p:cNvPr>
            <p:cNvSpPr/>
            <p:nvPr/>
          </p:nvSpPr>
          <p:spPr>
            <a:xfrm>
              <a:off x="1837775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2693;p48">
              <a:extLst>
                <a:ext uri="{FF2B5EF4-FFF2-40B4-BE49-F238E27FC236}">
                  <a16:creationId xmlns:a16="http://schemas.microsoft.com/office/drawing/2014/main" id="{1547D62C-7DD0-598D-75DE-8D42EAFBD54B}"/>
                </a:ext>
              </a:extLst>
            </p:cNvPr>
            <p:cNvSpPr/>
            <p:nvPr/>
          </p:nvSpPr>
          <p:spPr>
            <a:xfrm>
              <a:off x="17617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2694;p48">
              <a:extLst>
                <a:ext uri="{FF2B5EF4-FFF2-40B4-BE49-F238E27FC236}">
                  <a16:creationId xmlns:a16="http://schemas.microsoft.com/office/drawing/2014/main" id="{5F751A42-8515-F4C4-5368-A4CF24530584}"/>
                </a:ext>
              </a:extLst>
            </p:cNvPr>
            <p:cNvSpPr/>
            <p:nvPr/>
          </p:nvSpPr>
          <p:spPr>
            <a:xfrm>
              <a:off x="17617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2695;p48">
              <a:extLst>
                <a:ext uri="{FF2B5EF4-FFF2-40B4-BE49-F238E27FC236}">
                  <a16:creationId xmlns:a16="http://schemas.microsoft.com/office/drawing/2014/main" id="{4139EB31-E545-D54A-DF86-62A31B2E37BF}"/>
                </a:ext>
              </a:extLst>
            </p:cNvPr>
            <p:cNvSpPr/>
            <p:nvPr/>
          </p:nvSpPr>
          <p:spPr>
            <a:xfrm>
              <a:off x="17617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2696;p48">
              <a:extLst>
                <a:ext uri="{FF2B5EF4-FFF2-40B4-BE49-F238E27FC236}">
                  <a16:creationId xmlns:a16="http://schemas.microsoft.com/office/drawing/2014/main" id="{4D478A82-F286-6950-B511-2D498C9B08CE}"/>
                </a:ext>
              </a:extLst>
            </p:cNvPr>
            <p:cNvSpPr/>
            <p:nvPr/>
          </p:nvSpPr>
          <p:spPr>
            <a:xfrm>
              <a:off x="17617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2697;p48">
              <a:extLst>
                <a:ext uri="{FF2B5EF4-FFF2-40B4-BE49-F238E27FC236}">
                  <a16:creationId xmlns:a16="http://schemas.microsoft.com/office/drawing/2014/main" id="{FC10018C-3A34-C70F-63E9-6B63F2B97525}"/>
                </a:ext>
              </a:extLst>
            </p:cNvPr>
            <p:cNvSpPr/>
            <p:nvPr/>
          </p:nvSpPr>
          <p:spPr>
            <a:xfrm>
              <a:off x="17617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2698;p48">
              <a:extLst>
                <a:ext uri="{FF2B5EF4-FFF2-40B4-BE49-F238E27FC236}">
                  <a16:creationId xmlns:a16="http://schemas.microsoft.com/office/drawing/2014/main" id="{90E6A24A-650D-2896-5FCE-CC1911204CE1}"/>
                </a:ext>
              </a:extLst>
            </p:cNvPr>
            <p:cNvSpPr/>
            <p:nvPr/>
          </p:nvSpPr>
          <p:spPr>
            <a:xfrm>
              <a:off x="17617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2699;p48">
              <a:extLst>
                <a:ext uri="{FF2B5EF4-FFF2-40B4-BE49-F238E27FC236}">
                  <a16:creationId xmlns:a16="http://schemas.microsoft.com/office/drawing/2014/main" id="{D3426FAF-D0F7-C35C-00EF-3C0F86A28124}"/>
                </a:ext>
              </a:extLst>
            </p:cNvPr>
            <p:cNvSpPr/>
            <p:nvPr/>
          </p:nvSpPr>
          <p:spPr>
            <a:xfrm>
              <a:off x="17617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2700;p48">
              <a:extLst>
                <a:ext uri="{FF2B5EF4-FFF2-40B4-BE49-F238E27FC236}">
                  <a16:creationId xmlns:a16="http://schemas.microsoft.com/office/drawing/2014/main" id="{1B07C0C0-DB25-F5D2-A800-B2F98B9B6B18}"/>
                </a:ext>
              </a:extLst>
            </p:cNvPr>
            <p:cNvSpPr/>
            <p:nvPr/>
          </p:nvSpPr>
          <p:spPr>
            <a:xfrm>
              <a:off x="17617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2701;p48">
              <a:extLst>
                <a:ext uri="{FF2B5EF4-FFF2-40B4-BE49-F238E27FC236}">
                  <a16:creationId xmlns:a16="http://schemas.microsoft.com/office/drawing/2014/main" id="{361F68E7-51D9-6D73-6C3C-EFCC9D693B5F}"/>
                </a:ext>
              </a:extLst>
            </p:cNvPr>
            <p:cNvSpPr/>
            <p:nvPr/>
          </p:nvSpPr>
          <p:spPr>
            <a:xfrm>
              <a:off x="17617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2702;p48">
              <a:extLst>
                <a:ext uri="{FF2B5EF4-FFF2-40B4-BE49-F238E27FC236}">
                  <a16:creationId xmlns:a16="http://schemas.microsoft.com/office/drawing/2014/main" id="{5B073742-363F-CAFF-0645-1E304F266D93}"/>
                </a:ext>
              </a:extLst>
            </p:cNvPr>
            <p:cNvSpPr/>
            <p:nvPr/>
          </p:nvSpPr>
          <p:spPr>
            <a:xfrm>
              <a:off x="17617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2703;p48">
              <a:extLst>
                <a:ext uri="{FF2B5EF4-FFF2-40B4-BE49-F238E27FC236}">
                  <a16:creationId xmlns:a16="http://schemas.microsoft.com/office/drawing/2014/main" id="{BDD0E73A-3A82-6779-D35A-6D366271B56A}"/>
                </a:ext>
              </a:extLst>
            </p:cNvPr>
            <p:cNvSpPr/>
            <p:nvPr/>
          </p:nvSpPr>
          <p:spPr>
            <a:xfrm>
              <a:off x="17617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2704;p48">
              <a:extLst>
                <a:ext uri="{FF2B5EF4-FFF2-40B4-BE49-F238E27FC236}">
                  <a16:creationId xmlns:a16="http://schemas.microsoft.com/office/drawing/2014/main" id="{FB403802-E70D-93DC-4B18-650C72F8D109}"/>
                </a:ext>
              </a:extLst>
            </p:cNvPr>
            <p:cNvSpPr/>
            <p:nvPr/>
          </p:nvSpPr>
          <p:spPr>
            <a:xfrm>
              <a:off x="17617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2705;p48">
              <a:extLst>
                <a:ext uri="{FF2B5EF4-FFF2-40B4-BE49-F238E27FC236}">
                  <a16:creationId xmlns:a16="http://schemas.microsoft.com/office/drawing/2014/main" id="{9AB43256-05CA-FE52-0E77-22CEE8E479E7}"/>
                </a:ext>
              </a:extLst>
            </p:cNvPr>
            <p:cNvSpPr/>
            <p:nvPr/>
          </p:nvSpPr>
          <p:spPr>
            <a:xfrm>
              <a:off x="17617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2706;p48">
              <a:extLst>
                <a:ext uri="{FF2B5EF4-FFF2-40B4-BE49-F238E27FC236}">
                  <a16:creationId xmlns:a16="http://schemas.microsoft.com/office/drawing/2014/main" id="{2D6370BA-6D68-85F8-7DDF-B4C2C727F34B}"/>
                </a:ext>
              </a:extLst>
            </p:cNvPr>
            <p:cNvSpPr/>
            <p:nvPr/>
          </p:nvSpPr>
          <p:spPr>
            <a:xfrm>
              <a:off x="17617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2707;p48">
              <a:extLst>
                <a:ext uri="{FF2B5EF4-FFF2-40B4-BE49-F238E27FC236}">
                  <a16:creationId xmlns:a16="http://schemas.microsoft.com/office/drawing/2014/main" id="{1546C1C4-CEB9-D4E1-CCC1-08A8E3E83427}"/>
                </a:ext>
              </a:extLst>
            </p:cNvPr>
            <p:cNvSpPr/>
            <p:nvPr/>
          </p:nvSpPr>
          <p:spPr>
            <a:xfrm>
              <a:off x="17617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2708;p48">
              <a:extLst>
                <a:ext uri="{FF2B5EF4-FFF2-40B4-BE49-F238E27FC236}">
                  <a16:creationId xmlns:a16="http://schemas.microsoft.com/office/drawing/2014/main" id="{2BA958DB-62A3-2137-752E-2D7FE505519F}"/>
                </a:ext>
              </a:extLst>
            </p:cNvPr>
            <p:cNvSpPr/>
            <p:nvPr/>
          </p:nvSpPr>
          <p:spPr>
            <a:xfrm>
              <a:off x="17617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2709;p48">
              <a:extLst>
                <a:ext uri="{FF2B5EF4-FFF2-40B4-BE49-F238E27FC236}">
                  <a16:creationId xmlns:a16="http://schemas.microsoft.com/office/drawing/2014/main" id="{F1756103-4BD7-41BF-B31D-A3597D4EB325}"/>
                </a:ext>
              </a:extLst>
            </p:cNvPr>
            <p:cNvSpPr/>
            <p:nvPr/>
          </p:nvSpPr>
          <p:spPr>
            <a:xfrm>
              <a:off x="16855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2710;p48">
              <a:extLst>
                <a:ext uri="{FF2B5EF4-FFF2-40B4-BE49-F238E27FC236}">
                  <a16:creationId xmlns:a16="http://schemas.microsoft.com/office/drawing/2014/main" id="{AA8D9FC7-FE2D-F77B-1349-57396930BE48}"/>
                </a:ext>
              </a:extLst>
            </p:cNvPr>
            <p:cNvSpPr/>
            <p:nvPr/>
          </p:nvSpPr>
          <p:spPr>
            <a:xfrm>
              <a:off x="16855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2711;p48">
              <a:extLst>
                <a:ext uri="{FF2B5EF4-FFF2-40B4-BE49-F238E27FC236}">
                  <a16:creationId xmlns:a16="http://schemas.microsoft.com/office/drawing/2014/main" id="{2FF1FD89-1466-3722-571F-EA354FA2BC58}"/>
                </a:ext>
              </a:extLst>
            </p:cNvPr>
            <p:cNvSpPr/>
            <p:nvPr/>
          </p:nvSpPr>
          <p:spPr>
            <a:xfrm>
              <a:off x="16855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2712;p48">
              <a:extLst>
                <a:ext uri="{FF2B5EF4-FFF2-40B4-BE49-F238E27FC236}">
                  <a16:creationId xmlns:a16="http://schemas.microsoft.com/office/drawing/2014/main" id="{92E2377E-2F63-490B-65AA-724318E85D15}"/>
                </a:ext>
              </a:extLst>
            </p:cNvPr>
            <p:cNvSpPr/>
            <p:nvPr/>
          </p:nvSpPr>
          <p:spPr>
            <a:xfrm>
              <a:off x="1685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2713;p48">
              <a:extLst>
                <a:ext uri="{FF2B5EF4-FFF2-40B4-BE49-F238E27FC236}">
                  <a16:creationId xmlns:a16="http://schemas.microsoft.com/office/drawing/2014/main" id="{490AA29E-D9FB-39C5-FEE9-2EFB651D9DA7}"/>
                </a:ext>
              </a:extLst>
            </p:cNvPr>
            <p:cNvSpPr/>
            <p:nvPr/>
          </p:nvSpPr>
          <p:spPr>
            <a:xfrm>
              <a:off x="16855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2714;p48">
              <a:extLst>
                <a:ext uri="{FF2B5EF4-FFF2-40B4-BE49-F238E27FC236}">
                  <a16:creationId xmlns:a16="http://schemas.microsoft.com/office/drawing/2014/main" id="{6AA65ECA-FDD4-0131-197B-E4856906F44D}"/>
                </a:ext>
              </a:extLst>
            </p:cNvPr>
            <p:cNvSpPr/>
            <p:nvPr/>
          </p:nvSpPr>
          <p:spPr>
            <a:xfrm>
              <a:off x="1685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2715;p48">
              <a:extLst>
                <a:ext uri="{FF2B5EF4-FFF2-40B4-BE49-F238E27FC236}">
                  <a16:creationId xmlns:a16="http://schemas.microsoft.com/office/drawing/2014/main" id="{8AC4C3AC-E446-6A27-598B-28A52CA52F0E}"/>
                </a:ext>
              </a:extLst>
            </p:cNvPr>
            <p:cNvSpPr/>
            <p:nvPr/>
          </p:nvSpPr>
          <p:spPr>
            <a:xfrm>
              <a:off x="16855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2716;p48">
              <a:extLst>
                <a:ext uri="{FF2B5EF4-FFF2-40B4-BE49-F238E27FC236}">
                  <a16:creationId xmlns:a16="http://schemas.microsoft.com/office/drawing/2014/main" id="{FA79B46A-E722-075A-4B4C-5D4907EE83BB}"/>
                </a:ext>
              </a:extLst>
            </p:cNvPr>
            <p:cNvSpPr/>
            <p:nvPr/>
          </p:nvSpPr>
          <p:spPr>
            <a:xfrm>
              <a:off x="168555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2717;p48">
              <a:extLst>
                <a:ext uri="{FF2B5EF4-FFF2-40B4-BE49-F238E27FC236}">
                  <a16:creationId xmlns:a16="http://schemas.microsoft.com/office/drawing/2014/main" id="{95FAC4D1-1E63-5E0A-AF92-8E0D31F8A757}"/>
                </a:ext>
              </a:extLst>
            </p:cNvPr>
            <p:cNvSpPr/>
            <p:nvPr/>
          </p:nvSpPr>
          <p:spPr>
            <a:xfrm>
              <a:off x="1685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2718;p48">
              <a:extLst>
                <a:ext uri="{FF2B5EF4-FFF2-40B4-BE49-F238E27FC236}">
                  <a16:creationId xmlns:a16="http://schemas.microsoft.com/office/drawing/2014/main" id="{B6367819-B9B6-24F9-948F-6ED03E98D4C4}"/>
                </a:ext>
              </a:extLst>
            </p:cNvPr>
            <p:cNvSpPr/>
            <p:nvPr/>
          </p:nvSpPr>
          <p:spPr>
            <a:xfrm>
              <a:off x="1685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2719;p48">
              <a:extLst>
                <a:ext uri="{FF2B5EF4-FFF2-40B4-BE49-F238E27FC236}">
                  <a16:creationId xmlns:a16="http://schemas.microsoft.com/office/drawing/2014/main" id="{E1E4E616-2E48-CE32-E5C0-9CAEDB32561E}"/>
                </a:ext>
              </a:extLst>
            </p:cNvPr>
            <p:cNvSpPr/>
            <p:nvPr/>
          </p:nvSpPr>
          <p:spPr>
            <a:xfrm>
              <a:off x="16855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2720;p48">
              <a:extLst>
                <a:ext uri="{FF2B5EF4-FFF2-40B4-BE49-F238E27FC236}">
                  <a16:creationId xmlns:a16="http://schemas.microsoft.com/office/drawing/2014/main" id="{17199B43-6099-8809-9CDE-6C3D4E9A40CF}"/>
                </a:ext>
              </a:extLst>
            </p:cNvPr>
            <p:cNvSpPr/>
            <p:nvPr/>
          </p:nvSpPr>
          <p:spPr>
            <a:xfrm>
              <a:off x="1685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2721;p48">
              <a:extLst>
                <a:ext uri="{FF2B5EF4-FFF2-40B4-BE49-F238E27FC236}">
                  <a16:creationId xmlns:a16="http://schemas.microsoft.com/office/drawing/2014/main" id="{39B8E859-DB20-6AB6-66D3-B4CE0D8CCBDA}"/>
                </a:ext>
              </a:extLst>
            </p:cNvPr>
            <p:cNvSpPr/>
            <p:nvPr/>
          </p:nvSpPr>
          <p:spPr>
            <a:xfrm>
              <a:off x="16855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2722;p48">
              <a:extLst>
                <a:ext uri="{FF2B5EF4-FFF2-40B4-BE49-F238E27FC236}">
                  <a16:creationId xmlns:a16="http://schemas.microsoft.com/office/drawing/2014/main" id="{E9AD79F2-4A0B-BEE4-B180-9CBF9B6C71A5}"/>
                </a:ext>
              </a:extLst>
            </p:cNvPr>
            <p:cNvSpPr/>
            <p:nvPr/>
          </p:nvSpPr>
          <p:spPr>
            <a:xfrm>
              <a:off x="1685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2723;p48">
              <a:extLst>
                <a:ext uri="{FF2B5EF4-FFF2-40B4-BE49-F238E27FC236}">
                  <a16:creationId xmlns:a16="http://schemas.microsoft.com/office/drawing/2014/main" id="{10F4B25F-6FD8-FED2-BEC7-2A7E04864117}"/>
                </a:ext>
              </a:extLst>
            </p:cNvPr>
            <p:cNvSpPr/>
            <p:nvPr/>
          </p:nvSpPr>
          <p:spPr>
            <a:xfrm>
              <a:off x="16855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2724;p48">
              <a:extLst>
                <a:ext uri="{FF2B5EF4-FFF2-40B4-BE49-F238E27FC236}">
                  <a16:creationId xmlns:a16="http://schemas.microsoft.com/office/drawing/2014/main" id="{2BF6439A-6E73-52CA-902C-7F96AFD38D57}"/>
                </a:ext>
              </a:extLst>
            </p:cNvPr>
            <p:cNvSpPr/>
            <p:nvPr/>
          </p:nvSpPr>
          <p:spPr>
            <a:xfrm>
              <a:off x="16855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2725;p48">
              <a:extLst>
                <a:ext uri="{FF2B5EF4-FFF2-40B4-BE49-F238E27FC236}">
                  <a16:creationId xmlns:a16="http://schemas.microsoft.com/office/drawing/2014/main" id="{D6E0E762-20EA-564C-A1D2-05F01E82E8C0}"/>
                </a:ext>
              </a:extLst>
            </p:cNvPr>
            <p:cNvSpPr/>
            <p:nvPr/>
          </p:nvSpPr>
          <p:spPr>
            <a:xfrm>
              <a:off x="16093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2726;p48">
              <a:extLst>
                <a:ext uri="{FF2B5EF4-FFF2-40B4-BE49-F238E27FC236}">
                  <a16:creationId xmlns:a16="http://schemas.microsoft.com/office/drawing/2014/main" id="{AE358C48-CF7D-9D9A-66B9-E70722EF735E}"/>
                </a:ext>
              </a:extLst>
            </p:cNvPr>
            <p:cNvSpPr/>
            <p:nvPr/>
          </p:nvSpPr>
          <p:spPr>
            <a:xfrm>
              <a:off x="16093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2727;p48">
              <a:extLst>
                <a:ext uri="{FF2B5EF4-FFF2-40B4-BE49-F238E27FC236}">
                  <a16:creationId xmlns:a16="http://schemas.microsoft.com/office/drawing/2014/main" id="{BD475DDF-F757-777E-B53C-BE44A3E636F6}"/>
                </a:ext>
              </a:extLst>
            </p:cNvPr>
            <p:cNvSpPr/>
            <p:nvPr/>
          </p:nvSpPr>
          <p:spPr>
            <a:xfrm>
              <a:off x="16093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2728;p48">
              <a:extLst>
                <a:ext uri="{FF2B5EF4-FFF2-40B4-BE49-F238E27FC236}">
                  <a16:creationId xmlns:a16="http://schemas.microsoft.com/office/drawing/2014/main" id="{924B862B-CA20-8AF8-C576-4B4F992D36FD}"/>
                </a:ext>
              </a:extLst>
            </p:cNvPr>
            <p:cNvSpPr/>
            <p:nvPr/>
          </p:nvSpPr>
          <p:spPr>
            <a:xfrm>
              <a:off x="16093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2729;p48">
              <a:extLst>
                <a:ext uri="{FF2B5EF4-FFF2-40B4-BE49-F238E27FC236}">
                  <a16:creationId xmlns:a16="http://schemas.microsoft.com/office/drawing/2014/main" id="{B2C5E7D8-60E5-D686-AFF5-1386A698BF89}"/>
                </a:ext>
              </a:extLst>
            </p:cNvPr>
            <p:cNvSpPr/>
            <p:nvPr/>
          </p:nvSpPr>
          <p:spPr>
            <a:xfrm>
              <a:off x="16093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2730;p48">
              <a:extLst>
                <a:ext uri="{FF2B5EF4-FFF2-40B4-BE49-F238E27FC236}">
                  <a16:creationId xmlns:a16="http://schemas.microsoft.com/office/drawing/2014/main" id="{B379F0E1-6477-8FAF-915C-D838DE7B607E}"/>
                </a:ext>
              </a:extLst>
            </p:cNvPr>
            <p:cNvSpPr/>
            <p:nvPr/>
          </p:nvSpPr>
          <p:spPr>
            <a:xfrm>
              <a:off x="16093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2731;p48">
              <a:extLst>
                <a:ext uri="{FF2B5EF4-FFF2-40B4-BE49-F238E27FC236}">
                  <a16:creationId xmlns:a16="http://schemas.microsoft.com/office/drawing/2014/main" id="{D5D61CDA-9B43-BED2-8B70-F855591E7484}"/>
                </a:ext>
              </a:extLst>
            </p:cNvPr>
            <p:cNvSpPr/>
            <p:nvPr/>
          </p:nvSpPr>
          <p:spPr>
            <a:xfrm>
              <a:off x="16093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2732;p48">
              <a:extLst>
                <a:ext uri="{FF2B5EF4-FFF2-40B4-BE49-F238E27FC236}">
                  <a16:creationId xmlns:a16="http://schemas.microsoft.com/office/drawing/2014/main" id="{61BEDF04-6A2B-4649-7F45-7771D4B9BC8A}"/>
                </a:ext>
              </a:extLst>
            </p:cNvPr>
            <p:cNvSpPr/>
            <p:nvPr/>
          </p:nvSpPr>
          <p:spPr>
            <a:xfrm>
              <a:off x="16093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2733;p48">
              <a:extLst>
                <a:ext uri="{FF2B5EF4-FFF2-40B4-BE49-F238E27FC236}">
                  <a16:creationId xmlns:a16="http://schemas.microsoft.com/office/drawing/2014/main" id="{A5B85FDA-F3A3-4A80-FC03-2D0FA82F9F36}"/>
                </a:ext>
              </a:extLst>
            </p:cNvPr>
            <p:cNvSpPr/>
            <p:nvPr/>
          </p:nvSpPr>
          <p:spPr>
            <a:xfrm>
              <a:off x="16093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2734;p48">
              <a:extLst>
                <a:ext uri="{FF2B5EF4-FFF2-40B4-BE49-F238E27FC236}">
                  <a16:creationId xmlns:a16="http://schemas.microsoft.com/office/drawing/2014/main" id="{7A487C21-C022-19E9-8C61-EBDE6734F5A4}"/>
                </a:ext>
              </a:extLst>
            </p:cNvPr>
            <p:cNvSpPr/>
            <p:nvPr/>
          </p:nvSpPr>
          <p:spPr>
            <a:xfrm>
              <a:off x="16093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2735;p48">
              <a:extLst>
                <a:ext uri="{FF2B5EF4-FFF2-40B4-BE49-F238E27FC236}">
                  <a16:creationId xmlns:a16="http://schemas.microsoft.com/office/drawing/2014/main" id="{E5E47A9B-884D-1336-88F7-D5519FD39798}"/>
                </a:ext>
              </a:extLst>
            </p:cNvPr>
            <p:cNvSpPr/>
            <p:nvPr/>
          </p:nvSpPr>
          <p:spPr>
            <a:xfrm>
              <a:off x="16093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2736;p48">
              <a:extLst>
                <a:ext uri="{FF2B5EF4-FFF2-40B4-BE49-F238E27FC236}">
                  <a16:creationId xmlns:a16="http://schemas.microsoft.com/office/drawing/2014/main" id="{599C3AFB-76C2-327D-1914-22A3E2E341B5}"/>
                </a:ext>
              </a:extLst>
            </p:cNvPr>
            <p:cNvSpPr/>
            <p:nvPr/>
          </p:nvSpPr>
          <p:spPr>
            <a:xfrm>
              <a:off x="16093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2737;p48">
              <a:extLst>
                <a:ext uri="{FF2B5EF4-FFF2-40B4-BE49-F238E27FC236}">
                  <a16:creationId xmlns:a16="http://schemas.microsoft.com/office/drawing/2014/main" id="{A8C4A6E9-94C5-00B9-F6D3-57A35A4F00C4}"/>
                </a:ext>
              </a:extLst>
            </p:cNvPr>
            <p:cNvSpPr/>
            <p:nvPr/>
          </p:nvSpPr>
          <p:spPr>
            <a:xfrm>
              <a:off x="16093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2738;p48">
              <a:extLst>
                <a:ext uri="{FF2B5EF4-FFF2-40B4-BE49-F238E27FC236}">
                  <a16:creationId xmlns:a16="http://schemas.microsoft.com/office/drawing/2014/main" id="{87417762-E8E0-0DB6-84B2-7B1C07E409AA}"/>
                </a:ext>
              </a:extLst>
            </p:cNvPr>
            <p:cNvSpPr/>
            <p:nvPr/>
          </p:nvSpPr>
          <p:spPr>
            <a:xfrm>
              <a:off x="16093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2739;p48">
              <a:extLst>
                <a:ext uri="{FF2B5EF4-FFF2-40B4-BE49-F238E27FC236}">
                  <a16:creationId xmlns:a16="http://schemas.microsoft.com/office/drawing/2014/main" id="{61BA8AE2-98D5-DDCA-B081-A657143AFA94}"/>
                </a:ext>
              </a:extLst>
            </p:cNvPr>
            <p:cNvSpPr/>
            <p:nvPr/>
          </p:nvSpPr>
          <p:spPr>
            <a:xfrm>
              <a:off x="16093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2740;p48">
              <a:extLst>
                <a:ext uri="{FF2B5EF4-FFF2-40B4-BE49-F238E27FC236}">
                  <a16:creationId xmlns:a16="http://schemas.microsoft.com/office/drawing/2014/main" id="{FA86E36E-A00A-5B2C-237A-CC9530396B78}"/>
                </a:ext>
              </a:extLst>
            </p:cNvPr>
            <p:cNvSpPr/>
            <p:nvPr/>
          </p:nvSpPr>
          <p:spPr>
            <a:xfrm>
              <a:off x="16093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2741;p48">
              <a:extLst>
                <a:ext uri="{FF2B5EF4-FFF2-40B4-BE49-F238E27FC236}">
                  <a16:creationId xmlns:a16="http://schemas.microsoft.com/office/drawing/2014/main" id="{E6B0DEE9-5BDF-C684-D8DE-33486AEE5815}"/>
                </a:ext>
              </a:extLst>
            </p:cNvPr>
            <p:cNvSpPr/>
            <p:nvPr/>
          </p:nvSpPr>
          <p:spPr>
            <a:xfrm>
              <a:off x="16093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2742;p48">
              <a:extLst>
                <a:ext uri="{FF2B5EF4-FFF2-40B4-BE49-F238E27FC236}">
                  <a16:creationId xmlns:a16="http://schemas.microsoft.com/office/drawing/2014/main" id="{085B0011-401C-E130-F3EB-D4171F90978D}"/>
                </a:ext>
              </a:extLst>
            </p:cNvPr>
            <p:cNvSpPr/>
            <p:nvPr/>
          </p:nvSpPr>
          <p:spPr>
            <a:xfrm>
              <a:off x="16093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2743;p48">
              <a:extLst>
                <a:ext uri="{FF2B5EF4-FFF2-40B4-BE49-F238E27FC236}">
                  <a16:creationId xmlns:a16="http://schemas.microsoft.com/office/drawing/2014/main" id="{5FBEBF42-19B2-735F-C2CB-74CBD0DAB386}"/>
                </a:ext>
              </a:extLst>
            </p:cNvPr>
            <p:cNvSpPr/>
            <p:nvPr/>
          </p:nvSpPr>
          <p:spPr>
            <a:xfrm>
              <a:off x="15331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2744;p48">
              <a:extLst>
                <a:ext uri="{FF2B5EF4-FFF2-40B4-BE49-F238E27FC236}">
                  <a16:creationId xmlns:a16="http://schemas.microsoft.com/office/drawing/2014/main" id="{C0948EF5-EDA1-0478-449D-3FCD4543262B}"/>
                </a:ext>
              </a:extLst>
            </p:cNvPr>
            <p:cNvSpPr/>
            <p:nvPr/>
          </p:nvSpPr>
          <p:spPr>
            <a:xfrm>
              <a:off x="15331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2745;p48">
              <a:extLst>
                <a:ext uri="{FF2B5EF4-FFF2-40B4-BE49-F238E27FC236}">
                  <a16:creationId xmlns:a16="http://schemas.microsoft.com/office/drawing/2014/main" id="{BE5CF9F1-BB4F-5FF3-4CB1-72194C4B4813}"/>
                </a:ext>
              </a:extLst>
            </p:cNvPr>
            <p:cNvSpPr/>
            <p:nvPr/>
          </p:nvSpPr>
          <p:spPr>
            <a:xfrm>
              <a:off x="15331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2746;p48">
              <a:extLst>
                <a:ext uri="{FF2B5EF4-FFF2-40B4-BE49-F238E27FC236}">
                  <a16:creationId xmlns:a16="http://schemas.microsoft.com/office/drawing/2014/main" id="{B4441787-E8E9-0A2B-3CFD-00187352B5A7}"/>
                </a:ext>
              </a:extLst>
            </p:cNvPr>
            <p:cNvSpPr/>
            <p:nvPr/>
          </p:nvSpPr>
          <p:spPr>
            <a:xfrm>
              <a:off x="15331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2747;p48">
              <a:extLst>
                <a:ext uri="{FF2B5EF4-FFF2-40B4-BE49-F238E27FC236}">
                  <a16:creationId xmlns:a16="http://schemas.microsoft.com/office/drawing/2014/main" id="{44A84F07-7D52-0CA2-DC23-958A7C0342C4}"/>
                </a:ext>
              </a:extLst>
            </p:cNvPr>
            <p:cNvSpPr/>
            <p:nvPr/>
          </p:nvSpPr>
          <p:spPr>
            <a:xfrm>
              <a:off x="15331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2748;p48">
              <a:extLst>
                <a:ext uri="{FF2B5EF4-FFF2-40B4-BE49-F238E27FC236}">
                  <a16:creationId xmlns:a16="http://schemas.microsoft.com/office/drawing/2014/main" id="{BF94B614-2B28-D38C-6FAA-DC4AB2904AB5}"/>
                </a:ext>
              </a:extLst>
            </p:cNvPr>
            <p:cNvSpPr/>
            <p:nvPr/>
          </p:nvSpPr>
          <p:spPr>
            <a:xfrm>
              <a:off x="15331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2749;p48">
              <a:extLst>
                <a:ext uri="{FF2B5EF4-FFF2-40B4-BE49-F238E27FC236}">
                  <a16:creationId xmlns:a16="http://schemas.microsoft.com/office/drawing/2014/main" id="{E89008D3-A7A7-2B43-A2FB-C585899EDB53}"/>
                </a:ext>
              </a:extLst>
            </p:cNvPr>
            <p:cNvSpPr/>
            <p:nvPr/>
          </p:nvSpPr>
          <p:spPr>
            <a:xfrm>
              <a:off x="15331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2750;p48">
              <a:extLst>
                <a:ext uri="{FF2B5EF4-FFF2-40B4-BE49-F238E27FC236}">
                  <a16:creationId xmlns:a16="http://schemas.microsoft.com/office/drawing/2014/main" id="{60609672-6614-0A33-9011-D5236E57FE76}"/>
                </a:ext>
              </a:extLst>
            </p:cNvPr>
            <p:cNvSpPr/>
            <p:nvPr/>
          </p:nvSpPr>
          <p:spPr>
            <a:xfrm>
              <a:off x="15331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2751;p48">
              <a:extLst>
                <a:ext uri="{FF2B5EF4-FFF2-40B4-BE49-F238E27FC236}">
                  <a16:creationId xmlns:a16="http://schemas.microsoft.com/office/drawing/2014/main" id="{B7C3CB5F-950F-730F-F571-28ED1C5003A3}"/>
                </a:ext>
              </a:extLst>
            </p:cNvPr>
            <p:cNvSpPr/>
            <p:nvPr/>
          </p:nvSpPr>
          <p:spPr>
            <a:xfrm>
              <a:off x="15331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2752;p48">
              <a:extLst>
                <a:ext uri="{FF2B5EF4-FFF2-40B4-BE49-F238E27FC236}">
                  <a16:creationId xmlns:a16="http://schemas.microsoft.com/office/drawing/2014/main" id="{41350DA2-0DDE-5BF9-74A7-D6F33F81925F}"/>
                </a:ext>
              </a:extLst>
            </p:cNvPr>
            <p:cNvSpPr/>
            <p:nvPr/>
          </p:nvSpPr>
          <p:spPr>
            <a:xfrm>
              <a:off x="15331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2753;p48">
              <a:extLst>
                <a:ext uri="{FF2B5EF4-FFF2-40B4-BE49-F238E27FC236}">
                  <a16:creationId xmlns:a16="http://schemas.microsoft.com/office/drawing/2014/main" id="{DC19F946-4A72-1C4A-1E9E-299DB80F092A}"/>
                </a:ext>
              </a:extLst>
            </p:cNvPr>
            <p:cNvSpPr/>
            <p:nvPr/>
          </p:nvSpPr>
          <p:spPr>
            <a:xfrm>
              <a:off x="15331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2754;p48">
              <a:extLst>
                <a:ext uri="{FF2B5EF4-FFF2-40B4-BE49-F238E27FC236}">
                  <a16:creationId xmlns:a16="http://schemas.microsoft.com/office/drawing/2014/main" id="{0A7E38D2-F97B-4489-BAC9-7136E6DB6913}"/>
                </a:ext>
              </a:extLst>
            </p:cNvPr>
            <p:cNvSpPr/>
            <p:nvPr/>
          </p:nvSpPr>
          <p:spPr>
            <a:xfrm>
              <a:off x="15331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2755;p48">
              <a:extLst>
                <a:ext uri="{FF2B5EF4-FFF2-40B4-BE49-F238E27FC236}">
                  <a16:creationId xmlns:a16="http://schemas.microsoft.com/office/drawing/2014/main" id="{9DED961C-E9A6-2FC3-D924-A0EA4E79A2F2}"/>
                </a:ext>
              </a:extLst>
            </p:cNvPr>
            <p:cNvSpPr/>
            <p:nvPr/>
          </p:nvSpPr>
          <p:spPr>
            <a:xfrm>
              <a:off x="15331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2756;p48">
              <a:extLst>
                <a:ext uri="{FF2B5EF4-FFF2-40B4-BE49-F238E27FC236}">
                  <a16:creationId xmlns:a16="http://schemas.microsoft.com/office/drawing/2014/main" id="{778BD09D-8E9A-50DE-48AB-34D2814C417D}"/>
                </a:ext>
              </a:extLst>
            </p:cNvPr>
            <p:cNvSpPr/>
            <p:nvPr/>
          </p:nvSpPr>
          <p:spPr>
            <a:xfrm>
              <a:off x="15331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2757;p48">
              <a:extLst>
                <a:ext uri="{FF2B5EF4-FFF2-40B4-BE49-F238E27FC236}">
                  <a16:creationId xmlns:a16="http://schemas.microsoft.com/office/drawing/2014/main" id="{674301A0-9E73-1A50-BA6A-FD1BC9F772D4}"/>
                </a:ext>
              </a:extLst>
            </p:cNvPr>
            <p:cNvSpPr/>
            <p:nvPr/>
          </p:nvSpPr>
          <p:spPr>
            <a:xfrm>
              <a:off x="15331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2758;p48">
              <a:extLst>
                <a:ext uri="{FF2B5EF4-FFF2-40B4-BE49-F238E27FC236}">
                  <a16:creationId xmlns:a16="http://schemas.microsoft.com/office/drawing/2014/main" id="{882345BD-F32A-DA60-671F-615E343EB9A6}"/>
                </a:ext>
              </a:extLst>
            </p:cNvPr>
            <p:cNvSpPr/>
            <p:nvPr/>
          </p:nvSpPr>
          <p:spPr>
            <a:xfrm>
              <a:off x="15331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2759;p48">
              <a:extLst>
                <a:ext uri="{FF2B5EF4-FFF2-40B4-BE49-F238E27FC236}">
                  <a16:creationId xmlns:a16="http://schemas.microsoft.com/office/drawing/2014/main" id="{CA93FB35-4585-5738-2EC2-ADF8A607EE8A}"/>
                </a:ext>
              </a:extLst>
            </p:cNvPr>
            <p:cNvSpPr/>
            <p:nvPr/>
          </p:nvSpPr>
          <p:spPr>
            <a:xfrm>
              <a:off x="14569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2760;p48">
              <a:extLst>
                <a:ext uri="{FF2B5EF4-FFF2-40B4-BE49-F238E27FC236}">
                  <a16:creationId xmlns:a16="http://schemas.microsoft.com/office/drawing/2014/main" id="{B80D7D2E-CC13-4E63-87D0-E05F9D73B8DC}"/>
                </a:ext>
              </a:extLst>
            </p:cNvPr>
            <p:cNvSpPr/>
            <p:nvPr/>
          </p:nvSpPr>
          <p:spPr>
            <a:xfrm>
              <a:off x="14569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2761;p48">
              <a:extLst>
                <a:ext uri="{FF2B5EF4-FFF2-40B4-BE49-F238E27FC236}">
                  <a16:creationId xmlns:a16="http://schemas.microsoft.com/office/drawing/2014/main" id="{65ACC8AD-F8DF-966C-BD05-025A572F5528}"/>
                </a:ext>
              </a:extLst>
            </p:cNvPr>
            <p:cNvSpPr/>
            <p:nvPr/>
          </p:nvSpPr>
          <p:spPr>
            <a:xfrm>
              <a:off x="14569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2762;p48">
              <a:extLst>
                <a:ext uri="{FF2B5EF4-FFF2-40B4-BE49-F238E27FC236}">
                  <a16:creationId xmlns:a16="http://schemas.microsoft.com/office/drawing/2014/main" id="{5A62C47F-4233-B202-FBC8-2FB92AAE1297}"/>
                </a:ext>
              </a:extLst>
            </p:cNvPr>
            <p:cNvSpPr/>
            <p:nvPr/>
          </p:nvSpPr>
          <p:spPr>
            <a:xfrm>
              <a:off x="14569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2763;p48">
              <a:extLst>
                <a:ext uri="{FF2B5EF4-FFF2-40B4-BE49-F238E27FC236}">
                  <a16:creationId xmlns:a16="http://schemas.microsoft.com/office/drawing/2014/main" id="{4781DA4F-4F14-8871-612F-F912E5D9EA39}"/>
                </a:ext>
              </a:extLst>
            </p:cNvPr>
            <p:cNvSpPr/>
            <p:nvPr/>
          </p:nvSpPr>
          <p:spPr>
            <a:xfrm>
              <a:off x="14569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2764;p48">
              <a:extLst>
                <a:ext uri="{FF2B5EF4-FFF2-40B4-BE49-F238E27FC236}">
                  <a16:creationId xmlns:a16="http://schemas.microsoft.com/office/drawing/2014/main" id="{F9523062-A8D2-2372-8913-ECCE0BA7043C}"/>
                </a:ext>
              </a:extLst>
            </p:cNvPr>
            <p:cNvSpPr/>
            <p:nvPr/>
          </p:nvSpPr>
          <p:spPr>
            <a:xfrm>
              <a:off x="14569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2765;p48">
              <a:extLst>
                <a:ext uri="{FF2B5EF4-FFF2-40B4-BE49-F238E27FC236}">
                  <a16:creationId xmlns:a16="http://schemas.microsoft.com/office/drawing/2014/main" id="{A032A335-9DFE-EE48-A396-60A693A7AFD7}"/>
                </a:ext>
              </a:extLst>
            </p:cNvPr>
            <p:cNvSpPr/>
            <p:nvPr/>
          </p:nvSpPr>
          <p:spPr>
            <a:xfrm>
              <a:off x="14569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2766;p48">
              <a:extLst>
                <a:ext uri="{FF2B5EF4-FFF2-40B4-BE49-F238E27FC236}">
                  <a16:creationId xmlns:a16="http://schemas.microsoft.com/office/drawing/2014/main" id="{7771DADA-187C-84F2-176E-3EF5E7311E6C}"/>
                </a:ext>
              </a:extLst>
            </p:cNvPr>
            <p:cNvSpPr/>
            <p:nvPr/>
          </p:nvSpPr>
          <p:spPr>
            <a:xfrm>
              <a:off x="14569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2767;p48">
              <a:extLst>
                <a:ext uri="{FF2B5EF4-FFF2-40B4-BE49-F238E27FC236}">
                  <a16:creationId xmlns:a16="http://schemas.microsoft.com/office/drawing/2014/main" id="{8B7CC03F-20E6-27FD-BD16-6B4C1B25351B}"/>
                </a:ext>
              </a:extLst>
            </p:cNvPr>
            <p:cNvSpPr/>
            <p:nvPr/>
          </p:nvSpPr>
          <p:spPr>
            <a:xfrm>
              <a:off x="145692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2768;p48">
              <a:extLst>
                <a:ext uri="{FF2B5EF4-FFF2-40B4-BE49-F238E27FC236}">
                  <a16:creationId xmlns:a16="http://schemas.microsoft.com/office/drawing/2014/main" id="{534F6BD5-B2EC-ABFB-CD82-E5650B3592CD}"/>
                </a:ext>
              </a:extLst>
            </p:cNvPr>
            <p:cNvSpPr/>
            <p:nvPr/>
          </p:nvSpPr>
          <p:spPr>
            <a:xfrm>
              <a:off x="14569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2769;p48">
              <a:extLst>
                <a:ext uri="{FF2B5EF4-FFF2-40B4-BE49-F238E27FC236}">
                  <a16:creationId xmlns:a16="http://schemas.microsoft.com/office/drawing/2014/main" id="{B290D876-73E6-A35B-78C0-D2233B2579C2}"/>
                </a:ext>
              </a:extLst>
            </p:cNvPr>
            <p:cNvSpPr/>
            <p:nvPr/>
          </p:nvSpPr>
          <p:spPr>
            <a:xfrm>
              <a:off x="14569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2770;p48">
              <a:extLst>
                <a:ext uri="{FF2B5EF4-FFF2-40B4-BE49-F238E27FC236}">
                  <a16:creationId xmlns:a16="http://schemas.microsoft.com/office/drawing/2014/main" id="{52E06C60-C83B-75ED-3453-CCEA853C9561}"/>
                </a:ext>
              </a:extLst>
            </p:cNvPr>
            <p:cNvSpPr/>
            <p:nvPr/>
          </p:nvSpPr>
          <p:spPr>
            <a:xfrm>
              <a:off x="14569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2771;p48">
              <a:extLst>
                <a:ext uri="{FF2B5EF4-FFF2-40B4-BE49-F238E27FC236}">
                  <a16:creationId xmlns:a16="http://schemas.microsoft.com/office/drawing/2014/main" id="{8661447A-0E92-CC9F-9992-75FCD79FEB2E}"/>
                </a:ext>
              </a:extLst>
            </p:cNvPr>
            <p:cNvSpPr/>
            <p:nvPr/>
          </p:nvSpPr>
          <p:spPr>
            <a:xfrm>
              <a:off x="14569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2772;p48">
              <a:extLst>
                <a:ext uri="{FF2B5EF4-FFF2-40B4-BE49-F238E27FC236}">
                  <a16:creationId xmlns:a16="http://schemas.microsoft.com/office/drawing/2014/main" id="{F3FE910B-D5DB-83D5-727D-B26117C50B98}"/>
                </a:ext>
              </a:extLst>
            </p:cNvPr>
            <p:cNvSpPr/>
            <p:nvPr/>
          </p:nvSpPr>
          <p:spPr>
            <a:xfrm>
              <a:off x="14569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2773;p48">
              <a:extLst>
                <a:ext uri="{FF2B5EF4-FFF2-40B4-BE49-F238E27FC236}">
                  <a16:creationId xmlns:a16="http://schemas.microsoft.com/office/drawing/2014/main" id="{A7A3ACF3-97DD-3123-D0FE-52926AC0D1C2}"/>
                </a:ext>
              </a:extLst>
            </p:cNvPr>
            <p:cNvSpPr/>
            <p:nvPr/>
          </p:nvSpPr>
          <p:spPr>
            <a:xfrm>
              <a:off x="14569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2774;p48">
              <a:extLst>
                <a:ext uri="{FF2B5EF4-FFF2-40B4-BE49-F238E27FC236}">
                  <a16:creationId xmlns:a16="http://schemas.microsoft.com/office/drawing/2014/main" id="{4F056E50-5597-D94B-B193-F513CC98FE0D}"/>
                </a:ext>
              </a:extLst>
            </p:cNvPr>
            <p:cNvSpPr/>
            <p:nvPr/>
          </p:nvSpPr>
          <p:spPr>
            <a:xfrm>
              <a:off x="14569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2775;p48">
              <a:extLst>
                <a:ext uri="{FF2B5EF4-FFF2-40B4-BE49-F238E27FC236}">
                  <a16:creationId xmlns:a16="http://schemas.microsoft.com/office/drawing/2014/main" id="{5D161BDA-D8FE-5F7A-F878-92A3126376AF}"/>
                </a:ext>
              </a:extLst>
            </p:cNvPr>
            <p:cNvSpPr/>
            <p:nvPr/>
          </p:nvSpPr>
          <p:spPr>
            <a:xfrm>
              <a:off x="14569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2776;p48">
              <a:extLst>
                <a:ext uri="{FF2B5EF4-FFF2-40B4-BE49-F238E27FC236}">
                  <a16:creationId xmlns:a16="http://schemas.microsoft.com/office/drawing/2014/main" id="{B244E2C8-8338-3C67-AD0E-7BE25767D4E9}"/>
                </a:ext>
              </a:extLst>
            </p:cNvPr>
            <p:cNvSpPr/>
            <p:nvPr/>
          </p:nvSpPr>
          <p:spPr>
            <a:xfrm>
              <a:off x="14569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2777;p48">
              <a:extLst>
                <a:ext uri="{FF2B5EF4-FFF2-40B4-BE49-F238E27FC236}">
                  <a16:creationId xmlns:a16="http://schemas.microsoft.com/office/drawing/2014/main" id="{2347E000-34D8-1C15-90E3-4C77CCAD93DC}"/>
                </a:ext>
              </a:extLst>
            </p:cNvPr>
            <p:cNvSpPr/>
            <p:nvPr/>
          </p:nvSpPr>
          <p:spPr>
            <a:xfrm>
              <a:off x="14569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2778;p48">
              <a:extLst>
                <a:ext uri="{FF2B5EF4-FFF2-40B4-BE49-F238E27FC236}">
                  <a16:creationId xmlns:a16="http://schemas.microsoft.com/office/drawing/2014/main" id="{F87DAACC-5123-83AB-A724-0098FBBFD0FC}"/>
                </a:ext>
              </a:extLst>
            </p:cNvPr>
            <p:cNvSpPr/>
            <p:nvPr/>
          </p:nvSpPr>
          <p:spPr>
            <a:xfrm>
              <a:off x="13809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2779;p48">
              <a:extLst>
                <a:ext uri="{FF2B5EF4-FFF2-40B4-BE49-F238E27FC236}">
                  <a16:creationId xmlns:a16="http://schemas.microsoft.com/office/drawing/2014/main" id="{E622B188-16FF-8566-8436-4E0815068DF2}"/>
                </a:ext>
              </a:extLst>
            </p:cNvPr>
            <p:cNvSpPr/>
            <p:nvPr/>
          </p:nvSpPr>
          <p:spPr>
            <a:xfrm>
              <a:off x="13809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2780;p48">
              <a:extLst>
                <a:ext uri="{FF2B5EF4-FFF2-40B4-BE49-F238E27FC236}">
                  <a16:creationId xmlns:a16="http://schemas.microsoft.com/office/drawing/2014/main" id="{B22ADBF5-0E07-0034-CFCF-B7F3C6EECA8E}"/>
                </a:ext>
              </a:extLst>
            </p:cNvPr>
            <p:cNvSpPr/>
            <p:nvPr/>
          </p:nvSpPr>
          <p:spPr>
            <a:xfrm>
              <a:off x="1380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2781;p48">
              <a:extLst>
                <a:ext uri="{FF2B5EF4-FFF2-40B4-BE49-F238E27FC236}">
                  <a16:creationId xmlns:a16="http://schemas.microsoft.com/office/drawing/2014/main" id="{5619F223-17FF-E7F8-A6B0-22200F480485}"/>
                </a:ext>
              </a:extLst>
            </p:cNvPr>
            <p:cNvSpPr/>
            <p:nvPr/>
          </p:nvSpPr>
          <p:spPr>
            <a:xfrm>
              <a:off x="1380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2782;p48">
              <a:extLst>
                <a:ext uri="{FF2B5EF4-FFF2-40B4-BE49-F238E27FC236}">
                  <a16:creationId xmlns:a16="http://schemas.microsoft.com/office/drawing/2014/main" id="{FED7B869-910C-D34E-B042-2BAB71FED297}"/>
                </a:ext>
              </a:extLst>
            </p:cNvPr>
            <p:cNvSpPr/>
            <p:nvPr/>
          </p:nvSpPr>
          <p:spPr>
            <a:xfrm>
              <a:off x="1380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2783;p48">
              <a:extLst>
                <a:ext uri="{FF2B5EF4-FFF2-40B4-BE49-F238E27FC236}">
                  <a16:creationId xmlns:a16="http://schemas.microsoft.com/office/drawing/2014/main" id="{97596486-6F1D-6DCB-2C58-A9DF7EE869C1}"/>
                </a:ext>
              </a:extLst>
            </p:cNvPr>
            <p:cNvSpPr/>
            <p:nvPr/>
          </p:nvSpPr>
          <p:spPr>
            <a:xfrm>
              <a:off x="1380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2784;p48">
              <a:extLst>
                <a:ext uri="{FF2B5EF4-FFF2-40B4-BE49-F238E27FC236}">
                  <a16:creationId xmlns:a16="http://schemas.microsoft.com/office/drawing/2014/main" id="{6E2C24B8-9E09-BC99-88DD-BCF06771E986}"/>
                </a:ext>
              </a:extLst>
            </p:cNvPr>
            <p:cNvSpPr/>
            <p:nvPr/>
          </p:nvSpPr>
          <p:spPr>
            <a:xfrm>
              <a:off x="1380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2785;p48">
              <a:extLst>
                <a:ext uri="{FF2B5EF4-FFF2-40B4-BE49-F238E27FC236}">
                  <a16:creationId xmlns:a16="http://schemas.microsoft.com/office/drawing/2014/main" id="{3EC02198-A6B6-1363-F25B-C2E2CAE18963}"/>
                </a:ext>
              </a:extLst>
            </p:cNvPr>
            <p:cNvSpPr/>
            <p:nvPr/>
          </p:nvSpPr>
          <p:spPr>
            <a:xfrm>
              <a:off x="1380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2786;p48">
              <a:extLst>
                <a:ext uri="{FF2B5EF4-FFF2-40B4-BE49-F238E27FC236}">
                  <a16:creationId xmlns:a16="http://schemas.microsoft.com/office/drawing/2014/main" id="{1A1185C6-3DE8-C4D0-5200-5D2067CB1E63}"/>
                </a:ext>
              </a:extLst>
            </p:cNvPr>
            <p:cNvSpPr/>
            <p:nvPr/>
          </p:nvSpPr>
          <p:spPr>
            <a:xfrm>
              <a:off x="1380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2787;p48">
              <a:extLst>
                <a:ext uri="{FF2B5EF4-FFF2-40B4-BE49-F238E27FC236}">
                  <a16:creationId xmlns:a16="http://schemas.microsoft.com/office/drawing/2014/main" id="{BEB492D4-4954-4366-9C91-3048566AFBD2}"/>
                </a:ext>
              </a:extLst>
            </p:cNvPr>
            <p:cNvSpPr/>
            <p:nvPr/>
          </p:nvSpPr>
          <p:spPr>
            <a:xfrm>
              <a:off x="1380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2788;p48">
              <a:extLst>
                <a:ext uri="{FF2B5EF4-FFF2-40B4-BE49-F238E27FC236}">
                  <a16:creationId xmlns:a16="http://schemas.microsoft.com/office/drawing/2014/main" id="{25A3FBA9-E796-D430-41A0-708810967509}"/>
                </a:ext>
              </a:extLst>
            </p:cNvPr>
            <p:cNvSpPr/>
            <p:nvPr/>
          </p:nvSpPr>
          <p:spPr>
            <a:xfrm>
              <a:off x="1380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2789;p48">
              <a:extLst>
                <a:ext uri="{FF2B5EF4-FFF2-40B4-BE49-F238E27FC236}">
                  <a16:creationId xmlns:a16="http://schemas.microsoft.com/office/drawing/2014/main" id="{05704EB8-2C93-6E1D-3F9C-F71E3C3A4104}"/>
                </a:ext>
              </a:extLst>
            </p:cNvPr>
            <p:cNvSpPr/>
            <p:nvPr/>
          </p:nvSpPr>
          <p:spPr>
            <a:xfrm>
              <a:off x="1380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2790;p48">
              <a:extLst>
                <a:ext uri="{FF2B5EF4-FFF2-40B4-BE49-F238E27FC236}">
                  <a16:creationId xmlns:a16="http://schemas.microsoft.com/office/drawing/2014/main" id="{C132D6C8-1B9A-A35C-2B68-EC6BB6B67C92}"/>
                </a:ext>
              </a:extLst>
            </p:cNvPr>
            <p:cNvSpPr/>
            <p:nvPr/>
          </p:nvSpPr>
          <p:spPr>
            <a:xfrm>
              <a:off x="13809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2791;p48">
              <a:extLst>
                <a:ext uri="{FF2B5EF4-FFF2-40B4-BE49-F238E27FC236}">
                  <a16:creationId xmlns:a16="http://schemas.microsoft.com/office/drawing/2014/main" id="{6A12EF0B-0640-84BA-EC72-3A19F1B28298}"/>
                </a:ext>
              </a:extLst>
            </p:cNvPr>
            <p:cNvSpPr/>
            <p:nvPr/>
          </p:nvSpPr>
          <p:spPr>
            <a:xfrm>
              <a:off x="1380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2792;p48">
              <a:extLst>
                <a:ext uri="{FF2B5EF4-FFF2-40B4-BE49-F238E27FC236}">
                  <a16:creationId xmlns:a16="http://schemas.microsoft.com/office/drawing/2014/main" id="{D6FA9DCF-A037-587D-B132-54003E51A3C1}"/>
                </a:ext>
              </a:extLst>
            </p:cNvPr>
            <p:cNvSpPr/>
            <p:nvPr/>
          </p:nvSpPr>
          <p:spPr>
            <a:xfrm>
              <a:off x="1380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2793;p48">
              <a:extLst>
                <a:ext uri="{FF2B5EF4-FFF2-40B4-BE49-F238E27FC236}">
                  <a16:creationId xmlns:a16="http://schemas.microsoft.com/office/drawing/2014/main" id="{EF8E6EF7-F502-6458-9C8C-5DBDD5846811}"/>
                </a:ext>
              </a:extLst>
            </p:cNvPr>
            <p:cNvSpPr/>
            <p:nvPr/>
          </p:nvSpPr>
          <p:spPr>
            <a:xfrm>
              <a:off x="1380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2794;p48">
              <a:extLst>
                <a:ext uri="{FF2B5EF4-FFF2-40B4-BE49-F238E27FC236}">
                  <a16:creationId xmlns:a16="http://schemas.microsoft.com/office/drawing/2014/main" id="{14347ADA-63C4-2F86-1607-CA00BF44041B}"/>
                </a:ext>
              </a:extLst>
            </p:cNvPr>
            <p:cNvSpPr/>
            <p:nvPr/>
          </p:nvSpPr>
          <p:spPr>
            <a:xfrm>
              <a:off x="1380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2795;p48">
              <a:extLst>
                <a:ext uri="{FF2B5EF4-FFF2-40B4-BE49-F238E27FC236}">
                  <a16:creationId xmlns:a16="http://schemas.microsoft.com/office/drawing/2014/main" id="{CA6D87FF-9F9C-BB47-9F1E-74C55CFB48DB}"/>
                </a:ext>
              </a:extLst>
            </p:cNvPr>
            <p:cNvSpPr/>
            <p:nvPr/>
          </p:nvSpPr>
          <p:spPr>
            <a:xfrm>
              <a:off x="1380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2796;p48">
              <a:extLst>
                <a:ext uri="{FF2B5EF4-FFF2-40B4-BE49-F238E27FC236}">
                  <a16:creationId xmlns:a16="http://schemas.microsoft.com/office/drawing/2014/main" id="{E20474C7-9E44-6A95-49B3-A0C3986CE17D}"/>
                </a:ext>
              </a:extLst>
            </p:cNvPr>
            <p:cNvSpPr/>
            <p:nvPr/>
          </p:nvSpPr>
          <p:spPr>
            <a:xfrm>
              <a:off x="13047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2797;p48">
              <a:extLst>
                <a:ext uri="{FF2B5EF4-FFF2-40B4-BE49-F238E27FC236}">
                  <a16:creationId xmlns:a16="http://schemas.microsoft.com/office/drawing/2014/main" id="{EDEEF162-E6F2-AE0C-F6D7-3122A02659EE}"/>
                </a:ext>
              </a:extLst>
            </p:cNvPr>
            <p:cNvSpPr/>
            <p:nvPr/>
          </p:nvSpPr>
          <p:spPr>
            <a:xfrm>
              <a:off x="13047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2798;p48">
              <a:extLst>
                <a:ext uri="{FF2B5EF4-FFF2-40B4-BE49-F238E27FC236}">
                  <a16:creationId xmlns:a16="http://schemas.microsoft.com/office/drawing/2014/main" id="{A51B157F-C587-3C41-E1CE-7F1649514825}"/>
                </a:ext>
              </a:extLst>
            </p:cNvPr>
            <p:cNvSpPr/>
            <p:nvPr/>
          </p:nvSpPr>
          <p:spPr>
            <a:xfrm>
              <a:off x="130470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2799;p48">
              <a:extLst>
                <a:ext uri="{FF2B5EF4-FFF2-40B4-BE49-F238E27FC236}">
                  <a16:creationId xmlns:a16="http://schemas.microsoft.com/office/drawing/2014/main" id="{732F9000-CF4C-2EB0-FBE7-EFB7365B5A70}"/>
                </a:ext>
              </a:extLst>
            </p:cNvPr>
            <p:cNvSpPr/>
            <p:nvPr/>
          </p:nvSpPr>
          <p:spPr>
            <a:xfrm>
              <a:off x="13047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2800;p48">
              <a:extLst>
                <a:ext uri="{FF2B5EF4-FFF2-40B4-BE49-F238E27FC236}">
                  <a16:creationId xmlns:a16="http://schemas.microsoft.com/office/drawing/2014/main" id="{03F1FCDC-D9A7-70C6-8A59-5D5F661D5657}"/>
                </a:ext>
              </a:extLst>
            </p:cNvPr>
            <p:cNvSpPr/>
            <p:nvPr/>
          </p:nvSpPr>
          <p:spPr>
            <a:xfrm>
              <a:off x="13047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2801;p48">
              <a:extLst>
                <a:ext uri="{FF2B5EF4-FFF2-40B4-BE49-F238E27FC236}">
                  <a16:creationId xmlns:a16="http://schemas.microsoft.com/office/drawing/2014/main" id="{6B67DB1A-E9EF-B996-A623-ED0DC9DF9CF5}"/>
                </a:ext>
              </a:extLst>
            </p:cNvPr>
            <p:cNvSpPr/>
            <p:nvPr/>
          </p:nvSpPr>
          <p:spPr>
            <a:xfrm>
              <a:off x="13047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2802;p48">
              <a:extLst>
                <a:ext uri="{FF2B5EF4-FFF2-40B4-BE49-F238E27FC236}">
                  <a16:creationId xmlns:a16="http://schemas.microsoft.com/office/drawing/2014/main" id="{457F26DB-F331-31EE-898B-CB5F306C6152}"/>
                </a:ext>
              </a:extLst>
            </p:cNvPr>
            <p:cNvSpPr/>
            <p:nvPr/>
          </p:nvSpPr>
          <p:spPr>
            <a:xfrm>
              <a:off x="13047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2803;p48">
              <a:extLst>
                <a:ext uri="{FF2B5EF4-FFF2-40B4-BE49-F238E27FC236}">
                  <a16:creationId xmlns:a16="http://schemas.microsoft.com/office/drawing/2014/main" id="{AF94B384-12B5-A033-3622-435DA92416E0}"/>
                </a:ext>
              </a:extLst>
            </p:cNvPr>
            <p:cNvSpPr/>
            <p:nvPr/>
          </p:nvSpPr>
          <p:spPr>
            <a:xfrm>
              <a:off x="13047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2804;p48">
              <a:extLst>
                <a:ext uri="{FF2B5EF4-FFF2-40B4-BE49-F238E27FC236}">
                  <a16:creationId xmlns:a16="http://schemas.microsoft.com/office/drawing/2014/main" id="{0C6BC0FF-E45B-5BEA-1D00-B4930CFED661}"/>
                </a:ext>
              </a:extLst>
            </p:cNvPr>
            <p:cNvSpPr/>
            <p:nvPr/>
          </p:nvSpPr>
          <p:spPr>
            <a:xfrm>
              <a:off x="13047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2805;p48">
              <a:extLst>
                <a:ext uri="{FF2B5EF4-FFF2-40B4-BE49-F238E27FC236}">
                  <a16:creationId xmlns:a16="http://schemas.microsoft.com/office/drawing/2014/main" id="{54FD3E6B-8148-CEA2-EC4B-A1F7C143C341}"/>
                </a:ext>
              </a:extLst>
            </p:cNvPr>
            <p:cNvSpPr/>
            <p:nvPr/>
          </p:nvSpPr>
          <p:spPr>
            <a:xfrm>
              <a:off x="13047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2806;p48">
              <a:extLst>
                <a:ext uri="{FF2B5EF4-FFF2-40B4-BE49-F238E27FC236}">
                  <a16:creationId xmlns:a16="http://schemas.microsoft.com/office/drawing/2014/main" id="{D6EF807B-0245-FEE3-EE3A-C152451A4BC0}"/>
                </a:ext>
              </a:extLst>
            </p:cNvPr>
            <p:cNvSpPr/>
            <p:nvPr/>
          </p:nvSpPr>
          <p:spPr>
            <a:xfrm>
              <a:off x="13047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2807;p48">
              <a:extLst>
                <a:ext uri="{FF2B5EF4-FFF2-40B4-BE49-F238E27FC236}">
                  <a16:creationId xmlns:a16="http://schemas.microsoft.com/office/drawing/2014/main" id="{278288CD-66E1-EE9D-5212-60E977089029}"/>
                </a:ext>
              </a:extLst>
            </p:cNvPr>
            <p:cNvSpPr/>
            <p:nvPr/>
          </p:nvSpPr>
          <p:spPr>
            <a:xfrm>
              <a:off x="13047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2808;p48">
              <a:extLst>
                <a:ext uri="{FF2B5EF4-FFF2-40B4-BE49-F238E27FC236}">
                  <a16:creationId xmlns:a16="http://schemas.microsoft.com/office/drawing/2014/main" id="{A5BF6415-2D89-3E85-5FEF-63984A8357D1}"/>
                </a:ext>
              </a:extLst>
            </p:cNvPr>
            <p:cNvSpPr/>
            <p:nvPr/>
          </p:nvSpPr>
          <p:spPr>
            <a:xfrm>
              <a:off x="13047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2809;p48">
              <a:extLst>
                <a:ext uri="{FF2B5EF4-FFF2-40B4-BE49-F238E27FC236}">
                  <a16:creationId xmlns:a16="http://schemas.microsoft.com/office/drawing/2014/main" id="{E4345532-E1F6-9092-EE2E-82986B51CD49}"/>
                </a:ext>
              </a:extLst>
            </p:cNvPr>
            <p:cNvSpPr/>
            <p:nvPr/>
          </p:nvSpPr>
          <p:spPr>
            <a:xfrm>
              <a:off x="13047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2810;p48">
              <a:extLst>
                <a:ext uri="{FF2B5EF4-FFF2-40B4-BE49-F238E27FC236}">
                  <a16:creationId xmlns:a16="http://schemas.microsoft.com/office/drawing/2014/main" id="{4F4ECFA1-CBF4-5264-0314-FCC643E4CBE4}"/>
                </a:ext>
              </a:extLst>
            </p:cNvPr>
            <p:cNvSpPr/>
            <p:nvPr/>
          </p:nvSpPr>
          <p:spPr>
            <a:xfrm>
              <a:off x="13047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2811;p48">
              <a:extLst>
                <a:ext uri="{FF2B5EF4-FFF2-40B4-BE49-F238E27FC236}">
                  <a16:creationId xmlns:a16="http://schemas.microsoft.com/office/drawing/2014/main" id="{7AD50905-818E-0D5D-C108-451117959793}"/>
                </a:ext>
              </a:extLst>
            </p:cNvPr>
            <p:cNvSpPr/>
            <p:nvPr/>
          </p:nvSpPr>
          <p:spPr>
            <a:xfrm>
              <a:off x="13047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2812;p48">
              <a:extLst>
                <a:ext uri="{FF2B5EF4-FFF2-40B4-BE49-F238E27FC236}">
                  <a16:creationId xmlns:a16="http://schemas.microsoft.com/office/drawing/2014/main" id="{40ED5F91-BEF4-8113-3451-C97D7673C6E7}"/>
                </a:ext>
              </a:extLst>
            </p:cNvPr>
            <p:cNvSpPr/>
            <p:nvPr/>
          </p:nvSpPr>
          <p:spPr>
            <a:xfrm>
              <a:off x="130470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2813;p48">
              <a:extLst>
                <a:ext uri="{FF2B5EF4-FFF2-40B4-BE49-F238E27FC236}">
                  <a16:creationId xmlns:a16="http://schemas.microsoft.com/office/drawing/2014/main" id="{88BC36C6-1294-D5DE-D99E-45CF6967159A}"/>
                </a:ext>
              </a:extLst>
            </p:cNvPr>
            <p:cNvSpPr/>
            <p:nvPr/>
          </p:nvSpPr>
          <p:spPr>
            <a:xfrm>
              <a:off x="12284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2814;p48">
              <a:extLst>
                <a:ext uri="{FF2B5EF4-FFF2-40B4-BE49-F238E27FC236}">
                  <a16:creationId xmlns:a16="http://schemas.microsoft.com/office/drawing/2014/main" id="{928F791E-69D8-3317-DB1C-FE497CDAE3D1}"/>
                </a:ext>
              </a:extLst>
            </p:cNvPr>
            <p:cNvSpPr/>
            <p:nvPr/>
          </p:nvSpPr>
          <p:spPr>
            <a:xfrm>
              <a:off x="12284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2815;p48">
              <a:extLst>
                <a:ext uri="{FF2B5EF4-FFF2-40B4-BE49-F238E27FC236}">
                  <a16:creationId xmlns:a16="http://schemas.microsoft.com/office/drawing/2014/main" id="{9EAB2337-85C2-B54D-E353-06461E778E0F}"/>
                </a:ext>
              </a:extLst>
            </p:cNvPr>
            <p:cNvSpPr/>
            <p:nvPr/>
          </p:nvSpPr>
          <p:spPr>
            <a:xfrm>
              <a:off x="12284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2816;p48">
              <a:extLst>
                <a:ext uri="{FF2B5EF4-FFF2-40B4-BE49-F238E27FC236}">
                  <a16:creationId xmlns:a16="http://schemas.microsoft.com/office/drawing/2014/main" id="{79770494-58AB-B14D-556A-D3B4A91340DC}"/>
                </a:ext>
              </a:extLst>
            </p:cNvPr>
            <p:cNvSpPr/>
            <p:nvPr/>
          </p:nvSpPr>
          <p:spPr>
            <a:xfrm>
              <a:off x="1228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2817;p48">
              <a:extLst>
                <a:ext uri="{FF2B5EF4-FFF2-40B4-BE49-F238E27FC236}">
                  <a16:creationId xmlns:a16="http://schemas.microsoft.com/office/drawing/2014/main" id="{11B88EA8-1C21-4233-4E60-71C04842DF7A}"/>
                </a:ext>
              </a:extLst>
            </p:cNvPr>
            <p:cNvSpPr/>
            <p:nvPr/>
          </p:nvSpPr>
          <p:spPr>
            <a:xfrm>
              <a:off x="1228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2818;p48">
              <a:extLst>
                <a:ext uri="{FF2B5EF4-FFF2-40B4-BE49-F238E27FC236}">
                  <a16:creationId xmlns:a16="http://schemas.microsoft.com/office/drawing/2014/main" id="{8A38DA9C-7544-9D92-5D86-8F9F0F96217C}"/>
                </a:ext>
              </a:extLst>
            </p:cNvPr>
            <p:cNvSpPr/>
            <p:nvPr/>
          </p:nvSpPr>
          <p:spPr>
            <a:xfrm>
              <a:off x="1228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2819;p48">
              <a:extLst>
                <a:ext uri="{FF2B5EF4-FFF2-40B4-BE49-F238E27FC236}">
                  <a16:creationId xmlns:a16="http://schemas.microsoft.com/office/drawing/2014/main" id="{2DF091BD-E8A2-90FD-3D72-812D608FA45C}"/>
                </a:ext>
              </a:extLst>
            </p:cNvPr>
            <p:cNvSpPr/>
            <p:nvPr/>
          </p:nvSpPr>
          <p:spPr>
            <a:xfrm>
              <a:off x="122847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2820;p48">
              <a:extLst>
                <a:ext uri="{FF2B5EF4-FFF2-40B4-BE49-F238E27FC236}">
                  <a16:creationId xmlns:a16="http://schemas.microsoft.com/office/drawing/2014/main" id="{F0A87A90-4B9F-88DC-7E23-0ABEFFFC4620}"/>
                </a:ext>
              </a:extLst>
            </p:cNvPr>
            <p:cNvSpPr/>
            <p:nvPr/>
          </p:nvSpPr>
          <p:spPr>
            <a:xfrm>
              <a:off x="1228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2821;p48">
              <a:extLst>
                <a:ext uri="{FF2B5EF4-FFF2-40B4-BE49-F238E27FC236}">
                  <a16:creationId xmlns:a16="http://schemas.microsoft.com/office/drawing/2014/main" id="{D9BDF112-49DF-AC4B-C44A-759B693A5A93}"/>
                </a:ext>
              </a:extLst>
            </p:cNvPr>
            <p:cNvSpPr/>
            <p:nvPr/>
          </p:nvSpPr>
          <p:spPr>
            <a:xfrm>
              <a:off x="1228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2822;p48">
              <a:extLst>
                <a:ext uri="{FF2B5EF4-FFF2-40B4-BE49-F238E27FC236}">
                  <a16:creationId xmlns:a16="http://schemas.microsoft.com/office/drawing/2014/main" id="{06E9D687-2086-3E08-2668-4593A589F168}"/>
                </a:ext>
              </a:extLst>
            </p:cNvPr>
            <p:cNvSpPr/>
            <p:nvPr/>
          </p:nvSpPr>
          <p:spPr>
            <a:xfrm>
              <a:off x="1228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2823;p48">
              <a:extLst>
                <a:ext uri="{FF2B5EF4-FFF2-40B4-BE49-F238E27FC236}">
                  <a16:creationId xmlns:a16="http://schemas.microsoft.com/office/drawing/2014/main" id="{2694EA9A-1A62-F8FF-13CF-C74E48E15E87}"/>
                </a:ext>
              </a:extLst>
            </p:cNvPr>
            <p:cNvSpPr/>
            <p:nvPr/>
          </p:nvSpPr>
          <p:spPr>
            <a:xfrm>
              <a:off x="1228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2824;p48">
              <a:extLst>
                <a:ext uri="{FF2B5EF4-FFF2-40B4-BE49-F238E27FC236}">
                  <a16:creationId xmlns:a16="http://schemas.microsoft.com/office/drawing/2014/main" id="{4203036F-FFA4-5AD0-F882-5A11448E5741}"/>
                </a:ext>
              </a:extLst>
            </p:cNvPr>
            <p:cNvSpPr/>
            <p:nvPr/>
          </p:nvSpPr>
          <p:spPr>
            <a:xfrm>
              <a:off x="1228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2825;p48">
              <a:extLst>
                <a:ext uri="{FF2B5EF4-FFF2-40B4-BE49-F238E27FC236}">
                  <a16:creationId xmlns:a16="http://schemas.microsoft.com/office/drawing/2014/main" id="{6CA261A1-8906-C2EE-50CF-C98DFD75D3FC}"/>
                </a:ext>
              </a:extLst>
            </p:cNvPr>
            <p:cNvSpPr/>
            <p:nvPr/>
          </p:nvSpPr>
          <p:spPr>
            <a:xfrm>
              <a:off x="1228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2826;p48">
              <a:extLst>
                <a:ext uri="{FF2B5EF4-FFF2-40B4-BE49-F238E27FC236}">
                  <a16:creationId xmlns:a16="http://schemas.microsoft.com/office/drawing/2014/main" id="{C4C8DF96-6467-D715-8469-8348CAF7DFED}"/>
                </a:ext>
              </a:extLst>
            </p:cNvPr>
            <p:cNvSpPr/>
            <p:nvPr/>
          </p:nvSpPr>
          <p:spPr>
            <a:xfrm>
              <a:off x="1228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2827;p48">
              <a:extLst>
                <a:ext uri="{FF2B5EF4-FFF2-40B4-BE49-F238E27FC236}">
                  <a16:creationId xmlns:a16="http://schemas.microsoft.com/office/drawing/2014/main" id="{18B9EA8A-BAAF-1914-08DC-B665F484B571}"/>
                </a:ext>
              </a:extLst>
            </p:cNvPr>
            <p:cNvSpPr/>
            <p:nvPr/>
          </p:nvSpPr>
          <p:spPr>
            <a:xfrm>
              <a:off x="1228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2828;p48">
              <a:extLst>
                <a:ext uri="{FF2B5EF4-FFF2-40B4-BE49-F238E27FC236}">
                  <a16:creationId xmlns:a16="http://schemas.microsoft.com/office/drawing/2014/main" id="{1E6AA1DE-0343-4CF0-2C34-74189F39EE4C}"/>
                </a:ext>
              </a:extLst>
            </p:cNvPr>
            <p:cNvSpPr/>
            <p:nvPr/>
          </p:nvSpPr>
          <p:spPr>
            <a:xfrm>
              <a:off x="1228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2829;p48">
              <a:extLst>
                <a:ext uri="{FF2B5EF4-FFF2-40B4-BE49-F238E27FC236}">
                  <a16:creationId xmlns:a16="http://schemas.microsoft.com/office/drawing/2014/main" id="{C25CB5A9-1EA4-559F-34DC-B5A8DEF0864E}"/>
                </a:ext>
              </a:extLst>
            </p:cNvPr>
            <p:cNvSpPr/>
            <p:nvPr/>
          </p:nvSpPr>
          <p:spPr>
            <a:xfrm>
              <a:off x="1228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2830;p48">
              <a:extLst>
                <a:ext uri="{FF2B5EF4-FFF2-40B4-BE49-F238E27FC236}">
                  <a16:creationId xmlns:a16="http://schemas.microsoft.com/office/drawing/2014/main" id="{B00F8AEA-39B5-5317-FF2F-9C7DEC2E6B15}"/>
                </a:ext>
              </a:extLst>
            </p:cNvPr>
            <p:cNvSpPr/>
            <p:nvPr/>
          </p:nvSpPr>
          <p:spPr>
            <a:xfrm>
              <a:off x="12284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2831;p48">
              <a:extLst>
                <a:ext uri="{FF2B5EF4-FFF2-40B4-BE49-F238E27FC236}">
                  <a16:creationId xmlns:a16="http://schemas.microsoft.com/office/drawing/2014/main" id="{089C91D2-D02C-80E6-F10D-6233043A52D3}"/>
                </a:ext>
              </a:extLst>
            </p:cNvPr>
            <p:cNvSpPr/>
            <p:nvPr/>
          </p:nvSpPr>
          <p:spPr>
            <a:xfrm>
              <a:off x="1152275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2832;p48">
              <a:extLst>
                <a:ext uri="{FF2B5EF4-FFF2-40B4-BE49-F238E27FC236}">
                  <a16:creationId xmlns:a16="http://schemas.microsoft.com/office/drawing/2014/main" id="{4DFF97E7-C57F-09A3-7C1E-6F401422155A}"/>
                </a:ext>
              </a:extLst>
            </p:cNvPr>
            <p:cNvSpPr/>
            <p:nvPr/>
          </p:nvSpPr>
          <p:spPr>
            <a:xfrm>
              <a:off x="1152275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2833;p48">
              <a:extLst>
                <a:ext uri="{FF2B5EF4-FFF2-40B4-BE49-F238E27FC236}">
                  <a16:creationId xmlns:a16="http://schemas.microsoft.com/office/drawing/2014/main" id="{0AB7FBD4-F247-4CD6-8AFD-FB1AE794FEC8}"/>
                </a:ext>
              </a:extLst>
            </p:cNvPr>
            <p:cNvSpPr/>
            <p:nvPr/>
          </p:nvSpPr>
          <p:spPr>
            <a:xfrm>
              <a:off x="1152275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2834;p48">
              <a:extLst>
                <a:ext uri="{FF2B5EF4-FFF2-40B4-BE49-F238E27FC236}">
                  <a16:creationId xmlns:a16="http://schemas.microsoft.com/office/drawing/2014/main" id="{6A22DF48-E5E0-DD14-DC79-9AEEC13BBB4C}"/>
                </a:ext>
              </a:extLst>
            </p:cNvPr>
            <p:cNvSpPr/>
            <p:nvPr/>
          </p:nvSpPr>
          <p:spPr>
            <a:xfrm>
              <a:off x="1152275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2835;p48">
              <a:extLst>
                <a:ext uri="{FF2B5EF4-FFF2-40B4-BE49-F238E27FC236}">
                  <a16:creationId xmlns:a16="http://schemas.microsoft.com/office/drawing/2014/main" id="{88633363-6854-9908-9F93-DD772213264F}"/>
                </a:ext>
              </a:extLst>
            </p:cNvPr>
            <p:cNvSpPr/>
            <p:nvPr/>
          </p:nvSpPr>
          <p:spPr>
            <a:xfrm>
              <a:off x="11522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2836;p48">
              <a:extLst>
                <a:ext uri="{FF2B5EF4-FFF2-40B4-BE49-F238E27FC236}">
                  <a16:creationId xmlns:a16="http://schemas.microsoft.com/office/drawing/2014/main" id="{9BC72189-5EA9-9D84-8F32-CC59EDFBDD5A}"/>
                </a:ext>
              </a:extLst>
            </p:cNvPr>
            <p:cNvSpPr/>
            <p:nvPr/>
          </p:nvSpPr>
          <p:spPr>
            <a:xfrm>
              <a:off x="1152275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2837;p48">
              <a:extLst>
                <a:ext uri="{FF2B5EF4-FFF2-40B4-BE49-F238E27FC236}">
                  <a16:creationId xmlns:a16="http://schemas.microsoft.com/office/drawing/2014/main" id="{D98AE775-07E5-8286-06EE-A31B10594158}"/>
                </a:ext>
              </a:extLst>
            </p:cNvPr>
            <p:cNvSpPr/>
            <p:nvPr/>
          </p:nvSpPr>
          <p:spPr>
            <a:xfrm>
              <a:off x="1152275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2838;p48">
              <a:extLst>
                <a:ext uri="{FF2B5EF4-FFF2-40B4-BE49-F238E27FC236}">
                  <a16:creationId xmlns:a16="http://schemas.microsoft.com/office/drawing/2014/main" id="{DF3F92AF-9786-D10E-365C-9F02E40FB1E0}"/>
                </a:ext>
              </a:extLst>
            </p:cNvPr>
            <p:cNvSpPr/>
            <p:nvPr/>
          </p:nvSpPr>
          <p:spPr>
            <a:xfrm>
              <a:off x="1152275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2839;p48">
              <a:extLst>
                <a:ext uri="{FF2B5EF4-FFF2-40B4-BE49-F238E27FC236}">
                  <a16:creationId xmlns:a16="http://schemas.microsoft.com/office/drawing/2014/main" id="{4DD5C1D0-B29B-E67B-138E-1E55D85B3CEC}"/>
                </a:ext>
              </a:extLst>
            </p:cNvPr>
            <p:cNvSpPr/>
            <p:nvPr/>
          </p:nvSpPr>
          <p:spPr>
            <a:xfrm>
              <a:off x="1152275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2840;p48">
              <a:extLst>
                <a:ext uri="{FF2B5EF4-FFF2-40B4-BE49-F238E27FC236}">
                  <a16:creationId xmlns:a16="http://schemas.microsoft.com/office/drawing/2014/main" id="{827A5470-CD51-E306-F849-41C6E21BBEC7}"/>
                </a:ext>
              </a:extLst>
            </p:cNvPr>
            <p:cNvSpPr/>
            <p:nvPr/>
          </p:nvSpPr>
          <p:spPr>
            <a:xfrm>
              <a:off x="1152275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2841;p48">
              <a:extLst>
                <a:ext uri="{FF2B5EF4-FFF2-40B4-BE49-F238E27FC236}">
                  <a16:creationId xmlns:a16="http://schemas.microsoft.com/office/drawing/2014/main" id="{E7C3D7CD-1D29-7666-74D3-793AECB5AE21}"/>
                </a:ext>
              </a:extLst>
            </p:cNvPr>
            <p:cNvSpPr/>
            <p:nvPr/>
          </p:nvSpPr>
          <p:spPr>
            <a:xfrm>
              <a:off x="11522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2842;p48">
              <a:extLst>
                <a:ext uri="{FF2B5EF4-FFF2-40B4-BE49-F238E27FC236}">
                  <a16:creationId xmlns:a16="http://schemas.microsoft.com/office/drawing/2014/main" id="{A57AAE4E-A4C0-83F7-5DD3-AD7A4665A968}"/>
                </a:ext>
              </a:extLst>
            </p:cNvPr>
            <p:cNvSpPr/>
            <p:nvPr/>
          </p:nvSpPr>
          <p:spPr>
            <a:xfrm>
              <a:off x="11522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2843;p48">
              <a:extLst>
                <a:ext uri="{FF2B5EF4-FFF2-40B4-BE49-F238E27FC236}">
                  <a16:creationId xmlns:a16="http://schemas.microsoft.com/office/drawing/2014/main" id="{D4A005E1-99CA-D54B-A130-9EE044FC2701}"/>
                </a:ext>
              </a:extLst>
            </p:cNvPr>
            <p:cNvSpPr/>
            <p:nvPr/>
          </p:nvSpPr>
          <p:spPr>
            <a:xfrm>
              <a:off x="11522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2844;p48">
              <a:extLst>
                <a:ext uri="{FF2B5EF4-FFF2-40B4-BE49-F238E27FC236}">
                  <a16:creationId xmlns:a16="http://schemas.microsoft.com/office/drawing/2014/main" id="{4E2B974C-3A7A-7F9A-449F-FB73D0F7E5F9}"/>
                </a:ext>
              </a:extLst>
            </p:cNvPr>
            <p:cNvSpPr/>
            <p:nvPr/>
          </p:nvSpPr>
          <p:spPr>
            <a:xfrm>
              <a:off x="11522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2845;p48">
              <a:extLst>
                <a:ext uri="{FF2B5EF4-FFF2-40B4-BE49-F238E27FC236}">
                  <a16:creationId xmlns:a16="http://schemas.microsoft.com/office/drawing/2014/main" id="{AAEBE79D-EC3A-DB97-452F-D22195BF76C1}"/>
                </a:ext>
              </a:extLst>
            </p:cNvPr>
            <p:cNvSpPr/>
            <p:nvPr/>
          </p:nvSpPr>
          <p:spPr>
            <a:xfrm>
              <a:off x="1152275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2846;p48">
              <a:extLst>
                <a:ext uri="{FF2B5EF4-FFF2-40B4-BE49-F238E27FC236}">
                  <a16:creationId xmlns:a16="http://schemas.microsoft.com/office/drawing/2014/main" id="{359ED32E-3165-AC58-B108-1BC6352F3943}"/>
                </a:ext>
              </a:extLst>
            </p:cNvPr>
            <p:cNvSpPr/>
            <p:nvPr/>
          </p:nvSpPr>
          <p:spPr>
            <a:xfrm>
              <a:off x="107605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2847;p48">
              <a:extLst>
                <a:ext uri="{FF2B5EF4-FFF2-40B4-BE49-F238E27FC236}">
                  <a16:creationId xmlns:a16="http://schemas.microsoft.com/office/drawing/2014/main" id="{F120B13D-3AE2-EB76-1120-18FC01B17FBB}"/>
                </a:ext>
              </a:extLst>
            </p:cNvPr>
            <p:cNvSpPr/>
            <p:nvPr/>
          </p:nvSpPr>
          <p:spPr>
            <a:xfrm>
              <a:off x="10760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2848;p48">
              <a:extLst>
                <a:ext uri="{FF2B5EF4-FFF2-40B4-BE49-F238E27FC236}">
                  <a16:creationId xmlns:a16="http://schemas.microsoft.com/office/drawing/2014/main" id="{3CF09102-C553-D32C-76B4-1A71CEBBCE6D}"/>
                </a:ext>
              </a:extLst>
            </p:cNvPr>
            <p:cNvSpPr/>
            <p:nvPr/>
          </p:nvSpPr>
          <p:spPr>
            <a:xfrm>
              <a:off x="10760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2849;p48">
              <a:extLst>
                <a:ext uri="{FF2B5EF4-FFF2-40B4-BE49-F238E27FC236}">
                  <a16:creationId xmlns:a16="http://schemas.microsoft.com/office/drawing/2014/main" id="{30CCAE29-654C-E7A3-104D-7119AB13AA62}"/>
                </a:ext>
              </a:extLst>
            </p:cNvPr>
            <p:cNvSpPr/>
            <p:nvPr/>
          </p:nvSpPr>
          <p:spPr>
            <a:xfrm>
              <a:off x="10760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2850;p48">
              <a:extLst>
                <a:ext uri="{FF2B5EF4-FFF2-40B4-BE49-F238E27FC236}">
                  <a16:creationId xmlns:a16="http://schemas.microsoft.com/office/drawing/2014/main" id="{A37D2DE2-6FF0-F58B-455D-8129A4B6729D}"/>
                </a:ext>
              </a:extLst>
            </p:cNvPr>
            <p:cNvSpPr/>
            <p:nvPr/>
          </p:nvSpPr>
          <p:spPr>
            <a:xfrm>
              <a:off x="10760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2851;p48">
              <a:extLst>
                <a:ext uri="{FF2B5EF4-FFF2-40B4-BE49-F238E27FC236}">
                  <a16:creationId xmlns:a16="http://schemas.microsoft.com/office/drawing/2014/main" id="{9C12ABBB-9233-056E-EB67-9D58DC50ABD9}"/>
                </a:ext>
              </a:extLst>
            </p:cNvPr>
            <p:cNvSpPr/>
            <p:nvPr/>
          </p:nvSpPr>
          <p:spPr>
            <a:xfrm>
              <a:off x="10760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2852;p48">
              <a:extLst>
                <a:ext uri="{FF2B5EF4-FFF2-40B4-BE49-F238E27FC236}">
                  <a16:creationId xmlns:a16="http://schemas.microsoft.com/office/drawing/2014/main" id="{B85C1EF1-B331-C0CC-9494-0FE5EC84EDC8}"/>
                </a:ext>
              </a:extLst>
            </p:cNvPr>
            <p:cNvSpPr/>
            <p:nvPr/>
          </p:nvSpPr>
          <p:spPr>
            <a:xfrm>
              <a:off x="10760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2853;p48">
              <a:extLst>
                <a:ext uri="{FF2B5EF4-FFF2-40B4-BE49-F238E27FC236}">
                  <a16:creationId xmlns:a16="http://schemas.microsoft.com/office/drawing/2014/main" id="{57047DFE-99EB-7A79-C640-C89D02003526}"/>
                </a:ext>
              </a:extLst>
            </p:cNvPr>
            <p:cNvSpPr/>
            <p:nvPr/>
          </p:nvSpPr>
          <p:spPr>
            <a:xfrm>
              <a:off x="10760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2854;p48">
              <a:extLst>
                <a:ext uri="{FF2B5EF4-FFF2-40B4-BE49-F238E27FC236}">
                  <a16:creationId xmlns:a16="http://schemas.microsoft.com/office/drawing/2014/main" id="{047E949E-9EE6-0680-5254-D3DF0C26D471}"/>
                </a:ext>
              </a:extLst>
            </p:cNvPr>
            <p:cNvSpPr/>
            <p:nvPr/>
          </p:nvSpPr>
          <p:spPr>
            <a:xfrm>
              <a:off x="10760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2855;p48">
              <a:extLst>
                <a:ext uri="{FF2B5EF4-FFF2-40B4-BE49-F238E27FC236}">
                  <a16:creationId xmlns:a16="http://schemas.microsoft.com/office/drawing/2014/main" id="{1D0FC07E-0BE1-21D8-3CBA-A9F3A5A924C3}"/>
                </a:ext>
              </a:extLst>
            </p:cNvPr>
            <p:cNvSpPr/>
            <p:nvPr/>
          </p:nvSpPr>
          <p:spPr>
            <a:xfrm>
              <a:off x="10760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2856;p48">
              <a:extLst>
                <a:ext uri="{FF2B5EF4-FFF2-40B4-BE49-F238E27FC236}">
                  <a16:creationId xmlns:a16="http://schemas.microsoft.com/office/drawing/2014/main" id="{B580B44F-D792-3269-FB89-8FC28C3EBEDE}"/>
                </a:ext>
              </a:extLst>
            </p:cNvPr>
            <p:cNvSpPr/>
            <p:nvPr/>
          </p:nvSpPr>
          <p:spPr>
            <a:xfrm>
              <a:off x="10760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2857;p48">
              <a:extLst>
                <a:ext uri="{FF2B5EF4-FFF2-40B4-BE49-F238E27FC236}">
                  <a16:creationId xmlns:a16="http://schemas.microsoft.com/office/drawing/2014/main" id="{9BB36E34-9CF1-2529-CFFB-2928AD6D071E}"/>
                </a:ext>
              </a:extLst>
            </p:cNvPr>
            <p:cNvSpPr/>
            <p:nvPr/>
          </p:nvSpPr>
          <p:spPr>
            <a:xfrm>
              <a:off x="10760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2858;p48">
              <a:extLst>
                <a:ext uri="{FF2B5EF4-FFF2-40B4-BE49-F238E27FC236}">
                  <a16:creationId xmlns:a16="http://schemas.microsoft.com/office/drawing/2014/main" id="{9D7D2B96-E382-9B3C-CE44-91ECEDEF1E5A}"/>
                </a:ext>
              </a:extLst>
            </p:cNvPr>
            <p:cNvSpPr/>
            <p:nvPr/>
          </p:nvSpPr>
          <p:spPr>
            <a:xfrm>
              <a:off x="10760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2859;p48">
              <a:extLst>
                <a:ext uri="{FF2B5EF4-FFF2-40B4-BE49-F238E27FC236}">
                  <a16:creationId xmlns:a16="http://schemas.microsoft.com/office/drawing/2014/main" id="{F532B6A3-7178-6F7E-5408-B86312E15CDB}"/>
                </a:ext>
              </a:extLst>
            </p:cNvPr>
            <p:cNvSpPr/>
            <p:nvPr/>
          </p:nvSpPr>
          <p:spPr>
            <a:xfrm>
              <a:off x="10760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2860;p48">
              <a:extLst>
                <a:ext uri="{FF2B5EF4-FFF2-40B4-BE49-F238E27FC236}">
                  <a16:creationId xmlns:a16="http://schemas.microsoft.com/office/drawing/2014/main" id="{130A1C74-CBDC-FA86-3295-CCA4FB991041}"/>
                </a:ext>
              </a:extLst>
            </p:cNvPr>
            <p:cNvSpPr/>
            <p:nvPr/>
          </p:nvSpPr>
          <p:spPr>
            <a:xfrm>
              <a:off x="10760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2861;p48">
              <a:extLst>
                <a:ext uri="{FF2B5EF4-FFF2-40B4-BE49-F238E27FC236}">
                  <a16:creationId xmlns:a16="http://schemas.microsoft.com/office/drawing/2014/main" id="{05FCC16D-C341-FCA0-0593-3D5DB5F12D9D}"/>
                </a:ext>
              </a:extLst>
            </p:cNvPr>
            <p:cNvSpPr/>
            <p:nvPr/>
          </p:nvSpPr>
          <p:spPr>
            <a:xfrm>
              <a:off x="1000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2862;p48">
              <a:extLst>
                <a:ext uri="{FF2B5EF4-FFF2-40B4-BE49-F238E27FC236}">
                  <a16:creationId xmlns:a16="http://schemas.microsoft.com/office/drawing/2014/main" id="{EC4099A2-4E7F-63FE-156F-0CA87823BC04}"/>
                </a:ext>
              </a:extLst>
            </p:cNvPr>
            <p:cNvSpPr/>
            <p:nvPr/>
          </p:nvSpPr>
          <p:spPr>
            <a:xfrm>
              <a:off x="1000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2863;p48">
              <a:extLst>
                <a:ext uri="{FF2B5EF4-FFF2-40B4-BE49-F238E27FC236}">
                  <a16:creationId xmlns:a16="http://schemas.microsoft.com/office/drawing/2014/main" id="{649C6DE1-D7B7-E350-780D-17B40F7ED9ED}"/>
                </a:ext>
              </a:extLst>
            </p:cNvPr>
            <p:cNvSpPr/>
            <p:nvPr/>
          </p:nvSpPr>
          <p:spPr>
            <a:xfrm>
              <a:off x="1000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2864;p48">
              <a:extLst>
                <a:ext uri="{FF2B5EF4-FFF2-40B4-BE49-F238E27FC236}">
                  <a16:creationId xmlns:a16="http://schemas.microsoft.com/office/drawing/2014/main" id="{C03C9122-E91A-ACAB-D52A-C6ADFDF801D0}"/>
                </a:ext>
              </a:extLst>
            </p:cNvPr>
            <p:cNvSpPr/>
            <p:nvPr/>
          </p:nvSpPr>
          <p:spPr>
            <a:xfrm>
              <a:off x="10000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2865;p48">
              <a:extLst>
                <a:ext uri="{FF2B5EF4-FFF2-40B4-BE49-F238E27FC236}">
                  <a16:creationId xmlns:a16="http://schemas.microsoft.com/office/drawing/2014/main" id="{A9CBB6D5-B46A-96B1-1B36-49A6DB400BD6}"/>
                </a:ext>
              </a:extLst>
            </p:cNvPr>
            <p:cNvSpPr/>
            <p:nvPr/>
          </p:nvSpPr>
          <p:spPr>
            <a:xfrm>
              <a:off x="1000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2866;p48">
              <a:extLst>
                <a:ext uri="{FF2B5EF4-FFF2-40B4-BE49-F238E27FC236}">
                  <a16:creationId xmlns:a16="http://schemas.microsoft.com/office/drawing/2014/main" id="{216FD0B2-BCFC-75F7-DC1B-E4AFB2E79F48}"/>
                </a:ext>
              </a:extLst>
            </p:cNvPr>
            <p:cNvSpPr/>
            <p:nvPr/>
          </p:nvSpPr>
          <p:spPr>
            <a:xfrm>
              <a:off x="1000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2867;p48">
              <a:extLst>
                <a:ext uri="{FF2B5EF4-FFF2-40B4-BE49-F238E27FC236}">
                  <a16:creationId xmlns:a16="http://schemas.microsoft.com/office/drawing/2014/main" id="{49DC78C4-3408-393B-5C56-8E0BD1AD6600}"/>
                </a:ext>
              </a:extLst>
            </p:cNvPr>
            <p:cNvSpPr/>
            <p:nvPr/>
          </p:nvSpPr>
          <p:spPr>
            <a:xfrm>
              <a:off x="1000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2868;p48">
              <a:extLst>
                <a:ext uri="{FF2B5EF4-FFF2-40B4-BE49-F238E27FC236}">
                  <a16:creationId xmlns:a16="http://schemas.microsoft.com/office/drawing/2014/main" id="{05ADCD03-85C1-1FB3-4AC6-E49323AE5C29}"/>
                </a:ext>
              </a:extLst>
            </p:cNvPr>
            <p:cNvSpPr/>
            <p:nvPr/>
          </p:nvSpPr>
          <p:spPr>
            <a:xfrm>
              <a:off x="1000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2869;p48">
              <a:extLst>
                <a:ext uri="{FF2B5EF4-FFF2-40B4-BE49-F238E27FC236}">
                  <a16:creationId xmlns:a16="http://schemas.microsoft.com/office/drawing/2014/main" id="{8992BCE8-388F-4D13-5A01-FE8FF4390157}"/>
                </a:ext>
              </a:extLst>
            </p:cNvPr>
            <p:cNvSpPr/>
            <p:nvPr/>
          </p:nvSpPr>
          <p:spPr>
            <a:xfrm>
              <a:off x="10000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2870;p48">
              <a:extLst>
                <a:ext uri="{FF2B5EF4-FFF2-40B4-BE49-F238E27FC236}">
                  <a16:creationId xmlns:a16="http://schemas.microsoft.com/office/drawing/2014/main" id="{F340F7A5-E030-9038-D737-E1A54F1102E7}"/>
                </a:ext>
              </a:extLst>
            </p:cNvPr>
            <p:cNvSpPr/>
            <p:nvPr/>
          </p:nvSpPr>
          <p:spPr>
            <a:xfrm>
              <a:off x="923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2871;p48">
              <a:extLst>
                <a:ext uri="{FF2B5EF4-FFF2-40B4-BE49-F238E27FC236}">
                  <a16:creationId xmlns:a16="http://schemas.microsoft.com/office/drawing/2014/main" id="{4C9AFC3E-FD93-2643-EE9F-98AD26D4DA9D}"/>
                </a:ext>
              </a:extLst>
            </p:cNvPr>
            <p:cNvSpPr/>
            <p:nvPr/>
          </p:nvSpPr>
          <p:spPr>
            <a:xfrm>
              <a:off x="923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2872;p48">
              <a:extLst>
                <a:ext uri="{FF2B5EF4-FFF2-40B4-BE49-F238E27FC236}">
                  <a16:creationId xmlns:a16="http://schemas.microsoft.com/office/drawing/2014/main" id="{E4E14EBC-445A-0470-7A80-9E70EBBF72BD}"/>
                </a:ext>
              </a:extLst>
            </p:cNvPr>
            <p:cNvSpPr/>
            <p:nvPr/>
          </p:nvSpPr>
          <p:spPr>
            <a:xfrm>
              <a:off x="923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2873;p48">
              <a:extLst>
                <a:ext uri="{FF2B5EF4-FFF2-40B4-BE49-F238E27FC236}">
                  <a16:creationId xmlns:a16="http://schemas.microsoft.com/office/drawing/2014/main" id="{8B3B59B4-9F2A-D4FF-030B-3056343D9420}"/>
                </a:ext>
              </a:extLst>
            </p:cNvPr>
            <p:cNvSpPr/>
            <p:nvPr/>
          </p:nvSpPr>
          <p:spPr>
            <a:xfrm>
              <a:off x="923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2874;p48">
              <a:extLst>
                <a:ext uri="{FF2B5EF4-FFF2-40B4-BE49-F238E27FC236}">
                  <a16:creationId xmlns:a16="http://schemas.microsoft.com/office/drawing/2014/main" id="{0CB7E608-C364-880A-8301-84ADAB42EAF6}"/>
                </a:ext>
              </a:extLst>
            </p:cNvPr>
            <p:cNvSpPr/>
            <p:nvPr/>
          </p:nvSpPr>
          <p:spPr>
            <a:xfrm>
              <a:off x="923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2875;p48">
              <a:extLst>
                <a:ext uri="{FF2B5EF4-FFF2-40B4-BE49-F238E27FC236}">
                  <a16:creationId xmlns:a16="http://schemas.microsoft.com/office/drawing/2014/main" id="{EB7B2859-B9E8-A4A6-13F9-5495AEB1A4A9}"/>
                </a:ext>
              </a:extLst>
            </p:cNvPr>
            <p:cNvSpPr/>
            <p:nvPr/>
          </p:nvSpPr>
          <p:spPr>
            <a:xfrm>
              <a:off x="923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2876;p48">
              <a:extLst>
                <a:ext uri="{FF2B5EF4-FFF2-40B4-BE49-F238E27FC236}">
                  <a16:creationId xmlns:a16="http://schemas.microsoft.com/office/drawing/2014/main" id="{7F8C93AC-A98C-EBEE-422B-345C087B18A1}"/>
                </a:ext>
              </a:extLst>
            </p:cNvPr>
            <p:cNvSpPr/>
            <p:nvPr/>
          </p:nvSpPr>
          <p:spPr>
            <a:xfrm>
              <a:off x="923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2877;p48">
              <a:extLst>
                <a:ext uri="{FF2B5EF4-FFF2-40B4-BE49-F238E27FC236}">
                  <a16:creationId xmlns:a16="http://schemas.microsoft.com/office/drawing/2014/main" id="{C1459CE5-2E98-5C51-AD4A-3D56F5536BFE}"/>
                </a:ext>
              </a:extLst>
            </p:cNvPr>
            <p:cNvSpPr/>
            <p:nvPr/>
          </p:nvSpPr>
          <p:spPr>
            <a:xfrm>
              <a:off x="847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2878;p48">
              <a:extLst>
                <a:ext uri="{FF2B5EF4-FFF2-40B4-BE49-F238E27FC236}">
                  <a16:creationId xmlns:a16="http://schemas.microsoft.com/office/drawing/2014/main" id="{DC221B51-15D4-31B0-CFC3-4AEBB6749DB8}"/>
                </a:ext>
              </a:extLst>
            </p:cNvPr>
            <p:cNvSpPr/>
            <p:nvPr/>
          </p:nvSpPr>
          <p:spPr>
            <a:xfrm>
              <a:off x="8476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2879;p48">
              <a:extLst>
                <a:ext uri="{FF2B5EF4-FFF2-40B4-BE49-F238E27FC236}">
                  <a16:creationId xmlns:a16="http://schemas.microsoft.com/office/drawing/2014/main" id="{435E4B70-13E6-4311-52F8-9C2094D0AE44}"/>
                </a:ext>
              </a:extLst>
            </p:cNvPr>
            <p:cNvSpPr/>
            <p:nvPr/>
          </p:nvSpPr>
          <p:spPr>
            <a:xfrm>
              <a:off x="847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2880;p48">
              <a:extLst>
                <a:ext uri="{FF2B5EF4-FFF2-40B4-BE49-F238E27FC236}">
                  <a16:creationId xmlns:a16="http://schemas.microsoft.com/office/drawing/2014/main" id="{BE8341A4-4374-A873-CC27-5C557E4C3984}"/>
                </a:ext>
              </a:extLst>
            </p:cNvPr>
            <p:cNvSpPr/>
            <p:nvPr/>
          </p:nvSpPr>
          <p:spPr>
            <a:xfrm>
              <a:off x="847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2881;p48">
              <a:extLst>
                <a:ext uri="{FF2B5EF4-FFF2-40B4-BE49-F238E27FC236}">
                  <a16:creationId xmlns:a16="http://schemas.microsoft.com/office/drawing/2014/main" id="{3E06D7CB-BEE4-AA75-4236-C930DD797BEA}"/>
                </a:ext>
              </a:extLst>
            </p:cNvPr>
            <p:cNvSpPr/>
            <p:nvPr/>
          </p:nvSpPr>
          <p:spPr>
            <a:xfrm>
              <a:off x="847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2882;p48">
              <a:extLst>
                <a:ext uri="{FF2B5EF4-FFF2-40B4-BE49-F238E27FC236}">
                  <a16:creationId xmlns:a16="http://schemas.microsoft.com/office/drawing/2014/main" id="{C61BAE2E-4367-B60A-7498-76C0B06E7667}"/>
                </a:ext>
              </a:extLst>
            </p:cNvPr>
            <p:cNvSpPr/>
            <p:nvPr/>
          </p:nvSpPr>
          <p:spPr>
            <a:xfrm>
              <a:off x="847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2883;p48">
              <a:extLst>
                <a:ext uri="{FF2B5EF4-FFF2-40B4-BE49-F238E27FC236}">
                  <a16:creationId xmlns:a16="http://schemas.microsoft.com/office/drawing/2014/main" id="{8B27173F-0A4E-8F10-0949-E3A8B5FBDB2E}"/>
                </a:ext>
              </a:extLst>
            </p:cNvPr>
            <p:cNvSpPr/>
            <p:nvPr/>
          </p:nvSpPr>
          <p:spPr>
            <a:xfrm>
              <a:off x="7714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2884;p48">
              <a:extLst>
                <a:ext uri="{FF2B5EF4-FFF2-40B4-BE49-F238E27FC236}">
                  <a16:creationId xmlns:a16="http://schemas.microsoft.com/office/drawing/2014/main" id="{B220EE34-2DAD-C3BE-BD41-0745A9F12434}"/>
                </a:ext>
              </a:extLst>
            </p:cNvPr>
            <p:cNvSpPr/>
            <p:nvPr/>
          </p:nvSpPr>
          <p:spPr>
            <a:xfrm>
              <a:off x="7714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2885;p48">
              <a:extLst>
                <a:ext uri="{FF2B5EF4-FFF2-40B4-BE49-F238E27FC236}">
                  <a16:creationId xmlns:a16="http://schemas.microsoft.com/office/drawing/2014/main" id="{886BD111-460C-CE7B-868E-732700A5C483}"/>
                </a:ext>
              </a:extLst>
            </p:cNvPr>
            <p:cNvSpPr/>
            <p:nvPr/>
          </p:nvSpPr>
          <p:spPr>
            <a:xfrm>
              <a:off x="7714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2886;p48">
              <a:extLst>
                <a:ext uri="{FF2B5EF4-FFF2-40B4-BE49-F238E27FC236}">
                  <a16:creationId xmlns:a16="http://schemas.microsoft.com/office/drawing/2014/main" id="{20785CC3-3849-A7C8-459C-75BCFC33937F}"/>
                </a:ext>
              </a:extLst>
            </p:cNvPr>
            <p:cNvSpPr/>
            <p:nvPr/>
          </p:nvSpPr>
          <p:spPr>
            <a:xfrm>
              <a:off x="7714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2887;p48">
              <a:extLst>
                <a:ext uri="{FF2B5EF4-FFF2-40B4-BE49-F238E27FC236}">
                  <a16:creationId xmlns:a16="http://schemas.microsoft.com/office/drawing/2014/main" id="{D4384DF5-3114-2335-5C93-4E1D29A4843A}"/>
                </a:ext>
              </a:extLst>
            </p:cNvPr>
            <p:cNvSpPr/>
            <p:nvPr/>
          </p:nvSpPr>
          <p:spPr>
            <a:xfrm>
              <a:off x="6952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2888;p48">
              <a:extLst>
                <a:ext uri="{FF2B5EF4-FFF2-40B4-BE49-F238E27FC236}">
                  <a16:creationId xmlns:a16="http://schemas.microsoft.com/office/drawing/2014/main" id="{F4965F81-8BA3-3EC9-E3BA-A455C6A4ABD4}"/>
                </a:ext>
              </a:extLst>
            </p:cNvPr>
            <p:cNvSpPr/>
            <p:nvPr/>
          </p:nvSpPr>
          <p:spPr>
            <a:xfrm>
              <a:off x="6952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2889;p48">
              <a:extLst>
                <a:ext uri="{FF2B5EF4-FFF2-40B4-BE49-F238E27FC236}">
                  <a16:creationId xmlns:a16="http://schemas.microsoft.com/office/drawing/2014/main" id="{96468FD9-A5B3-067A-82AD-A49CEE79D10B}"/>
                </a:ext>
              </a:extLst>
            </p:cNvPr>
            <p:cNvSpPr/>
            <p:nvPr/>
          </p:nvSpPr>
          <p:spPr>
            <a:xfrm>
              <a:off x="6952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2890;p48">
              <a:extLst>
                <a:ext uri="{FF2B5EF4-FFF2-40B4-BE49-F238E27FC236}">
                  <a16:creationId xmlns:a16="http://schemas.microsoft.com/office/drawing/2014/main" id="{B2ABDAAB-54AB-157A-EFB2-2F7005D8AD7C}"/>
                </a:ext>
              </a:extLst>
            </p:cNvPr>
            <p:cNvSpPr/>
            <p:nvPr/>
          </p:nvSpPr>
          <p:spPr>
            <a:xfrm>
              <a:off x="6952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2891;p48">
              <a:extLst>
                <a:ext uri="{FF2B5EF4-FFF2-40B4-BE49-F238E27FC236}">
                  <a16:creationId xmlns:a16="http://schemas.microsoft.com/office/drawing/2014/main" id="{D79D5405-CB2B-4915-2E06-9E178B7C0F7F}"/>
                </a:ext>
              </a:extLst>
            </p:cNvPr>
            <p:cNvSpPr/>
            <p:nvPr/>
          </p:nvSpPr>
          <p:spPr>
            <a:xfrm>
              <a:off x="6189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2892;p48">
              <a:extLst>
                <a:ext uri="{FF2B5EF4-FFF2-40B4-BE49-F238E27FC236}">
                  <a16:creationId xmlns:a16="http://schemas.microsoft.com/office/drawing/2014/main" id="{58AA7A83-4F3B-80FB-B989-A767C3CE7DC3}"/>
                </a:ext>
              </a:extLst>
            </p:cNvPr>
            <p:cNvSpPr/>
            <p:nvPr/>
          </p:nvSpPr>
          <p:spPr>
            <a:xfrm>
              <a:off x="6189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2893;p48">
              <a:extLst>
                <a:ext uri="{FF2B5EF4-FFF2-40B4-BE49-F238E27FC236}">
                  <a16:creationId xmlns:a16="http://schemas.microsoft.com/office/drawing/2014/main" id="{7B18F48D-DCB2-A5F9-CAA2-68F2903E3F34}"/>
                </a:ext>
              </a:extLst>
            </p:cNvPr>
            <p:cNvSpPr/>
            <p:nvPr/>
          </p:nvSpPr>
          <p:spPr>
            <a:xfrm>
              <a:off x="6189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2894;p48">
              <a:extLst>
                <a:ext uri="{FF2B5EF4-FFF2-40B4-BE49-F238E27FC236}">
                  <a16:creationId xmlns:a16="http://schemas.microsoft.com/office/drawing/2014/main" id="{6620DC95-3CE6-2140-4B58-4C4A38D16717}"/>
                </a:ext>
              </a:extLst>
            </p:cNvPr>
            <p:cNvSpPr/>
            <p:nvPr/>
          </p:nvSpPr>
          <p:spPr>
            <a:xfrm>
              <a:off x="6189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2895;p48">
              <a:extLst>
                <a:ext uri="{FF2B5EF4-FFF2-40B4-BE49-F238E27FC236}">
                  <a16:creationId xmlns:a16="http://schemas.microsoft.com/office/drawing/2014/main" id="{10599644-D4C6-FCF4-B968-87C59DDEBDC7}"/>
                </a:ext>
              </a:extLst>
            </p:cNvPr>
            <p:cNvSpPr/>
            <p:nvPr/>
          </p:nvSpPr>
          <p:spPr>
            <a:xfrm>
              <a:off x="5427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2896;p48">
              <a:extLst>
                <a:ext uri="{FF2B5EF4-FFF2-40B4-BE49-F238E27FC236}">
                  <a16:creationId xmlns:a16="http://schemas.microsoft.com/office/drawing/2014/main" id="{80A0BCDC-0EF9-86BD-5B1E-B659DEB14D18}"/>
                </a:ext>
              </a:extLst>
            </p:cNvPr>
            <p:cNvSpPr/>
            <p:nvPr/>
          </p:nvSpPr>
          <p:spPr>
            <a:xfrm>
              <a:off x="5427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2897;p48">
              <a:extLst>
                <a:ext uri="{FF2B5EF4-FFF2-40B4-BE49-F238E27FC236}">
                  <a16:creationId xmlns:a16="http://schemas.microsoft.com/office/drawing/2014/main" id="{EA9AFC7A-2C9C-513A-6F46-8BA1CE395533}"/>
                </a:ext>
              </a:extLst>
            </p:cNvPr>
            <p:cNvSpPr/>
            <p:nvPr/>
          </p:nvSpPr>
          <p:spPr>
            <a:xfrm>
              <a:off x="5427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2898;p48">
              <a:extLst>
                <a:ext uri="{FF2B5EF4-FFF2-40B4-BE49-F238E27FC236}">
                  <a16:creationId xmlns:a16="http://schemas.microsoft.com/office/drawing/2014/main" id="{02237CC5-C3ED-D7C4-0C7C-0D14C9FA813B}"/>
                </a:ext>
              </a:extLst>
            </p:cNvPr>
            <p:cNvSpPr/>
            <p:nvPr/>
          </p:nvSpPr>
          <p:spPr>
            <a:xfrm>
              <a:off x="5427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2899;p48">
              <a:extLst>
                <a:ext uri="{FF2B5EF4-FFF2-40B4-BE49-F238E27FC236}">
                  <a16:creationId xmlns:a16="http://schemas.microsoft.com/office/drawing/2014/main" id="{1FA9E5C0-EE58-A836-14DE-5A1A7FC87451}"/>
                </a:ext>
              </a:extLst>
            </p:cNvPr>
            <p:cNvSpPr/>
            <p:nvPr/>
          </p:nvSpPr>
          <p:spPr>
            <a:xfrm>
              <a:off x="4665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2900;p48">
              <a:extLst>
                <a:ext uri="{FF2B5EF4-FFF2-40B4-BE49-F238E27FC236}">
                  <a16:creationId xmlns:a16="http://schemas.microsoft.com/office/drawing/2014/main" id="{2F7A93DA-4973-A70A-A15B-B70109B4EF3A}"/>
                </a:ext>
              </a:extLst>
            </p:cNvPr>
            <p:cNvSpPr/>
            <p:nvPr/>
          </p:nvSpPr>
          <p:spPr>
            <a:xfrm>
              <a:off x="4665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2901;p48">
              <a:extLst>
                <a:ext uri="{FF2B5EF4-FFF2-40B4-BE49-F238E27FC236}">
                  <a16:creationId xmlns:a16="http://schemas.microsoft.com/office/drawing/2014/main" id="{99C629FD-0FA3-C937-1CA2-E638EA783CE4}"/>
                </a:ext>
              </a:extLst>
            </p:cNvPr>
            <p:cNvSpPr/>
            <p:nvPr/>
          </p:nvSpPr>
          <p:spPr>
            <a:xfrm>
              <a:off x="4665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2902;p48">
              <a:extLst>
                <a:ext uri="{FF2B5EF4-FFF2-40B4-BE49-F238E27FC236}">
                  <a16:creationId xmlns:a16="http://schemas.microsoft.com/office/drawing/2014/main" id="{22391C1B-DF70-0C37-3A23-95181661717E}"/>
                </a:ext>
              </a:extLst>
            </p:cNvPr>
            <p:cNvSpPr/>
            <p:nvPr/>
          </p:nvSpPr>
          <p:spPr>
            <a:xfrm>
              <a:off x="4665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2903;p48">
              <a:extLst>
                <a:ext uri="{FF2B5EF4-FFF2-40B4-BE49-F238E27FC236}">
                  <a16:creationId xmlns:a16="http://schemas.microsoft.com/office/drawing/2014/main" id="{457B2DB1-6CD0-FFE3-2619-BA732A75C88B}"/>
                </a:ext>
              </a:extLst>
            </p:cNvPr>
            <p:cNvSpPr/>
            <p:nvPr/>
          </p:nvSpPr>
          <p:spPr>
            <a:xfrm>
              <a:off x="390550" y="187605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2904;p48">
              <a:extLst>
                <a:ext uri="{FF2B5EF4-FFF2-40B4-BE49-F238E27FC236}">
                  <a16:creationId xmlns:a16="http://schemas.microsoft.com/office/drawing/2014/main" id="{22CC1EAC-6B49-F557-09EE-776129F92A32}"/>
                </a:ext>
              </a:extLst>
            </p:cNvPr>
            <p:cNvSpPr/>
            <p:nvPr/>
          </p:nvSpPr>
          <p:spPr>
            <a:xfrm>
              <a:off x="390550" y="17998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2905;p48">
              <a:extLst>
                <a:ext uri="{FF2B5EF4-FFF2-40B4-BE49-F238E27FC236}">
                  <a16:creationId xmlns:a16="http://schemas.microsoft.com/office/drawing/2014/main" id="{C0C42B70-0823-7EE4-01EE-B85447A1AA48}"/>
                </a:ext>
              </a:extLst>
            </p:cNvPr>
            <p:cNvSpPr/>
            <p:nvPr/>
          </p:nvSpPr>
          <p:spPr>
            <a:xfrm>
              <a:off x="3905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2906;p48">
              <a:extLst>
                <a:ext uri="{FF2B5EF4-FFF2-40B4-BE49-F238E27FC236}">
                  <a16:creationId xmlns:a16="http://schemas.microsoft.com/office/drawing/2014/main" id="{994E3DA0-651E-A15A-37AB-87EF90CB0021}"/>
                </a:ext>
              </a:extLst>
            </p:cNvPr>
            <p:cNvSpPr/>
            <p:nvPr/>
          </p:nvSpPr>
          <p:spPr>
            <a:xfrm>
              <a:off x="3905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2907;p48">
              <a:extLst>
                <a:ext uri="{FF2B5EF4-FFF2-40B4-BE49-F238E27FC236}">
                  <a16:creationId xmlns:a16="http://schemas.microsoft.com/office/drawing/2014/main" id="{500E9CC8-21C1-2199-5B32-E9DA09974472}"/>
                </a:ext>
              </a:extLst>
            </p:cNvPr>
            <p:cNvSpPr/>
            <p:nvPr/>
          </p:nvSpPr>
          <p:spPr>
            <a:xfrm>
              <a:off x="390550" y="157140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2908;p48">
              <a:extLst>
                <a:ext uri="{FF2B5EF4-FFF2-40B4-BE49-F238E27FC236}">
                  <a16:creationId xmlns:a16="http://schemas.microsoft.com/office/drawing/2014/main" id="{731B5D0F-E887-CD9C-8C7B-40F86313F197}"/>
                </a:ext>
              </a:extLst>
            </p:cNvPr>
            <p:cNvSpPr/>
            <p:nvPr/>
          </p:nvSpPr>
          <p:spPr>
            <a:xfrm>
              <a:off x="314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2909;p48">
              <a:extLst>
                <a:ext uri="{FF2B5EF4-FFF2-40B4-BE49-F238E27FC236}">
                  <a16:creationId xmlns:a16="http://schemas.microsoft.com/office/drawing/2014/main" id="{0EC12AB1-BFC9-D0F4-076C-631A79371E9E}"/>
                </a:ext>
              </a:extLst>
            </p:cNvPr>
            <p:cNvSpPr/>
            <p:nvPr/>
          </p:nvSpPr>
          <p:spPr>
            <a:xfrm>
              <a:off x="314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2910;p48">
              <a:extLst>
                <a:ext uri="{FF2B5EF4-FFF2-40B4-BE49-F238E27FC236}">
                  <a16:creationId xmlns:a16="http://schemas.microsoft.com/office/drawing/2014/main" id="{1E6AAE7E-F6B5-5A0D-F9C3-30E5E42614D9}"/>
                </a:ext>
              </a:extLst>
            </p:cNvPr>
            <p:cNvSpPr/>
            <p:nvPr/>
          </p:nvSpPr>
          <p:spPr>
            <a:xfrm>
              <a:off x="314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2911;p48">
              <a:extLst>
                <a:ext uri="{FF2B5EF4-FFF2-40B4-BE49-F238E27FC236}">
                  <a16:creationId xmlns:a16="http://schemas.microsoft.com/office/drawing/2014/main" id="{BE392AAF-D11C-AD03-186A-1DE129F6FEDC}"/>
                </a:ext>
              </a:extLst>
            </p:cNvPr>
            <p:cNvSpPr/>
            <p:nvPr/>
          </p:nvSpPr>
          <p:spPr>
            <a:xfrm>
              <a:off x="314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2912;p48">
              <a:extLst>
                <a:ext uri="{FF2B5EF4-FFF2-40B4-BE49-F238E27FC236}">
                  <a16:creationId xmlns:a16="http://schemas.microsoft.com/office/drawing/2014/main" id="{F1919C2D-A89B-B1F0-DD4A-995A2D05955C}"/>
                </a:ext>
              </a:extLst>
            </p:cNvPr>
            <p:cNvSpPr/>
            <p:nvPr/>
          </p:nvSpPr>
          <p:spPr>
            <a:xfrm>
              <a:off x="314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2913;p48">
              <a:extLst>
                <a:ext uri="{FF2B5EF4-FFF2-40B4-BE49-F238E27FC236}">
                  <a16:creationId xmlns:a16="http://schemas.microsoft.com/office/drawing/2014/main" id="{E398435E-5C9A-7754-5753-6BBAF7B06BAF}"/>
                </a:ext>
              </a:extLst>
            </p:cNvPr>
            <p:cNvSpPr/>
            <p:nvPr/>
          </p:nvSpPr>
          <p:spPr>
            <a:xfrm>
              <a:off x="314325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2914;p48">
              <a:extLst>
                <a:ext uri="{FF2B5EF4-FFF2-40B4-BE49-F238E27FC236}">
                  <a16:creationId xmlns:a16="http://schemas.microsoft.com/office/drawing/2014/main" id="{9FE4779E-6F91-2F18-D3C3-AC21E864C002}"/>
                </a:ext>
              </a:extLst>
            </p:cNvPr>
            <p:cNvSpPr/>
            <p:nvPr/>
          </p:nvSpPr>
          <p:spPr>
            <a:xfrm>
              <a:off x="238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2915;p48">
              <a:extLst>
                <a:ext uri="{FF2B5EF4-FFF2-40B4-BE49-F238E27FC236}">
                  <a16:creationId xmlns:a16="http://schemas.microsoft.com/office/drawing/2014/main" id="{0BA318E9-DDD7-EFF6-22DC-402869AD627C}"/>
                </a:ext>
              </a:extLst>
            </p:cNvPr>
            <p:cNvSpPr/>
            <p:nvPr/>
          </p:nvSpPr>
          <p:spPr>
            <a:xfrm>
              <a:off x="238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2916;p48">
              <a:extLst>
                <a:ext uri="{FF2B5EF4-FFF2-40B4-BE49-F238E27FC236}">
                  <a16:creationId xmlns:a16="http://schemas.microsoft.com/office/drawing/2014/main" id="{FAD85519-7A16-884B-F9E6-A598AB5E6F3A}"/>
                </a:ext>
              </a:extLst>
            </p:cNvPr>
            <p:cNvSpPr/>
            <p:nvPr/>
          </p:nvSpPr>
          <p:spPr>
            <a:xfrm>
              <a:off x="238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2917;p48">
              <a:extLst>
                <a:ext uri="{FF2B5EF4-FFF2-40B4-BE49-F238E27FC236}">
                  <a16:creationId xmlns:a16="http://schemas.microsoft.com/office/drawing/2014/main" id="{4610BF5B-18F3-AE48-E361-3E2FF3230273}"/>
                </a:ext>
              </a:extLst>
            </p:cNvPr>
            <p:cNvSpPr/>
            <p:nvPr/>
          </p:nvSpPr>
          <p:spPr>
            <a:xfrm>
              <a:off x="238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2918;p48">
              <a:extLst>
                <a:ext uri="{FF2B5EF4-FFF2-40B4-BE49-F238E27FC236}">
                  <a16:creationId xmlns:a16="http://schemas.microsoft.com/office/drawing/2014/main" id="{050AB80F-894D-0E7D-AC42-49F6FA8BC930}"/>
                </a:ext>
              </a:extLst>
            </p:cNvPr>
            <p:cNvSpPr/>
            <p:nvPr/>
          </p:nvSpPr>
          <p:spPr>
            <a:xfrm>
              <a:off x="44278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2919;p48">
              <a:extLst>
                <a:ext uri="{FF2B5EF4-FFF2-40B4-BE49-F238E27FC236}">
                  <a16:creationId xmlns:a16="http://schemas.microsoft.com/office/drawing/2014/main" id="{B8212D55-C75A-A38E-C9F1-29540C9E6375}"/>
                </a:ext>
              </a:extLst>
            </p:cNvPr>
            <p:cNvSpPr/>
            <p:nvPr/>
          </p:nvSpPr>
          <p:spPr>
            <a:xfrm>
              <a:off x="44278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2920;p48">
              <a:extLst>
                <a:ext uri="{FF2B5EF4-FFF2-40B4-BE49-F238E27FC236}">
                  <a16:creationId xmlns:a16="http://schemas.microsoft.com/office/drawing/2014/main" id="{9C9A34E6-E0FF-C802-AB70-680810F187BF}"/>
                </a:ext>
              </a:extLst>
            </p:cNvPr>
            <p:cNvSpPr/>
            <p:nvPr/>
          </p:nvSpPr>
          <p:spPr>
            <a:xfrm>
              <a:off x="45040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2921;p48">
              <a:extLst>
                <a:ext uri="{FF2B5EF4-FFF2-40B4-BE49-F238E27FC236}">
                  <a16:creationId xmlns:a16="http://schemas.microsoft.com/office/drawing/2014/main" id="{D127BF6A-E718-7E96-5F19-2345EA218D20}"/>
                </a:ext>
              </a:extLst>
            </p:cNvPr>
            <p:cNvSpPr/>
            <p:nvPr/>
          </p:nvSpPr>
          <p:spPr>
            <a:xfrm>
              <a:off x="45040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2922;p48">
              <a:extLst>
                <a:ext uri="{FF2B5EF4-FFF2-40B4-BE49-F238E27FC236}">
                  <a16:creationId xmlns:a16="http://schemas.microsoft.com/office/drawing/2014/main" id="{82D63891-D8B2-839F-9CE1-EA25AE74DA95}"/>
                </a:ext>
              </a:extLst>
            </p:cNvPr>
            <p:cNvSpPr/>
            <p:nvPr/>
          </p:nvSpPr>
          <p:spPr>
            <a:xfrm>
              <a:off x="45802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2923;p48">
              <a:extLst>
                <a:ext uri="{FF2B5EF4-FFF2-40B4-BE49-F238E27FC236}">
                  <a16:creationId xmlns:a16="http://schemas.microsoft.com/office/drawing/2014/main" id="{52F55D01-41A3-D851-8515-19C5842E04AE}"/>
                </a:ext>
              </a:extLst>
            </p:cNvPr>
            <p:cNvSpPr/>
            <p:nvPr/>
          </p:nvSpPr>
          <p:spPr>
            <a:xfrm>
              <a:off x="45040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2924;p48">
              <a:extLst>
                <a:ext uri="{FF2B5EF4-FFF2-40B4-BE49-F238E27FC236}">
                  <a16:creationId xmlns:a16="http://schemas.microsoft.com/office/drawing/2014/main" id="{23694B6E-0907-95D6-57B5-098A190E33E1}"/>
                </a:ext>
              </a:extLst>
            </p:cNvPr>
            <p:cNvSpPr/>
            <p:nvPr/>
          </p:nvSpPr>
          <p:spPr>
            <a:xfrm>
              <a:off x="511335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2925;p48">
              <a:extLst>
                <a:ext uri="{FF2B5EF4-FFF2-40B4-BE49-F238E27FC236}">
                  <a16:creationId xmlns:a16="http://schemas.microsoft.com/office/drawing/2014/main" id="{9168CA9B-532D-A530-87DA-9869534ED60C}"/>
                </a:ext>
              </a:extLst>
            </p:cNvPr>
            <p:cNvSpPr/>
            <p:nvPr/>
          </p:nvSpPr>
          <p:spPr>
            <a:xfrm>
              <a:off x="511335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2926;p48">
              <a:extLst>
                <a:ext uri="{FF2B5EF4-FFF2-40B4-BE49-F238E27FC236}">
                  <a16:creationId xmlns:a16="http://schemas.microsoft.com/office/drawing/2014/main" id="{D92517E6-30D7-DD60-4119-17D311B7156E}"/>
                </a:ext>
              </a:extLst>
            </p:cNvPr>
            <p:cNvSpPr/>
            <p:nvPr/>
          </p:nvSpPr>
          <p:spPr>
            <a:xfrm>
              <a:off x="51133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2927;p48">
              <a:extLst>
                <a:ext uri="{FF2B5EF4-FFF2-40B4-BE49-F238E27FC236}">
                  <a16:creationId xmlns:a16="http://schemas.microsoft.com/office/drawing/2014/main" id="{5B658F96-5611-5EEF-FB85-58C8CF37284E}"/>
                </a:ext>
              </a:extLst>
            </p:cNvPr>
            <p:cNvSpPr/>
            <p:nvPr/>
          </p:nvSpPr>
          <p:spPr>
            <a:xfrm>
              <a:off x="51133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2928;p48">
              <a:extLst>
                <a:ext uri="{FF2B5EF4-FFF2-40B4-BE49-F238E27FC236}">
                  <a16:creationId xmlns:a16="http://schemas.microsoft.com/office/drawing/2014/main" id="{1DB80004-3B9E-4246-CE4B-71006F1F57AF}"/>
                </a:ext>
              </a:extLst>
            </p:cNvPr>
            <p:cNvSpPr/>
            <p:nvPr/>
          </p:nvSpPr>
          <p:spPr>
            <a:xfrm>
              <a:off x="511335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2929;p48">
              <a:extLst>
                <a:ext uri="{FF2B5EF4-FFF2-40B4-BE49-F238E27FC236}">
                  <a16:creationId xmlns:a16="http://schemas.microsoft.com/office/drawing/2014/main" id="{30FD2F63-876D-95C3-2F85-A1CCCE4C0F90}"/>
                </a:ext>
              </a:extLst>
            </p:cNvPr>
            <p:cNvSpPr/>
            <p:nvPr/>
          </p:nvSpPr>
          <p:spPr>
            <a:xfrm>
              <a:off x="5113350" y="18760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2930;p48">
              <a:extLst>
                <a:ext uri="{FF2B5EF4-FFF2-40B4-BE49-F238E27FC236}">
                  <a16:creationId xmlns:a16="http://schemas.microsoft.com/office/drawing/2014/main" id="{2F3F27AE-6705-7B18-EF5A-E9710454F92F}"/>
                </a:ext>
              </a:extLst>
            </p:cNvPr>
            <p:cNvSpPr/>
            <p:nvPr/>
          </p:nvSpPr>
          <p:spPr>
            <a:xfrm>
              <a:off x="511335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2931;p48">
              <a:extLst>
                <a:ext uri="{FF2B5EF4-FFF2-40B4-BE49-F238E27FC236}">
                  <a16:creationId xmlns:a16="http://schemas.microsoft.com/office/drawing/2014/main" id="{C2914BD2-ADD6-658D-F66E-9E9DBF0695C0}"/>
                </a:ext>
              </a:extLst>
            </p:cNvPr>
            <p:cNvSpPr/>
            <p:nvPr/>
          </p:nvSpPr>
          <p:spPr>
            <a:xfrm>
              <a:off x="511335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2932;p48">
              <a:extLst>
                <a:ext uri="{FF2B5EF4-FFF2-40B4-BE49-F238E27FC236}">
                  <a16:creationId xmlns:a16="http://schemas.microsoft.com/office/drawing/2014/main" id="{5825B337-FFB4-EB60-261D-F9F9D4860B49}"/>
                </a:ext>
              </a:extLst>
            </p:cNvPr>
            <p:cNvSpPr/>
            <p:nvPr/>
          </p:nvSpPr>
          <p:spPr>
            <a:xfrm>
              <a:off x="511335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2933;p48">
              <a:extLst>
                <a:ext uri="{FF2B5EF4-FFF2-40B4-BE49-F238E27FC236}">
                  <a16:creationId xmlns:a16="http://schemas.microsoft.com/office/drawing/2014/main" id="{79313E1F-F24A-6AB4-9114-D036CCFFCF54}"/>
                </a:ext>
              </a:extLst>
            </p:cNvPr>
            <p:cNvSpPr/>
            <p:nvPr/>
          </p:nvSpPr>
          <p:spPr>
            <a:xfrm>
              <a:off x="511335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2934;p48">
              <a:extLst>
                <a:ext uri="{FF2B5EF4-FFF2-40B4-BE49-F238E27FC236}">
                  <a16:creationId xmlns:a16="http://schemas.microsoft.com/office/drawing/2014/main" id="{62144DAD-EFFF-5297-E4B4-9063B6A81C5E}"/>
                </a:ext>
              </a:extLst>
            </p:cNvPr>
            <p:cNvSpPr/>
            <p:nvPr/>
          </p:nvSpPr>
          <p:spPr>
            <a:xfrm>
              <a:off x="511335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2935;p48">
              <a:extLst>
                <a:ext uri="{FF2B5EF4-FFF2-40B4-BE49-F238E27FC236}">
                  <a16:creationId xmlns:a16="http://schemas.microsoft.com/office/drawing/2014/main" id="{879834BD-F1A4-F3B4-1025-938823FE3293}"/>
                </a:ext>
              </a:extLst>
            </p:cNvPr>
            <p:cNvSpPr/>
            <p:nvPr/>
          </p:nvSpPr>
          <p:spPr>
            <a:xfrm>
              <a:off x="511335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2936;p48">
              <a:extLst>
                <a:ext uri="{FF2B5EF4-FFF2-40B4-BE49-F238E27FC236}">
                  <a16:creationId xmlns:a16="http://schemas.microsoft.com/office/drawing/2014/main" id="{8EFBF4DE-2128-0F94-A814-D0C6A335CD83}"/>
                </a:ext>
              </a:extLst>
            </p:cNvPr>
            <p:cNvSpPr/>
            <p:nvPr/>
          </p:nvSpPr>
          <p:spPr>
            <a:xfrm>
              <a:off x="511335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2937;p48">
              <a:extLst>
                <a:ext uri="{FF2B5EF4-FFF2-40B4-BE49-F238E27FC236}">
                  <a16:creationId xmlns:a16="http://schemas.microsoft.com/office/drawing/2014/main" id="{2843AE2C-4962-0B08-BD15-CB1C364564BD}"/>
                </a:ext>
              </a:extLst>
            </p:cNvPr>
            <p:cNvSpPr/>
            <p:nvPr/>
          </p:nvSpPr>
          <p:spPr>
            <a:xfrm>
              <a:off x="511335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2938;p48">
              <a:extLst>
                <a:ext uri="{FF2B5EF4-FFF2-40B4-BE49-F238E27FC236}">
                  <a16:creationId xmlns:a16="http://schemas.microsoft.com/office/drawing/2014/main" id="{5CA49FB8-1861-8301-241C-3085D7F7257B}"/>
                </a:ext>
              </a:extLst>
            </p:cNvPr>
            <p:cNvSpPr/>
            <p:nvPr/>
          </p:nvSpPr>
          <p:spPr>
            <a:xfrm>
              <a:off x="47324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2939;p48">
              <a:extLst>
                <a:ext uri="{FF2B5EF4-FFF2-40B4-BE49-F238E27FC236}">
                  <a16:creationId xmlns:a16="http://schemas.microsoft.com/office/drawing/2014/main" id="{D72D7FD2-C6B1-730B-FA8A-57CD4AA1D690}"/>
                </a:ext>
              </a:extLst>
            </p:cNvPr>
            <p:cNvSpPr/>
            <p:nvPr/>
          </p:nvSpPr>
          <p:spPr>
            <a:xfrm>
              <a:off x="47324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2940;p48">
              <a:extLst>
                <a:ext uri="{FF2B5EF4-FFF2-40B4-BE49-F238E27FC236}">
                  <a16:creationId xmlns:a16="http://schemas.microsoft.com/office/drawing/2014/main" id="{37437F39-97E3-623D-5D32-858B955A0E0E}"/>
                </a:ext>
              </a:extLst>
            </p:cNvPr>
            <p:cNvSpPr/>
            <p:nvPr/>
          </p:nvSpPr>
          <p:spPr>
            <a:xfrm>
              <a:off x="47324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2941;p48">
              <a:extLst>
                <a:ext uri="{FF2B5EF4-FFF2-40B4-BE49-F238E27FC236}">
                  <a16:creationId xmlns:a16="http://schemas.microsoft.com/office/drawing/2014/main" id="{0FF5272E-752E-D8D1-ECC8-FA97287E5CC5}"/>
                </a:ext>
              </a:extLst>
            </p:cNvPr>
            <p:cNvSpPr/>
            <p:nvPr/>
          </p:nvSpPr>
          <p:spPr>
            <a:xfrm>
              <a:off x="47324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2942;p48">
              <a:extLst>
                <a:ext uri="{FF2B5EF4-FFF2-40B4-BE49-F238E27FC236}">
                  <a16:creationId xmlns:a16="http://schemas.microsoft.com/office/drawing/2014/main" id="{A67172A6-E63C-352C-1AA9-A63FF5E55AB8}"/>
                </a:ext>
              </a:extLst>
            </p:cNvPr>
            <p:cNvSpPr/>
            <p:nvPr/>
          </p:nvSpPr>
          <p:spPr>
            <a:xfrm>
              <a:off x="47324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2943;p48">
              <a:extLst>
                <a:ext uri="{FF2B5EF4-FFF2-40B4-BE49-F238E27FC236}">
                  <a16:creationId xmlns:a16="http://schemas.microsoft.com/office/drawing/2014/main" id="{41139794-050C-5EBF-D804-F3BCD6ED4167}"/>
                </a:ext>
              </a:extLst>
            </p:cNvPr>
            <p:cNvSpPr/>
            <p:nvPr/>
          </p:nvSpPr>
          <p:spPr>
            <a:xfrm>
              <a:off x="47324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2944;p48">
              <a:extLst>
                <a:ext uri="{FF2B5EF4-FFF2-40B4-BE49-F238E27FC236}">
                  <a16:creationId xmlns:a16="http://schemas.microsoft.com/office/drawing/2014/main" id="{7B3B3B24-697E-1376-F6CF-05C905644E05}"/>
                </a:ext>
              </a:extLst>
            </p:cNvPr>
            <p:cNvSpPr/>
            <p:nvPr/>
          </p:nvSpPr>
          <p:spPr>
            <a:xfrm>
              <a:off x="47324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2945;p48">
              <a:extLst>
                <a:ext uri="{FF2B5EF4-FFF2-40B4-BE49-F238E27FC236}">
                  <a16:creationId xmlns:a16="http://schemas.microsoft.com/office/drawing/2014/main" id="{DFA84967-E5AD-BF6F-0050-1BC13C54291C}"/>
                </a:ext>
              </a:extLst>
            </p:cNvPr>
            <p:cNvSpPr/>
            <p:nvPr/>
          </p:nvSpPr>
          <p:spPr>
            <a:xfrm>
              <a:off x="47324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2946;p48">
              <a:extLst>
                <a:ext uri="{FF2B5EF4-FFF2-40B4-BE49-F238E27FC236}">
                  <a16:creationId xmlns:a16="http://schemas.microsoft.com/office/drawing/2014/main" id="{1886B73A-0048-4D39-B8FD-995636A5A0C7}"/>
                </a:ext>
              </a:extLst>
            </p:cNvPr>
            <p:cNvSpPr/>
            <p:nvPr/>
          </p:nvSpPr>
          <p:spPr>
            <a:xfrm>
              <a:off x="47324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2947;p48">
              <a:extLst>
                <a:ext uri="{FF2B5EF4-FFF2-40B4-BE49-F238E27FC236}">
                  <a16:creationId xmlns:a16="http://schemas.microsoft.com/office/drawing/2014/main" id="{23C3E8B3-A534-4660-9140-E425D7167974}"/>
                </a:ext>
              </a:extLst>
            </p:cNvPr>
            <p:cNvSpPr/>
            <p:nvPr/>
          </p:nvSpPr>
          <p:spPr>
            <a:xfrm>
              <a:off x="47324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2948;p48">
              <a:extLst>
                <a:ext uri="{FF2B5EF4-FFF2-40B4-BE49-F238E27FC236}">
                  <a16:creationId xmlns:a16="http://schemas.microsoft.com/office/drawing/2014/main" id="{B230D09F-7EAB-FDE4-6A2C-EE168F313D66}"/>
                </a:ext>
              </a:extLst>
            </p:cNvPr>
            <p:cNvSpPr/>
            <p:nvPr/>
          </p:nvSpPr>
          <p:spPr>
            <a:xfrm>
              <a:off x="47324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2949;p48">
              <a:extLst>
                <a:ext uri="{FF2B5EF4-FFF2-40B4-BE49-F238E27FC236}">
                  <a16:creationId xmlns:a16="http://schemas.microsoft.com/office/drawing/2014/main" id="{1B293A0B-B5E4-2BD8-3A0B-FA1E479A4B9A}"/>
                </a:ext>
              </a:extLst>
            </p:cNvPr>
            <p:cNvSpPr/>
            <p:nvPr/>
          </p:nvSpPr>
          <p:spPr>
            <a:xfrm>
              <a:off x="47324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2950;p48">
              <a:extLst>
                <a:ext uri="{FF2B5EF4-FFF2-40B4-BE49-F238E27FC236}">
                  <a16:creationId xmlns:a16="http://schemas.microsoft.com/office/drawing/2014/main" id="{AF196E5B-4469-D364-E543-B900FDAA6798}"/>
                </a:ext>
              </a:extLst>
            </p:cNvPr>
            <p:cNvSpPr/>
            <p:nvPr/>
          </p:nvSpPr>
          <p:spPr>
            <a:xfrm>
              <a:off x="43516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2951;p48">
              <a:extLst>
                <a:ext uri="{FF2B5EF4-FFF2-40B4-BE49-F238E27FC236}">
                  <a16:creationId xmlns:a16="http://schemas.microsoft.com/office/drawing/2014/main" id="{1115C9E7-1B36-095A-8AAC-EC6D2E85738E}"/>
                </a:ext>
              </a:extLst>
            </p:cNvPr>
            <p:cNvSpPr/>
            <p:nvPr/>
          </p:nvSpPr>
          <p:spPr>
            <a:xfrm>
              <a:off x="43516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2952;p48">
              <a:extLst>
                <a:ext uri="{FF2B5EF4-FFF2-40B4-BE49-F238E27FC236}">
                  <a16:creationId xmlns:a16="http://schemas.microsoft.com/office/drawing/2014/main" id="{3E918874-BC90-5946-CC5D-846873D85E87}"/>
                </a:ext>
              </a:extLst>
            </p:cNvPr>
            <p:cNvSpPr/>
            <p:nvPr/>
          </p:nvSpPr>
          <p:spPr>
            <a:xfrm>
              <a:off x="43516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2953;p48">
              <a:extLst>
                <a:ext uri="{FF2B5EF4-FFF2-40B4-BE49-F238E27FC236}">
                  <a16:creationId xmlns:a16="http://schemas.microsoft.com/office/drawing/2014/main" id="{DCB631FF-8098-9713-76DF-58B253F34A39}"/>
                </a:ext>
              </a:extLst>
            </p:cNvPr>
            <p:cNvSpPr/>
            <p:nvPr/>
          </p:nvSpPr>
          <p:spPr>
            <a:xfrm>
              <a:off x="43516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2954;p48">
              <a:extLst>
                <a:ext uri="{FF2B5EF4-FFF2-40B4-BE49-F238E27FC236}">
                  <a16:creationId xmlns:a16="http://schemas.microsoft.com/office/drawing/2014/main" id="{1AA943BC-8874-9AAC-572C-82A4712D6A8D}"/>
                </a:ext>
              </a:extLst>
            </p:cNvPr>
            <p:cNvSpPr/>
            <p:nvPr/>
          </p:nvSpPr>
          <p:spPr>
            <a:xfrm>
              <a:off x="44278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2955;p48">
              <a:extLst>
                <a:ext uri="{FF2B5EF4-FFF2-40B4-BE49-F238E27FC236}">
                  <a16:creationId xmlns:a16="http://schemas.microsoft.com/office/drawing/2014/main" id="{2B30424D-DE19-2B3D-E07D-759E285B9DC2}"/>
                </a:ext>
              </a:extLst>
            </p:cNvPr>
            <p:cNvSpPr/>
            <p:nvPr/>
          </p:nvSpPr>
          <p:spPr>
            <a:xfrm>
              <a:off x="44278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2956;p48">
              <a:extLst>
                <a:ext uri="{FF2B5EF4-FFF2-40B4-BE49-F238E27FC236}">
                  <a16:creationId xmlns:a16="http://schemas.microsoft.com/office/drawing/2014/main" id="{327A8EFF-49A4-920A-7060-CE2B710411C1}"/>
                </a:ext>
              </a:extLst>
            </p:cNvPr>
            <p:cNvSpPr/>
            <p:nvPr/>
          </p:nvSpPr>
          <p:spPr>
            <a:xfrm>
              <a:off x="4504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2957;p48">
              <a:extLst>
                <a:ext uri="{FF2B5EF4-FFF2-40B4-BE49-F238E27FC236}">
                  <a16:creationId xmlns:a16="http://schemas.microsoft.com/office/drawing/2014/main" id="{29B5E940-EE18-00CB-1771-5AE0E9F9A1DA}"/>
                </a:ext>
              </a:extLst>
            </p:cNvPr>
            <p:cNvSpPr/>
            <p:nvPr/>
          </p:nvSpPr>
          <p:spPr>
            <a:xfrm>
              <a:off x="4504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2958;p48">
              <a:extLst>
                <a:ext uri="{FF2B5EF4-FFF2-40B4-BE49-F238E27FC236}">
                  <a16:creationId xmlns:a16="http://schemas.microsoft.com/office/drawing/2014/main" id="{BC77DADA-1D7F-51BF-5DCC-C2C46821478C}"/>
                </a:ext>
              </a:extLst>
            </p:cNvPr>
            <p:cNvSpPr/>
            <p:nvPr/>
          </p:nvSpPr>
          <p:spPr>
            <a:xfrm>
              <a:off x="4504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2959;p48">
              <a:extLst>
                <a:ext uri="{FF2B5EF4-FFF2-40B4-BE49-F238E27FC236}">
                  <a16:creationId xmlns:a16="http://schemas.microsoft.com/office/drawing/2014/main" id="{697637AF-1A96-CE32-E77C-7CE1CDF96B1D}"/>
                </a:ext>
              </a:extLst>
            </p:cNvPr>
            <p:cNvSpPr/>
            <p:nvPr/>
          </p:nvSpPr>
          <p:spPr>
            <a:xfrm>
              <a:off x="4504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2960;p48">
              <a:extLst>
                <a:ext uri="{FF2B5EF4-FFF2-40B4-BE49-F238E27FC236}">
                  <a16:creationId xmlns:a16="http://schemas.microsoft.com/office/drawing/2014/main" id="{0555F2E4-43B8-7857-FD25-55F425715925}"/>
                </a:ext>
              </a:extLst>
            </p:cNvPr>
            <p:cNvSpPr/>
            <p:nvPr/>
          </p:nvSpPr>
          <p:spPr>
            <a:xfrm>
              <a:off x="45040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2961;p48">
              <a:extLst>
                <a:ext uri="{FF2B5EF4-FFF2-40B4-BE49-F238E27FC236}">
                  <a16:creationId xmlns:a16="http://schemas.microsoft.com/office/drawing/2014/main" id="{3B30202B-C139-6455-C932-AA7C22CB5939}"/>
                </a:ext>
              </a:extLst>
            </p:cNvPr>
            <p:cNvSpPr/>
            <p:nvPr/>
          </p:nvSpPr>
          <p:spPr>
            <a:xfrm>
              <a:off x="4504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2962;p48">
              <a:extLst>
                <a:ext uri="{FF2B5EF4-FFF2-40B4-BE49-F238E27FC236}">
                  <a16:creationId xmlns:a16="http://schemas.microsoft.com/office/drawing/2014/main" id="{0C59CCA1-C680-B52C-CCE7-CAF2D5A793A7}"/>
                </a:ext>
              </a:extLst>
            </p:cNvPr>
            <p:cNvSpPr/>
            <p:nvPr/>
          </p:nvSpPr>
          <p:spPr>
            <a:xfrm>
              <a:off x="4504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2963;p48">
              <a:extLst>
                <a:ext uri="{FF2B5EF4-FFF2-40B4-BE49-F238E27FC236}">
                  <a16:creationId xmlns:a16="http://schemas.microsoft.com/office/drawing/2014/main" id="{C1B5C1E8-806E-D16A-42E0-0BB335D8456E}"/>
                </a:ext>
              </a:extLst>
            </p:cNvPr>
            <p:cNvSpPr/>
            <p:nvPr/>
          </p:nvSpPr>
          <p:spPr>
            <a:xfrm>
              <a:off x="4504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2964;p48">
              <a:extLst>
                <a:ext uri="{FF2B5EF4-FFF2-40B4-BE49-F238E27FC236}">
                  <a16:creationId xmlns:a16="http://schemas.microsoft.com/office/drawing/2014/main" id="{33566870-11FB-B419-A866-5E32170CDF54}"/>
                </a:ext>
              </a:extLst>
            </p:cNvPr>
            <p:cNvSpPr/>
            <p:nvPr/>
          </p:nvSpPr>
          <p:spPr>
            <a:xfrm>
              <a:off x="45040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2965;p48">
              <a:extLst>
                <a:ext uri="{FF2B5EF4-FFF2-40B4-BE49-F238E27FC236}">
                  <a16:creationId xmlns:a16="http://schemas.microsoft.com/office/drawing/2014/main" id="{33879C62-C562-09FA-EE44-CF576D07D401}"/>
                </a:ext>
              </a:extLst>
            </p:cNvPr>
            <p:cNvSpPr/>
            <p:nvPr/>
          </p:nvSpPr>
          <p:spPr>
            <a:xfrm>
              <a:off x="4504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2966;p48">
              <a:extLst>
                <a:ext uri="{FF2B5EF4-FFF2-40B4-BE49-F238E27FC236}">
                  <a16:creationId xmlns:a16="http://schemas.microsoft.com/office/drawing/2014/main" id="{B75B230C-6D3C-FF6C-243B-F5B1520C6EDA}"/>
                </a:ext>
              </a:extLst>
            </p:cNvPr>
            <p:cNvSpPr/>
            <p:nvPr/>
          </p:nvSpPr>
          <p:spPr>
            <a:xfrm>
              <a:off x="45040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2967;p48">
              <a:extLst>
                <a:ext uri="{FF2B5EF4-FFF2-40B4-BE49-F238E27FC236}">
                  <a16:creationId xmlns:a16="http://schemas.microsoft.com/office/drawing/2014/main" id="{A3DDFAE2-F84A-C599-0B99-B8B37529A3C7}"/>
                </a:ext>
              </a:extLst>
            </p:cNvPr>
            <p:cNvSpPr/>
            <p:nvPr/>
          </p:nvSpPr>
          <p:spPr>
            <a:xfrm>
              <a:off x="45040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2968;p48">
              <a:extLst>
                <a:ext uri="{FF2B5EF4-FFF2-40B4-BE49-F238E27FC236}">
                  <a16:creationId xmlns:a16="http://schemas.microsoft.com/office/drawing/2014/main" id="{E19BAD9D-BC2E-4E1F-9893-11A93556B51A}"/>
                </a:ext>
              </a:extLst>
            </p:cNvPr>
            <p:cNvSpPr/>
            <p:nvPr/>
          </p:nvSpPr>
          <p:spPr>
            <a:xfrm>
              <a:off x="45802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2969;p48">
              <a:extLst>
                <a:ext uri="{FF2B5EF4-FFF2-40B4-BE49-F238E27FC236}">
                  <a16:creationId xmlns:a16="http://schemas.microsoft.com/office/drawing/2014/main" id="{5E733576-572B-0B99-BC43-FA4A298F559D}"/>
                </a:ext>
              </a:extLst>
            </p:cNvPr>
            <p:cNvSpPr/>
            <p:nvPr/>
          </p:nvSpPr>
          <p:spPr>
            <a:xfrm>
              <a:off x="45802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2970;p48">
              <a:extLst>
                <a:ext uri="{FF2B5EF4-FFF2-40B4-BE49-F238E27FC236}">
                  <a16:creationId xmlns:a16="http://schemas.microsoft.com/office/drawing/2014/main" id="{15378671-F4FA-07DD-0CEF-660338798762}"/>
                </a:ext>
              </a:extLst>
            </p:cNvPr>
            <p:cNvSpPr/>
            <p:nvPr/>
          </p:nvSpPr>
          <p:spPr>
            <a:xfrm>
              <a:off x="45802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2971;p48">
              <a:extLst>
                <a:ext uri="{FF2B5EF4-FFF2-40B4-BE49-F238E27FC236}">
                  <a16:creationId xmlns:a16="http://schemas.microsoft.com/office/drawing/2014/main" id="{2D8ACCDC-7641-515E-EB60-60E165B0D98B}"/>
                </a:ext>
              </a:extLst>
            </p:cNvPr>
            <p:cNvSpPr/>
            <p:nvPr/>
          </p:nvSpPr>
          <p:spPr>
            <a:xfrm>
              <a:off x="45802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2972;p48">
              <a:extLst>
                <a:ext uri="{FF2B5EF4-FFF2-40B4-BE49-F238E27FC236}">
                  <a16:creationId xmlns:a16="http://schemas.microsoft.com/office/drawing/2014/main" id="{9B67DA8B-8740-4A10-F941-80BEE54DC572}"/>
                </a:ext>
              </a:extLst>
            </p:cNvPr>
            <p:cNvSpPr/>
            <p:nvPr/>
          </p:nvSpPr>
          <p:spPr>
            <a:xfrm>
              <a:off x="45802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2973;p48">
              <a:extLst>
                <a:ext uri="{FF2B5EF4-FFF2-40B4-BE49-F238E27FC236}">
                  <a16:creationId xmlns:a16="http://schemas.microsoft.com/office/drawing/2014/main" id="{6A797547-75FA-8C00-A53E-C7BB1D1C4B8D}"/>
                </a:ext>
              </a:extLst>
            </p:cNvPr>
            <p:cNvSpPr/>
            <p:nvPr/>
          </p:nvSpPr>
          <p:spPr>
            <a:xfrm>
              <a:off x="45802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2974;p48">
              <a:extLst>
                <a:ext uri="{FF2B5EF4-FFF2-40B4-BE49-F238E27FC236}">
                  <a16:creationId xmlns:a16="http://schemas.microsoft.com/office/drawing/2014/main" id="{EEC1559B-5036-D9AD-6879-AF1B19D6D743}"/>
                </a:ext>
              </a:extLst>
            </p:cNvPr>
            <p:cNvSpPr/>
            <p:nvPr/>
          </p:nvSpPr>
          <p:spPr>
            <a:xfrm>
              <a:off x="45802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2975;p48">
              <a:extLst>
                <a:ext uri="{FF2B5EF4-FFF2-40B4-BE49-F238E27FC236}">
                  <a16:creationId xmlns:a16="http://schemas.microsoft.com/office/drawing/2014/main" id="{F34C2D00-B939-C0B1-2AB4-54B58943CDFA}"/>
                </a:ext>
              </a:extLst>
            </p:cNvPr>
            <p:cNvSpPr/>
            <p:nvPr/>
          </p:nvSpPr>
          <p:spPr>
            <a:xfrm>
              <a:off x="45802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2976;p48">
              <a:extLst>
                <a:ext uri="{FF2B5EF4-FFF2-40B4-BE49-F238E27FC236}">
                  <a16:creationId xmlns:a16="http://schemas.microsoft.com/office/drawing/2014/main" id="{C64232DE-EAAF-9FDD-2B28-0B0CFEAFEA1A}"/>
                </a:ext>
              </a:extLst>
            </p:cNvPr>
            <p:cNvSpPr/>
            <p:nvPr/>
          </p:nvSpPr>
          <p:spPr>
            <a:xfrm>
              <a:off x="45802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977;p48">
              <a:extLst>
                <a:ext uri="{FF2B5EF4-FFF2-40B4-BE49-F238E27FC236}">
                  <a16:creationId xmlns:a16="http://schemas.microsoft.com/office/drawing/2014/main" id="{46DB6DA5-E887-2BB2-B2F9-08C1D2574BFD}"/>
                </a:ext>
              </a:extLst>
            </p:cNvPr>
            <p:cNvSpPr/>
            <p:nvPr/>
          </p:nvSpPr>
          <p:spPr>
            <a:xfrm>
              <a:off x="45802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2978;p48">
              <a:extLst>
                <a:ext uri="{FF2B5EF4-FFF2-40B4-BE49-F238E27FC236}">
                  <a16:creationId xmlns:a16="http://schemas.microsoft.com/office/drawing/2014/main" id="{1DB57238-0327-806B-7ED3-27706A4731B7}"/>
                </a:ext>
              </a:extLst>
            </p:cNvPr>
            <p:cNvSpPr/>
            <p:nvPr/>
          </p:nvSpPr>
          <p:spPr>
            <a:xfrm>
              <a:off x="45802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2979;p48">
              <a:extLst>
                <a:ext uri="{FF2B5EF4-FFF2-40B4-BE49-F238E27FC236}">
                  <a16:creationId xmlns:a16="http://schemas.microsoft.com/office/drawing/2014/main" id="{39B054EC-353D-FC88-10B2-9071382E2176}"/>
                </a:ext>
              </a:extLst>
            </p:cNvPr>
            <p:cNvSpPr/>
            <p:nvPr/>
          </p:nvSpPr>
          <p:spPr>
            <a:xfrm>
              <a:off x="45802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980;p48">
              <a:extLst>
                <a:ext uri="{FF2B5EF4-FFF2-40B4-BE49-F238E27FC236}">
                  <a16:creationId xmlns:a16="http://schemas.microsoft.com/office/drawing/2014/main" id="{74068B68-BD16-82B6-B76E-C9EEEF93A385}"/>
                </a:ext>
              </a:extLst>
            </p:cNvPr>
            <p:cNvSpPr/>
            <p:nvPr/>
          </p:nvSpPr>
          <p:spPr>
            <a:xfrm>
              <a:off x="465647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981;p48">
              <a:extLst>
                <a:ext uri="{FF2B5EF4-FFF2-40B4-BE49-F238E27FC236}">
                  <a16:creationId xmlns:a16="http://schemas.microsoft.com/office/drawing/2014/main" id="{18DA20D5-AD66-9E1F-2B4E-8689F21B8654}"/>
                </a:ext>
              </a:extLst>
            </p:cNvPr>
            <p:cNvSpPr/>
            <p:nvPr/>
          </p:nvSpPr>
          <p:spPr>
            <a:xfrm>
              <a:off x="46564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982;p48">
              <a:extLst>
                <a:ext uri="{FF2B5EF4-FFF2-40B4-BE49-F238E27FC236}">
                  <a16:creationId xmlns:a16="http://schemas.microsoft.com/office/drawing/2014/main" id="{6E0606EC-166F-8D65-94D6-60FD022B6B18}"/>
                </a:ext>
              </a:extLst>
            </p:cNvPr>
            <p:cNvSpPr/>
            <p:nvPr/>
          </p:nvSpPr>
          <p:spPr>
            <a:xfrm>
              <a:off x="46564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983;p48">
              <a:extLst>
                <a:ext uri="{FF2B5EF4-FFF2-40B4-BE49-F238E27FC236}">
                  <a16:creationId xmlns:a16="http://schemas.microsoft.com/office/drawing/2014/main" id="{812516FD-C5D1-AD30-8DEF-0C1291DF6E48}"/>
                </a:ext>
              </a:extLst>
            </p:cNvPr>
            <p:cNvSpPr/>
            <p:nvPr/>
          </p:nvSpPr>
          <p:spPr>
            <a:xfrm>
              <a:off x="46564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984;p48">
              <a:extLst>
                <a:ext uri="{FF2B5EF4-FFF2-40B4-BE49-F238E27FC236}">
                  <a16:creationId xmlns:a16="http://schemas.microsoft.com/office/drawing/2014/main" id="{676E8152-C6EF-ADA8-B1E1-DEEAEBDB7BF2}"/>
                </a:ext>
              </a:extLst>
            </p:cNvPr>
            <p:cNvSpPr/>
            <p:nvPr/>
          </p:nvSpPr>
          <p:spPr>
            <a:xfrm>
              <a:off x="465647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985;p48">
              <a:extLst>
                <a:ext uri="{FF2B5EF4-FFF2-40B4-BE49-F238E27FC236}">
                  <a16:creationId xmlns:a16="http://schemas.microsoft.com/office/drawing/2014/main" id="{34205E20-9D5D-61A6-87C7-05CB428390D0}"/>
                </a:ext>
              </a:extLst>
            </p:cNvPr>
            <p:cNvSpPr/>
            <p:nvPr/>
          </p:nvSpPr>
          <p:spPr>
            <a:xfrm>
              <a:off x="46564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986;p48">
              <a:extLst>
                <a:ext uri="{FF2B5EF4-FFF2-40B4-BE49-F238E27FC236}">
                  <a16:creationId xmlns:a16="http://schemas.microsoft.com/office/drawing/2014/main" id="{E211C619-AC0E-8738-4B22-4C1AA04415BF}"/>
                </a:ext>
              </a:extLst>
            </p:cNvPr>
            <p:cNvSpPr/>
            <p:nvPr/>
          </p:nvSpPr>
          <p:spPr>
            <a:xfrm>
              <a:off x="46564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987;p48">
              <a:extLst>
                <a:ext uri="{FF2B5EF4-FFF2-40B4-BE49-F238E27FC236}">
                  <a16:creationId xmlns:a16="http://schemas.microsoft.com/office/drawing/2014/main" id="{8B00DB9B-F8DC-55BA-A2B2-F0A22F6AC09B}"/>
                </a:ext>
              </a:extLst>
            </p:cNvPr>
            <p:cNvSpPr/>
            <p:nvPr/>
          </p:nvSpPr>
          <p:spPr>
            <a:xfrm>
              <a:off x="46564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88;p48">
              <a:extLst>
                <a:ext uri="{FF2B5EF4-FFF2-40B4-BE49-F238E27FC236}">
                  <a16:creationId xmlns:a16="http://schemas.microsoft.com/office/drawing/2014/main" id="{1B33FD3D-CCCD-46FB-F9B8-3380DCC8C0D4}"/>
                </a:ext>
              </a:extLst>
            </p:cNvPr>
            <p:cNvSpPr/>
            <p:nvPr/>
          </p:nvSpPr>
          <p:spPr>
            <a:xfrm>
              <a:off x="46564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2989;p48">
              <a:extLst>
                <a:ext uri="{FF2B5EF4-FFF2-40B4-BE49-F238E27FC236}">
                  <a16:creationId xmlns:a16="http://schemas.microsoft.com/office/drawing/2014/main" id="{E1D70058-5542-2D7D-9860-CCFC1EECEF3E}"/>
                </a:ext>
              </a:extLst>
            </p:cNvPr>
            <p:cNvSpPr/>
            <p:nvPr/>
          </p:nvSpPr>
          <p:spPr>
            <a:xfrm>
              <a:off x="46564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2990;p48">
              <a:extLst>
                <a:ext uri="{FF2B5EF4-FFF2-40B4-BE49-F238E27FC236}">
                  <a16:creationId xmlns:a16="http://schemas.microsoft.com/office/drawing/2014/main" id="{B80B23DD-9724-B2CD-C3E4-731F0C71DEDB}"/>
                </a:ext>
              </a:extLst>
            </p:cNvPr>
            <p:cNvSpPr/>
            <p:nvPr/>
          </p:nvSpPr>
          <p:spPr>
            <a:xfrm>
              <a:off x="46564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2991;p48">
              <a:extLst>
                <a:ext uri="{FF2B5EF4-FFF2-40B4-BE49-F238E27FC236}">
                  <a16:creationId xmlns:a16="http://schemas.microsoft.com/office/drawing/2014/main" id="{5C2CA78B-428D-F76D-7650-38614FE25479}"/>
                </a:ext>
              </a:extLst>
            </p:cNvPr>
            <p:cNvSpPr/>
            <p:nvPr/>
          </p:nvSpPr>
          <p:spPr>
            <a:xfrm>
              <a:off x="46564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2992;p48">
              <a:extLst>
                <a:ext uri="{FF2B5EF4-FFF2-40B4-BE49-F238E27FC236}">
                  <a16:creationId xmlns:a16="http://schemas.microsoft.com/office/drawing/2014/main" id="{A86102A5-3A6C-1E50-A325-AD0FDF9030C1}"/>
                </a:ext>
              </a:extLst>
            </p:cNvPr>
            <p:cNvSpPr/>
            <p:nvPr/>
          </p:nvSpPr>
          <p:spPr>
            <a:xfrm>
              <a:off x="47324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2993;p48">
              <a:extLst>
                <a:ext uri="{FF2B5EF4-FFF2-40B4-BE49-F238E27FC236}">
                  <a16:creationId xmlns:a16="http://schemas.microsoft.com/office/drawing/2014/main" id="{D1EA00B4-9440-44A0-FAAC-A7834B1AC298}"/>
                </a:ext>
              </a:extLst>
            </p:cNvPr>
            <p:cNvSpPr/>
            <p:nvPr/>
          </p:nvSpPr>
          <p:spPr>
            <a:xfrm>
              <a:off x="47324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2994;p48">
              <a:extLst>
                <a:ext uri="{FF2B5EF4-FFF2-40B4-BE49-F238E27FC236}">
                  <a16:creationId xmlns:a16="http://schemas.microsoft.com/office/drawing/2014/main" id="{2CB17E93-EDA5-ECED-DD66-9E43821BA64A}"/>
                </a:ext>
              </a:extLst>
            </p:cNvPr>
            <p:cNvSpPr/>
            <p:nvPr/>
          </p:nvSpPr>
          <p:spPr>
            <a:xfrm>
              <a:off x="48087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2995;p48">
              <a:extLst>
                <a:ext uri="{FF2B5EF4-FFF2-40B4-BE49-F238E27FC236}">
                  <a16:creationId xmlns:a16="http://schemas.microsoft.com/office/drawing/2014/main" id="{C9E52544-5FB4-66C3-32AA-42E1775C8446}"/>
                </a:ext>
              </a:extLst>
            </p:cNvPr>
            <p:cNvSpPr/>
            <p:nvPr/>
          </p:nvSpPr>
          <p:spPr>
            <a:xfrm>
              <a:off x="48087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2996;p48">
              <a:extLst>
                <a:ext uri="{FF2B5EF4-FFF2-40B4-BE49-F238E27FC236}">
                  <a16:creationId xmlns:a16="http://schemas.microsoft.com/office/drawing/2014/main" id="{41DE1B3E-AC4F-C64A-E1C0-58DA87150EBA}"/>
                </a:ext>
              </a:extLst>
            </p:cNvPr>
            <p:cNvSpPr/>
            <p:nvPr/>
          </p:nvSpPr>
          <p:spPr>
            <a:xfrm>
              <a:off x="48087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2997;p48">
              <a:extLst>
                <a:ext uri="{FF2B5EF4-FFF2-40B4-BE49-F238E27FC236}">
                  <a16:creationId xmlns:a16="http://schemas.microsoft.com/office/drawing/2014/main" id="{9423A26D-D116-F297-A089-DA197925E80E}"/>
                </a:ext>
              </a:extLst>
            </p:cNvPr>
            <p:cNvSpPr/>
            <p:nvPr/>
          </p:nvSpPr>
          <p:spPr>
            <a:xfrm>
              <a:off x="48087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2998;p48">
              <a:extLst>
                <a:ext uri="{FF2B5EF4-FFF2-40B4-BE49-F238E27FC236}">
                  <a16:creationId xmlns:a16="http://schemas.microsoft.com/office/drawing/2014/main" id="{099C16F9-26DB-DA5D-0866-BC840D927F21}"/>
                </a:ext>
              </a:extLst>
            </p:cNvPr>
            <p:cNvSpPr/>
            <p:nvPr/>
          </p:nvSpPr>
          <p:spPr>
            <a:xfrm>
              <a:off x="480870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2999;p48">
              <a:extLst>
                <a:ext uri="{FF2B5EF4-FFF2-40B4-BE49-F238E27FC236}">
                  <a16:creationId xmlns:a16="http://schemas.microsoft.com/office/drawing/2014/main" id="{AF6AB153-8F6D-71F9-F08B-B5BA18B3BCE8}"/>
                </a:ext>
              </a:extLst>
            </p:cNvPr>
            <p:cNvSpPr/>
            <p:nvPr/>
          </p:nvSpPr>
          <p:spPr>
            <a:xfrm>
              <a:off x="4808700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3000;p48">
              <a:extLst>
                <a:ext uri="{FF2B5EF4-FFF2-40B4-BE49-F238E27FC236}">
                  <a16:creationId xmlns:a16="http://schemas.microsoft.com/office/drawing/2014/main" id="{4969444A-6437-3F9B-4BF2-3B35B986C9C0}"/>
                </a:ext>
              </a:extLst>
            </p:cNvPr>
            <p:cNvSpPr/>
            <p:nvPr/>
          </p:nvSpPr>
          <p:spPr>
            <a:xfrm>
              <a:off x="480870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3001;p48">
              <a:extLst>
                <a:ext uri="{FF2B5EF4-FFF2-40B4-BE49-F238E27FC236}">
                  <a16:creationId xmlns:a16="http://schemas.microsoft.com/office/drawing/2014/main" id="{CB782805-ACE6-9C3B-CEB6-9573F909C579}"/>
                </a:ext>
              </a:extLst>
            </p:cNvPr>
            <p:cNvSpPr/>
            <p:nvPr/>
          </p:nvSpPr>
          <p:spPr>
            <a:xfrm>
              <a:off x="480870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3002;p48">
              <a:extLst>
                <a:ext uri="{FF2B5EF4-FFF2-40B4-BE49-F238E27FC236}">
                  <a16:creationId xmlns:a16="http://schemas.microsoft.com/office/drawing/2014/main" id="{9E960992-EE8E-0F41-F92E-095F3F88CD22}"/>
                </a:ext>
              </a:extLst>
            </p:cNvPr>
            <p:cNvSpPr/>
            <p:nvPr/>
          </p:nvSpPr>
          <p:spPr>
            <a:xfrm>
              <a:off x="480870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3003;p48">
              <a:extLst>
                <a:ext uri="{FF2B5EF4-FFF2-40B4-BE49-F238E27FC236}">
                  <a16:creationId xmlns:a16="http://schemas.microsoft.com/office/drawing/2014/main" id="{2846681A-A2C9-616F-8EB5-22171602551D}"/>
                </a:ext>
              </a:extLst>
            </p:cNvPr>
            <p:cNvSpPr/>
            <p:nvPr/>
          </p:nvSpPr>
          <p:spPr>
            <a:xfrm>
              <a:off x="480870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3004;p48">
              <a:extLst>
                <a:ext uri="{FF2B5EF4-FFF2-40B4-BE49-F238E27FC236}">
                  <a16:creationId xmlns:a16="http://schemas.microsoft.com/office/drawing/2014/main" id="{657BE027-B29B-0190-15C3-88E4507F55BD}"/>
                </a:ext>
              </a:extLst>
            </p:cNvPr>
            <p:cNvSpPr/>
            <p:nvPr/>
          </p:nvSpPr>
          <p:spPr>
            <a:xfrm>
              <a:off x="48087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3005;p48">
              <a:extLst>
                <a:ext uri="{FF2B5EF4-FFF2-40B4-BE49-F238E27FC236}">
                  <a16:creationId xmlns:a16="http://schemas.microsoft.com/office/drawing/2014/main" id="{C8614F28-08FD-0837-8771-FD8920A4F715}"/>
                </a:ext>
              </a:extLst>
            </p:cNvPr>
            <p:cNvSpPr/>
            <p:nvPr/>
          </p:nvSpPr>
          <p:spPr>
            <a:xfrm>
              <a:off x="480870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3006;p48">
              <a:extLst>
                <a:ext uri="{FF2B5EF4-FFF2-40B4-BE49-F238E27FC236}">
                  <a16:creationId xmlns:a16="http://schemas.microsoft.com/office/drawing/2014/main" id="{2B2A510E-D84A-441C-C3CD-ED65B612DC93}"/>
                </a:ext>
              </a:extLst>
            </p:cNvPr>
            <p:cNvSpPr/>
            <p:nvPr/>
          </p:nvSpPr>
          <p:spPr>
            <a:xfrm>
              <a:off x="480870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3007;p48">
              <a:extLst>
                <a:ext uri="{FF2B5EF4-FFF2-40B4-BE49-F238E27FC236}">
                  <a16:creationId xmlns:a16="http://schemas.microsoft.com/office/drawing/2014/main" id="{9A09293F-FC07-3ECB-8774-D436E4AC6745}"/>
                </a:ext>
              </a:extLst>
            </p:cNvPr>
            <p:cNvSpPr/>
            <p:nvPr/>
          </p:nvSpPr>
          <p:spPr>
            <a:xfrm>
              <a:off x="480870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3008;p48">
              <a:extLst>
                <a:ext uri="{FF2B5EF4-FFF2-40B4-BE49-F238E27FC236}">
                  <a16:creationId xmlns:a16="http://schemas.microsoft.com/office/drawing/2014/main" id="{1C7C2669-AE33-B074-FAC5-C368D4699A39}"/>
                </a:ext>
              </a:extLst>
            </p:cNvPr>
            <p:cNvSpPr/>
            <p:nvPr/>
          </p:nvSpPr>
          <p:spPr>
            <a:xfrm>
              <a:off x="4884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3009;p48">
              <a:extLst>
                <a:ext uri="{FF2B5EF4-FFF2-40B4-BE49-F238E27FC236}">
                  <a16:creationId xmlns:a16="http://schemas.microsoft.com/office/drawing/2014/main" id="{F6DEE3EC-375D-80EF-4E9B-533B65B4F5B3}"/>
                </a:ext>
              </a:extLst>
            </p:cNvPr>
            <p:cNvSpPr/>
            <p:nvPr/>
          </p:nvSpPr>
          <p:spPr>
            <a:xfrm>
              <a:off x="4884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3010;p48">
              <a:extLst>
                <a:ext uri="{FF2B5EF4-FFF2-40B4-BE49-F238E27FC236}">
                  <a16:creationId xmlns:a16="http://schemas.microsoft.com/office/drawing/2014/main" id="{A6EA6AA3-352F-0F6C-2DFE-909BF13A4A87}"/>
                </a:ext>
              </a:extLst>
            </p:cNvPr>
            <p:cNvSpPr/>
            <p:nvPr/>
          </p:nvSpPr>
          <p:spPr>
            <a:xfrm>
              <a:off x="4884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3011;p48">
              <a:extLst>
                <a:ext uri="{FF2B5EF4-FFF2-40B4-BE49-F238E27FC236}">
                  <a16:creationId xmlns:a16="http://schemas.microsoft.com/office/drawing/2014/main" id="{EF77A392-1969-287E-04C8-164B83A50B03}"/>
                </a:ext>
              </a:extLst>
            </p:cNvPr>
            <p:cNvSpPr/>
            <p:nvPr/>
          </p:nvSpPr>
          <p:spPr>
            <a:xfrm>
              <a:off x="4884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3012;p48">
              <a:extLst>
                <a:ext uri="{FF2B5EF4-FFF2-40B4-BE49-F238E27FC236}">
                  <a16:creationId xmlns:a16="http://schemas.microsoft.com/office/drawing/2014/main" id="{696A6261-46B9-4FEC-D1B8-ED0B1B48E73A}"/>
                </a:ext>
              </a:extLst>
            </p:cNvPr>
            <p:cNvSpPr/>
            <p:nvPr/>
          </p:nvSpPr>
          <p:spPr>
            <a:xfrm>
              <a:off x="4884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3013;p48">
              <a:extLst>
                <a:ext uri="{FF2B5EF4-FFF2-40B4-BE49-F238E27FC236}">
                  <a16:creationId xmlns:a16="http://schemas.microsoft.com/office/drawing/2014/main" id="{BBF54154-E9C1-E19F-59E6-541C5A03991F}"/>
                </a:ext>
              </a:extLst>
            </p:cNvPr>
            <p:cNvSpPr/>
            <p:nvPr/>
          </p:nvSpPr>
          <p:spPr>
            <a:xfrm>
              <a:off x="488490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3014;p48">
              <a:extLst>
                <a:ext uri="{FF2B5EF4-FFF2-40B4-BE49-F238E27FC236}">
                  <a16:creationId xmlns:a16="http://schemas.microsoft.com/office/drawing/2014/main" id="{D42F9074-8F02-EB3B-16FE-406AA73D029A}"/>
                </a:ext>
              </a:extLst>
            </p:cNvPr>
            <p:cNvSpPr/>
            <p:nvPr/>
          </p:nvSpPr>
          <p:spPr>
            <a:xfrm>
              <a:off x="4884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3015;p48">
              <a:extLst>
                <a:ext uri="{FF2B5EF4-FFF2-40B4-BE49-F238E27FC236}">
                  <a16:creationId xmlns:a16="http://schemas.microsoft.com/office/drawing/2014/main" id="{9C42BDB9-D6E1-FAE3-5ABA-A75C3CDB5288}"/>
                </a:ext>
              </a:extLst>
            </p:cNvPr>
            <p:cNvSpPr/>
            <p:nvPr/>
          </p:nvSpPr>
          <p:spPr>
            <a:xfrm>
              <a:off x="4884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3016;p48">
              <a:extLst>
                <a:ext uri="{FF2B5EF4-FFF2-40B4-BE49-F238E27FC236}">
                  <a16:creationId xmlns:a16="http://schemas.microsoft.com/office/drawing/2014/main" id="{9738309E-2502-543D-85D8-51ED1494C9C5}"/>
                </a:ext>
              </a:extLst>
            </p:cNvPr>
            <p:cNvSpPr/>
            <p:nvPr/>
          </p:nvSpPr>
          <p:spPr>
            <a:xfrm>
              <a:off x="4884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3017;p48">
              <a:extLst>
                <a:ext uri="{FF2B5EF4-FFF2-40B4-BE49-F238E27FC236}">
                  <a16:creationId xmlns:a16="http://schemas.microsoft.com/office/drawing/2014/main" id="{993053B6-3A2C-A368-915E-8E7EFE86DBE5}"/>
                </a:ext>
              </a:extLst>
            </p:cNvPr>
            <p:cNvSpPr/>
            <p:nvPr/>
          </p:nvSpPr>
          <p:spPr>
            <a:xfrm>
              <a:off x="4884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3018;p48">
              <a:extLst>
                <a:ext uri="{FF2B5EF4-FFF2-40B4-BE49-F238E27FC236}">
                  <a16:creationId xmlns:a16="http://schemas.microsoft.com/office/drawing/2014/main" id="{BF5B2B5E-9488-AB8F-FB69-914245D2AD44}"/>
                </a:ext>
              </a:extLst>
            </p:cNvPr>
            <p:cNvSpPr/>
            <p:nvPr/>
          </p:nvSpPr>
          <p:spPr>
            <a:xfrm>
              <a:off x="4884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3019;p48">
              <a:extLst>
                <a:ext uri="{FF2B5EF4-FFF2-40B4-BE49-F238E27FC236}">
                  <a16:creationId xmlns:a16="http://schemas.microsoft.com/office/drawing/2014/main" id="{C259C7BB-309C-D36D-F8DD-89DEC92199B9}"/>
                </a:ext>
              </a:extLst>
            </p:cNvPr>
            <p:cNvSpPr/>
            <p:nvPr/>
          </p:nvSpPr>
          <p:spPr>
            <a:xfrm>
              <a:off x="4884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3020;p48">
              <a:extLst>
                <a:ext uri="{FF2B5EF4-FFF2-40B4-BE49-F238E27FC236}">
                  <a16:creationId xmlns:a16="http://schemas.microsoft.com/office/drawing/2014/main" id="{32A80C62-BA73-1D10-7722-8B1599C0848F}"/>
                </a:ext>
              </a:extLst>
            </p:cNvPr>
            <p:cNvSpPr/>
            <p:nvPr/>
          </p:nvSpPr>
          <p:spPr>
            <a:xfrm>
              <a:off x="4884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3021;p48">
              <a:extLst>
                <a:ext uri="{FF2B5EF4-FFF2-40B4-BE49-F238E27FC236}">
                  <a16:creationId xmlns:a16="http://schemas.microsoft.com/office/drawing/2014/main" id="{DFFCF292-5472-EED2-D771-A918AC4B052D}"/>
                </a:ext>
              </a:extLst>
            </p:cNvPr>
            <p:cNvSpPr/>
            <p:nvPr/>
          </p:nvSpPr>
          <p:spPr>
            <a:xfrm>
              <a:off x="4884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3022;p48">
              <a:extLst>
                <a:ext uri="{FF2B5EF4-FFF2-40B4-BE49-F238E27FC236}">
                  <a16:creationId xmlns:a16="http://schemas.microsoft.com/office/drawing/2014/main" id="{BC0FFBDC-0BE0-9BB1-A7D1-C9F23C7AA3BB}"/>
                </a:ext>
              </a:extLst>
            </p:cNvPr>
            <p:cNvSpPr/>
            <p:nvPr/>
          </p:nvSpPr>
          <p:spPr>
            <a:xfrm>
              <a:off x="4884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3023;p48">
              <a:extLst>
                <a:ext uri="{FF2B5EF4-FFF2-40B4-BE49-F238E27FC236}">
                  <a16:creationId xmlns:a16="http://schemas.microsoft.com/office/drawing/2014/main" id="{AEFFF499-42F2-3110-788F-0F4B40AC5FD1}"/>
                </a:ext>
              </a:extLst>
            </p:cNvPr>
            <p:cNvSpPr/>
            <p:nvPr/>
          </p:nvSpPr>
          <p:spPr>
            <a:xfrm>
              <a:off x="49611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3024;p48">
              <a:extLst>
                <a:ext uri="{FF2B5EF4-FFF2-40B4-BE49-F238E27FC236}">
                  <a16:creationId xmlns:a16="http://schemas.microsoft.com/office/drawing/2014/main" id="{9986033A-D49D-AEA1-5024-DDBDECB10D2D}"/>
                </a:ext>
              </a:extLst>
            </p:cNvPr>
            <p:cNvSpPr/>
            <p:nvPr/>
          </p:nvSpPr>
          <p:spPr>
            <a:xfrm>
              <a:off x="4961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3025;p48">
              <a:extLst>
                <a:ext uri="{FF2B5EF4-FFF2-40B4-BE49-F238E27FC236}">
                  <a16:creationId xmlns:a16="http://schemas.microsoft.com/office/drawing/2014/main" id="{E282F992-0C0B-210F-7BDA-7AEA622E8F04}"/>
                </a:ext>
              </a:extLst>
            </p:cNvPr>
            <p:cNvSpPr/>
            <p:nvPr/>
          </p:nvSpPr>
          <p:spPr>
            <a:xfrm>
              <a:off x="4961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3026;p48">
              <a:extLst>
                <a:ext uri="{FF2B5EF4-FFF2-40B4-BE49-F238E27FC236}">
                  <a16:creationId xmlns:a16="http://schemas.microsoft.com/office/drawing/2014/main" id="{17F75A85-20C1-BF2D-35FD-02515A7A67B5}"/>
                </a:ext>
              </a:extLst>
            </p:cNvPr>
            <p:cNvSpPr/>
            <p:nvPr/>
          </p:nvSpPr>
          <p:spPr>
            <a:xfrm>
              <a:off x="4961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3027;p48">
              <a:extLst>
                <a:ext uri="{FF2B5EF4-FFF2-40B4-BE49-F238E27FC236}">
                  <a16:creationId xmlns:a16="http://schemas.microsoft.com/office/drawing/2014/main" id="{0141C7BC-ED8F-67EA-0D02-36CE65E4132B}"/>
                </a:ext>
              </a:extLst>
            </p:cNvPr>
            <p:cNvSpPr/>
            <p:nvPr/>
          </p:nvSpPr>
          <p:spPr>
            <a:xfrm>
              <a:off x="49611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3028;p48">
              <a:extLst>
                <a:ext uri="{FF2B5EF4-FFF2-40B4-BE49-F238E27FC236}">
                  <a16:creationId xmlns:a16="http://schemas.microsoft.com/office/drawing/2014/main" id="{38DC39F1-8942-0762-1F1E-A48D75B26739}"/>
                </a:ext>
              </a:extLst>
            </p:cNvPr>
            <p:cNvSpPr/>
            <p:nvPr/>
          </p:nvSpPr>
          <p:spPr>
            <a:xfrm>
              <a:off x="4961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3029;p48">
              <a:extLst>
                <a:ext uri="{FF2B5EF4-FFF2-40B4-BE49-F238E27FC236}">
                  <a16:creationId xmlns:a16="http://schemas.microsoft.com/office/drawing/2014/main" id="{17828D2B-9C75-F0AB-95EB-92C1DE5819A5}"/>
                </a:ext>
              </a:extLst>
            </p:cNvPr>
            <p:cNvSpPr/>
            <p:nvPr/>
          </p:nvSpPr>
          <p:spPr>
            <a:xfrm>
              <a:off x="49611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3030;p48">
              <a:extLst>
                <a:ext uri="{FF2B5EF4-FFF2-40B4-BE49-F238E27FC236}">
                  <a16:creationId xmlns:a16="http://schemas.microsoft.com/office/drawing/2014/main" id="{A8202B68-C56B-D2B0-EB99-3BCC479913A8}"/>
                </a:ext>
              </a:extLst>
            </p:cNvPr>
            <p:cNvSpPr/>
            <p:nvPr/>
          </p:nvSpPr>
          <p:spPr>
            <a:xfrm>
              <a:off x="49611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3031;p48">
              <a:extLst>
                <a:ext uri="{FF2B5EF4-FFF2-40B4-BE49-F238E27FC236}">
                  <a16:creationId xmlns:a16="http://schemas.microsoft.com/office/drawing/2014/main" id="{01802041-3111-3BE3-B400-62190D06445F}"/>
                </a:ext>
              </a:extLst>
            </p:cNvPr>
            <p:cNvSpPr/>
            <p:nvPr/>
          </p:nvSpPr>
          <p:spPr>
            <a:xfrm>
              <a:off x="49611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3032;p48">
              <a:extLst>
                <a:ext uri="{FF2B5EF4-FFF2-40B4-BE49-F238E27FC236}">
                  <a16:creationId xmlns:a16="http://schemas.microsoft.com/office/drawing/2014/main" id="{5C76D19E-9EE6-1C96-9037-F1000899FDD0}"/>
                </a:ext>
              </a:extLst>
            </p:cNvPr>
            <p:cNvSpPr/>
            <p:nvPr/>
          </p:nvSpPr>
          <p:spPr>
            <a:xfrm>
              <a:off x="49611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3033;p48">
              <a:extLst>
                <a:ext uri="{FF2B5EF4-FFF2-40B4-BE49-F238E27FC236}">
                  <a16:creationId xmlns:a16="http://schemas.microsoft.com/office/drawing/2014/main" id="{E6AE5DC1-C67D-9431-3405-00A62643FEA5}"/>
                </a:ext>
              </a:extLst>
            </p:cNvPr>
            <p:cNvSpPr/>
            <p:nvPr/>
          </p:nvSpPr>
          <p:spPr>
            <a:xfrm>
              <a:off x="49611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3034;p48">
              <a:extLst>
                <a:ext uri="{FF2B5EF4-FFF2-40B4-BE49-F238E27FC236}">
                  <a16:creationId xmlns:a16="http://schemas.microsoft.com/office/drawing/2014/main" id="{267E7EBA-28AC-55D5-7E04-C48555D03B0E}"/>
                </a:ext>
              </a:extLst>
            </p:cNvPr>
            <p:cNvSpPr/>
            <p:nvPr/>
          </p:nvSpPr>
          <p:spPr>
            <a:xfrm>
              <a:off x="49611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3035;p48">
              <a:extLst>
                <a:ext uri="{FF2B5EF4-FFF2-40B4-BE49-F238E27FC236}">
                  <a16:creationId xmlns:a16="http://schemas.microsoft.com/office/drawing/2014/main" id="{FB8B1505-75FF-08BE-353A-D0E83B4306CC}"/>
                </a:ext>
              </a:extLst>
            </p:cNvPr>
            <p:cNvSpPr/>
            <p:nvPr/>
          </p:nvSpPr>
          <p:spPr>
            <a:xfrm>
              <a:off x="49611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3036;p48">
              <a:extLst>
                <a:ext uri="{FF2B5EF4-FFF2-40B4-BE49-F238E27FC236}">
                  <a16:creationId xmlns:a16="http://schemas.microsoft.com/office/drawing/2014/main" id="{564CB955-8CFF-AF43-9B34-D560D1717E83}"/>
                </a:ext>
              </a:extLst>
            </p:cNvPr>
            <p:cNvSpPr/>
            <p:nvPr/>
          </p:nvSpPr>
          <p:spPr>
            <a:xfrm>
              <a:off x="49611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3037;p48">
              <a:extLst>
                <a:ext uri="{FF2B5EF4-FFF2-40B4-BE49-F238E27FC236}">
                  <a16:creationId xmlns:a16="http://schemas.microsoft.com/office/drawing/2014/main" id="{9FA5609B-0961-822B-58B5-71E61024C9BA}"/>
                </a:ext>
              </a:extLst>
            </p:cNvPr>
            <p:cNvSpPr/>
            <p:nvPr/>
          </p:nvSpPr>
          <p:spPr>
            <a:xfrm>
              <a:off x="50373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3038;p48">
              <a:extLst>
                <a:ext uri="{FF2B5EF4-FFF2-40B4-BE49-F238E27FC236}">
                  <a16:creationId xmlns:a16="http://schemas.microsoft.com/office/drawing/2014/main" id="{E9A46589-BB54-CC6C-AF91-2466E01BA482}"/>
                </a:ext>
              </a:extLst>
            </p:cNvPr>
            <p:cNvSpPr/>
            <p:nvPr/>
          </p:nvSpPr>
          <p:spPr>
            <a:xfrm>
              <a:off x="5037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3039;p48">
              <a:extLst>
                <a:ext uri="{FF2B5EF4-FFF2-40B4-BE49-F238E27FC236}">
                  <a16:creationId xmlns:a16="http://schemas.microsoft.com/office/drawing/2014/main" id="{0A078764-76BE-02AA-5803-E7FCCF9448F3}"/>
                </a:ext>
              </a:extLst>
            </p:cNvPr>
            <p:cNvSpPr/>
            <p:nvPr/>
          </p:nvSpPr>
          <p:spPr>
            <a:xfrm>
              <a:off x="5037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3040;p48">
              <a:extLst>
                <a:ext uri="{FF2B5EF4-FFF2-40B4-BE49-F238E27FC236}">
                  <a16:creationId xmlns:a16="http://schemas.microsoft.com/office/drawing/2014/main" id="{3D10974F-CD48-BA3A-4C37-334E06A62865}"/>
                </a:ext>
              </a:extLst>
            </p:cNvPr>
            <p:cNvSpPr/>
            <p:nvPr/>
          </p:nvSpPr>
          <p:spPr>
            <a:xfrm>
              <a:off x="5037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3041;p48">
              <a:extLst>
                <a:ext uri="{FF2B5EF4-FFF2-40B4-BE49-F238E27FC236}">
                  <a16:creationId xmlns:a16="http://schemas.microsoft.com/office/drawing/2014/main" id="{8D29FB6A-9DDB-FE23-044D-15D2B277EB05}"/>
                </a:ext>
              </a:extLst>
            </p:cNvPr>
            <p:cNvSpPr/>
            <p:nvPr/>
          </p:nvSpPr>
          <p:spPr>
            <a:xfrm>
              <a:off x="5037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3042;p48">
              <a:extLst>
                <a:ext uri="{FF2B5EF4-FFF2-40B4-BE49-F238E27FC236}">
                  <a16:creationId xmlns:a16="http://schemas.microsoft.com/office/drawing/2014/main" id="{136EFAA0-6931-539F-994A-3E01791161C8}"/>
                </a:ext>
              </a:extLst>
            </p:cNvPr>
            <p:cNvSpPr/>
            <p:nvPr/>
          </p:nvSpPr>
          <p:spPr>
            <a:xfrm>
              <a:off x="5037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3043;p48">
              <a:extLst>
                <a:ext uri="{FF2B5EF4-FFF2-40B4-BE49-F238E27FC236}">
                  <a16:creationId xmlns:a16="http://schemas.microsoft.com/office/drawing/2014/main" id="{496D7955-273D-7B9D-D038-884A9381D623}"/>
                </a:ext>
              </a:extLst>
            </p:cNvPr>
            <p:cNvSpPr/>
            <p:nvPr/>
          </p:nvSpPr>
          <p:spPr>
            <a:xfrm>
              <a:off x="50373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3044;p48">
              <a:extLst>
                <a:ext uri="{FF2B5EF4-FFF2-40B4-BE49-F238E27FC236}">
                  <a16:creationId xmlns:a16="http://schemas.microsoft.com/office/drawing/2014/main" id="{4195A981-8BD4-5E73-3134-416063F9A4C2}"/>
                </a:ext>
              </a:extLst>
            </p:cNvPr>
            <p:cNvSpPr/>
            <p:nvPr/>
          </p:nvSpPr>
          <p:spPr>
            <a:xfrm>
              <a:off x="50373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3045;p48">
              <a:extLst>
                <a:ext uri="{FF2B5EF4-FFF2-40B4-BE49-F238E27FC236}">
                  <a16:creationId xmlns:a16="http://schemas.microsoft.com/office/drawing/2014/main" id="{86537DC0-B9E6-8F04-8E89-9FC4B146F486}"/>
                </a:ext>
              </a:extLst>
            </p:cNvPr>
            <p:cNvSpPr/>
            <p:nvPr/>
          </p:nvSpPr>
          <p:spPr>
            <a:xfrm>
              <a:off x="50373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3046;p48">
              <a:extLst>
                <a:ext uri="{FF2B5EF4-FFF2-40B4-BE49-F238E27FC236}">
                  <a16:creationId xmlns:a16="http://schemas.microsoft.com/office/drawing/2014/main" id="{0CA6384C-ADF5-D9B5-5682-FE03625969D4}"/>
                </a:ext>
              </a:extLst>
            </p:cNvPr>
            <p:cNvSpPr/>
            <p:nvPr/>
          </p:nvSpPr>
          <p:spPr>
            <a:xfrm>
              <a:off x="50373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3047;p48">
              <a:extLst>
                <a:ext uri="{FF2B5EF4-FFF2-40B4-BE49-F238E27FC236}">
                  <a16:creationId xmlns:a16="http://schemas.microsoft.com/office/drawing/2014/main" id="{E916157D-7B2A-B81D-5150-6D4EDE80FFD4}"/>
                </a:ext>
              </a:extLst>
            </p:cNvPr>
            <p:cNvSpPr/>
            <p:nvPr/>
          </p:nvSpPr>
          <p:spPr>
            <a:xfrm>
              <a:off x="50373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3048;p48">
              <a:extLst>
                <a:ext uri="{FF2B5EF4-FFF2-40B4-BE49-F238E27FC236}">
                  <a16:creationId xmlns:a16="http://schemas.microsoft.com/office/drawing/2014/main" id="{A0BBC49B-01FA-2D0A-CBBE-4E185517A51D}"/>
                </a:ext>
              </a:extLst>
            </p:cNvPr>
            <p:cNvSpPr/>
            <p:nvPr/>
          </p:nvSpPr>
          <p:spPr>
            <a:xfrm>
              <a:off x="50373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3049;p48">
              <a:extLst>
                <a:ext uri="{FF2B5EF4-FFF2-40B4-BE49-F238E27FC236}">
                  <a16:creationId xmlns:a16="http://schemas.microsoft.com/office/drawing/2014/main" id="{F2D5C1A1-AD02-85C2-FFB4-5A1442D3D620}"/>
                </a:ext>
              </a:extLst>
            </p:cNvPr>
            <p:cNvSpPr/>
            <p:nvPr/>
          </p:nvSpPr>
          <p:spPr>
            <a:xfrm>
              <a:off x="50373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3050;p48">
              <a:extLst>
                <a:ext uri="{FF2B5EF4-FFF2-40B4-BE49-F238E27FC236}">
                  <a16:creationId xmlns:a16="http://schemas.microsoft.com/office/drawing/2014/main" id="{2175F20A-D186-D794-4ED8-553AC2A373A4}"/>
                </a:ext>
              </a:extLst>
            </p:cNvPr>
            <p:cNvSpPr/>
            <p:nvPr/>
          </p:nvSpPr>
          <p:spPr>
            <a:xfrm>
              <a:off x="50373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3051;p48">
              <a:extLst>
                <a:ext uri="{FF2B5EF4-FFF2-40B4-BE49-F238E27FC236}">
                  <a16:creationId xmlns:a16="http://schemas.microsoft.com/office/drawing/2014/main" id="{5390AFDF-FC7B-D5FB-293E-0EE5D9AE3B82}"/>
                </a:ext>
              </a:extLst>
            </p:cNvPr>
            <p:cNvSpPr/>
            <p:nvPr/>
          </p:nvSpPr>
          <p:spPr>
            <a:xfrm>
              <a:off x="511335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3052;p48">
              <a:extLst>
                <a:ext uri="{FF2B5EF4-FFF2-40B4-BE49-F238E27FC236}">
                  <a16:creationId xmlns:a16="http://schemas.microsoft.com/office/drawing/2014/main" id="{278A4423-A9B4-258B-D3E8-B699DB975441}"/>
                </a:ext>
              </a:extLst>
            </p:cNvPr>
            <p:cNvSpPr/>
            <p:nvPr/>
          </p:nvSpPr>
          <p:spPr>
            <a:xfrm>
              <a:off x="511335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3053;p48">
              <a:extLst>
                <a:ext uri="{FF2B5EF4-FFF2-40B4-BE49-F238E27FC236}">
                  <a16:creationId xmlns:a16="http://schemas.microsoft.com/office/drawing/2014/main" id="{12A570D9-46FD-3C4E-E38F-3989FA3B4B3E}"/>
                </a:ext>
              </a:extLst>
            </p:cNvPr>
            <p:cNvSpPr/>
            <p:nvPr/>
          </p:nvSpPr>
          <p:spPr>
            <a:xfrm>
              <a:off x="51895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3054;p48">
              <a:extLst>
                <a:ext uri="{FF2B5EF4-FFF2-40B4-BE49-F238E27FC236}">
                  <a16:creationId xmlns:a16="http://schemas.microsoft.com/office/drawing/2014/main" id="{6D4D6D3B-686D-B8E0-594C-E76914894A62}"/>
                </a:ext>
              </a:extLst>
            </p:cNvPr>
            <p:cNvSpPr/>
            <p:nvPr/>
          </p:nvSpPr>
          <p:spPr>
            <a:xfrm>
              <a:off x="51895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3055;p48">
              <a:extLst>
                <a:ext uri="{FF2B5EF4-FFF2-40B4-BE49-F238E27FC236}">
                  <a16:creationId xmlns:a16="http://schemas.microsoft.com/office/drawing/2014/main" id="{BE5DFE17-E2A5-628A-68A0-017DED43223F}"/>
                </a:ext>
              </a:extLst>
            </p:cNvPr>
            <p:cNvSpPr/>
            <p:nvPr/>
          </p:nvSpPr>
          <p:spPr>
            <a:xfrm>
              <a:off x="5189550" y="157140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3056;p48">
              <a:extLst>
                <a:ext uri="{FF2B5EF4-FFF2-40B4-BE49-F238E27FC236}">
                  <a16:creationId xmlns:a16="http://schemas.microsoft.com/office/drawing/2014/main" id="{6304EF3D-BE15-50A5-E5B7-BA0AB1CB1D32}"/>
                </a:ext>
              </a:extLst>
            </p:cNvPr>
            <p:cNvSpPr/>
            <p:nvPr/>
          </p:nvSpPr>
          <p:spPr>
            <a:xfrm>
              <a:off x="5189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3057;p48">
              <a:extLst>
                <a:ext uri="{FF2B5EF4-FFF2-40B4-BE49-F238E27FC236}">
                  <a16:creationId xmlns:a16="http://schemas.microsoft.com/office/drawing/2014/main" id="{BCF378BF-3DD0-FB3F-0E4D-6BD090B0A85B}"/>
                </a:ext>
              </a:extLst>
            </p:cNvPr>
            <p:cNvSpPr/>
            <p:nvPr/>
          </p:nvSpPr>
          <p:spPr>
            <a:xfrm>
              <a:off x="51895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3058;p48">
              <a:extLst>
                <a:ext uri="{FF2B5EF4-FFF2-40B4-BE49-F238E27FC236}">
                  <a16:creationId xmlns:a16="http://schemas.microsoft.com/office/drawing/2014/main" id="{AD109A8D-797D-E1D7-3755-F2ACF6288A66}"/>
                </a:ext>
              </a:extLst>
            </p:cNvPr>
            <p:cNvSpPr/>
            <p:nvPr/>
          </p:nvSpPr>
          <p:spPr>
            <a:xfrm>
              <a:off x="51895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3059;p48">
              <a:extLst>
                <a:ext uri="{FF2B5EF4-FFF2-40B4-BE49-F238E27FC236}">
                  <a16:creationId xmlns:a16="http://schemas.microsoft.com/office/drawing/2014/main" id="{75B799CC-2438-2BEB-0AA0-6A50F072D4EA}"/>
                </a:ext>
              </a:extLst>
            </p:cNvPr>
            <p:cNvSpPr/>
            <p:nvPr/>
          </p:nvSpPr>
          <p:spPr>
            <a:xfrm>
              <a:off x="518955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3060;p48">
              <a:extLst>
                <a:ext uri="{FF2B5EF4-FFF2-40B4-BE49-F238E27FC236}">
                  <a16:creationId xmlns:a16="http://schemas.microsoft.com/office/drawing/2014/main" id="{BFA0185E-2996-2B27-1DE1-0FBD7CC8546C}"/>
                </a:ext>
              </a:extLst>
            </p:cNvPr>
            <p:cNvSpPr/>
            <p:nvPr/>
          </p:nvSpPr>
          <p:spPr>
            <a:xfrm>
              <a:off x="5189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3061;p48">
              <a:extLst>
                <a:ext uri="{FF2B5EF4-FFF2-40B4-BE49-F238E27FC236}">
                  <a16:creationId xmlns:a16="http://schemas.microsoft.com/office/drawing/2014/main" id="{CECC9970-FF32-22E3-725D-38467CC7DA3E}"/>
                </a:ext>
              </a:extLst>
            </p:cNvPr>
            <p:cNvSpPr/>
            <p:nvPr/>
          </p:nvSpPr>
          <p:spPr>
            <a:xfrm>
              <a:off x="5189550" y="20282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3062;p48">
              <a:extLst>
                <a:ext uri="{FF2B5EF4-FFF2-40B4-BE49-F238E27FC236}">
                  <a16:creationId xmlns:a16="http://schemas.microsoft.com/office/drawing/2014/main" id="{535EAE79-2D89-076B-562A-51C7E9010DAA}"/>
                </a:ext>
              </a:extLst>
            </p:cNvPr>
            <p:cNvSpPr/>
            <p:nvPr/>
          </p:nvSpPr>
          <p:spPr>
            <a:xfrm>
              <a:off x="5189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3063;p48">
              <a:extLst>
                <a:ext uri="{FF2B5EF4-FFF2-40B4-BE49-F238E27FC236}">
                  <a16:creationId xmlns:a16="http://schemas.microsoft.com/office/drawing/2014/main" id="{52FCBDFE-1E91-7B6C-DB43-86DEC3D9CE3A}"/>
                </a:ext>
              </a:extLst>
            </p:cNvPr>
            <p:cNvSpPr/>
            <p:nvPr/>
          </p:nvSpPr>
          <p:spPr>
            <a:xfrm>
              <a:off x="5189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3064;p48">
              <a:extLst>
                <a:ext uri="{FF2B5EF4-FFF2-40B4-BE49-F238E27FC236}">
                  <a16:creationId xmlns:a16="http://schemas.microsoft.com/office/drawing/2014/main" id="{B53CD45D-5734-7F6B-8481-948E5A18DE46}"/>
                </a:ext>
              </a:extLst>
            </p:cNvPr>
            <p:cNvSpPr/>
            <p:nvPr/>
          </p:nvSpPr>
          <p:spPr>
            <a:xfrm>
              <a:off x="5189550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3065;p48">
              <a:extLst>
                <a:ext uri="{FF2B5EF4-FFF2-40B4-BE49-F238E27FC236}">
                  <a16:creationId xmlns:a16="http://schemas.microsoft.com/office/drawing/2014/main" id="{785CFA38-7905-BE7A-EB6C-55EA6661FD4E}"/>
                </a:ext>
              </a:extLst>
            </p:cNvPr>
            <p:cNvSpPr/>
            <p:nvPr/>
          </p:nvSpPr>
          <p:spPr>
            <a:xfrm>
              <a:off x="5189550" y="23331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3066;p48">
              <a:extLst>
                <a:ext uri="{FF2B5EF4-FFF2-40B4-BE49-F238E27FC236}">
                  <a16:creationId xmlns:a16="http://schemas.microsoft.com/office/drawing/2014/main" id="{744773EC-F313-36EC-3129-74C1E03DAB35}"/>
                </a:ext>
              </a:extLst>
            </p:cNvPr>
            <p:cNvSpPr/>
            <p:nvPr/>
          </p:nvSpPr>
          <p:spPr>
            <a:xfrm>
              <a:off x="5189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3067;p48">
              <a:extLst>
                <a:ext uri="{FF2B5EF4-FFF2-40B4-BE49-F238E27FC236}">
                  <a16:creationId xmlns:a16="http://schemas.microsoft.com/office/drawing/2014/main" id="{36B1260F-7B21-8DB2-32CD-5CD9B652D196}"/>
                </a:ext>
              </a:extLst>
            </p:cNvPr>
            <p:cNvSpPr/>
            <p:nvPr/>
          </p:nvSpPr>
          <p:spPr>
            <a:xfrm>
              <a:off x="51895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3068;p48">
              <a:extLst>
                <a:ext uri="{FF2B5EF4-FFF2-40B4-BE49-F238E27FC236}">
                  <a16:creationId xmlns:a16="http://schemas.microsoft.com/office/drawing/2014/main" id="{99263F30-CEB6-0525-BC77-2463B587F3E4}"/>
                </a:ext>
              </a:extLst>
            </p:cNvPr>
            <p:cNvSpPr/>
            <p:nvPr/>
          </p:nvSpPr>
          <p:spPr>
            <a:xfrm>
              <a:off x="5189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3069;p48">
              <a:extLst>
                <a:ext uri="{FF2B5EF4-FFF2-40B4-BE49-F238E27FC236}">
                  <a16:creationId xmlns:a16="http://schemas.microsoft.com/office/drawing/2014/main" id="{CF2CA7FE-B3F4-2B68-B394-E07B69676614}"/>
                </a:ext>
              </a:extLst>
            </p:cNvPr>
            <p:cNvSpPr/>
            <p:nvPr/>
          </p:nvSpPr>
          <p:spPr>
            <a:xfrm>
              <a:off x="51895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3070;p48">
              <a:extLst>
                <a:ext uri="{FF2B5EF4-FFF2-40B4-BE49-F238E27FC236}">
                  <a16:creationId xmlns:a16="http://schemas.microsoft.com/office/drawing/2014/main" id="{A37705F8-B654-1AFB-0D6C-7F2D83C9A6B6}"/>
                </a:ext>
              </a:extLst>
            </p:cNvPr>
            <p:cNvSpPr/>
            <p:nvPr/>
          </p:nvSpPr>
          <p:spPr>
            <a:xfrm>
              <a:off x="51895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3071;p48">
              <a:extLst>
                <a:ext uri="{FF2B5EF4-FFF2-40B4-BE49-F238E27FC236}">
                  <a16:creationId xmlns:a16="http://schemas.microsoft.com/office/drawing/2014/main" id="{4223F272-C8ED-248B-1539-FBDCAF219BBC}"/>
                </a:ext>
              </a:extLst>
            </p:cNvPr>
            <p:cNvSpPr/>
            <p:nvPr/>
          </p:nvSpPr>
          <p:spPr>
            <a:xfrm>
              <a:off x="5265775" y="13427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3072;p48">
              <a:extLst>
                <a:ext uri="{FF2B5EF4-FFF2-40B4-BE49-F238E27FC236}">
                  <a16:creationId xmlns:a16="http://schemas.microsoft.com/office/drawing/2014/main" id="{5B42BC37-85A0-6C3A-CF26-AEC3B459B11F}"/>
                </a:ext>
              </a:extLst>
            </p:cNvPr>
            <p:cNvSpPr/>
            <p:nvPr/>
          </p:nvSpPr>
          <p:spPr>
            <a:xfrm>
              <a:off x="52657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3073;p48">
              <a:extLst>
                <a:ext uri="{FF2B5EF4-FFF2-40B4-BE49-F238E27FC236}">
                  <a16:creationId xmlns:a16="http://schemas.microsoft.com/office/drawing/2014/main" id="{08152D3D-763C-6E93-66A0-554E09B76B37}"/>
                </a:ext>
              </a:extLst>
            </p:cNvPr>
            <p:cNvSpPr/>
            <p:nvPr/>
          </p:nvSpPr>
          <p:spPr>
            <a:xfrm>
              <a:off x="52657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3074;p48">
              <a:extLst>
                <a:ext uri="{FF2B5EF4-FFF2-40B4-BE49-F238E27FC236}">
                  <a16:creationId xmlns:a16="http://schemas.microsoft.com/office/drawing/2014/main" id="{32DA4CDC-3CA8-FFDD-2694-AEAE990494F0}"/>
                </a:ext>
              </a:extLst>
            </p:cNvPr>
            <p:cNvSpPr/>
            <p:nvPr/>
          </p:nvSpPr>
          <p:spPr>
            <a:xfrm>
              <a:off x="5265775" y="157140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3075;p48">
              <a:extLst>
                <a:ext uri="{FF2B5EF4-FFF2-40B4-BE49-F238E27FC236}">
                  <a16:creationId xmlns:a16="http://schemas.microsoft.com/office/drawing/2014/main" id="{88B4309B-5615-E6D3-D199-540A4440DA70}"/>
                </a:ext>
              </a:extLst>
            </p:cNvPr>
            <p:cNvSpPr/>
            <p:nvPr/>
          </p:nvSpPr>
          <p:spPr>
            <a:xfrm>
              <a:off x="52657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3076;p48">
              <a:extLst>
                <a:ext uri="{FF2B5EF4-FFF2-40B4-BE49-F238E27FC236}">
                  <a16:creationId xmlns:a16="http://schemas.microsoft.com/office/drawing/2014/main" id="{70348434-A89F-37A2-369E-EE0A21571FCA}"/>
                </a:ext>
              </a:extLst>
            </p:cNvPr>
            <p:cNvSpPr/>
            <p:nvPr/>
          </p:nvSpPr>
          <p:spPr>
            <a:xfrm>
              <a:off x="52657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3077;p48">
              <a:extLst>
                <a:ext uri="{FF2B5EF4-FFF2-40B4-BE49-F238E27FC236}">
                  <a16:creationId xmlns:a16="http://schemas.microsoft.com/office/drawing/2014/main" id="{85C5F36F-9926-BEF7-267F-917D53B4F601}"/>
                </a:ext>
              </a:extLst>
            </p:cNvPr>
            <p:cNvSpPr/>
            <p:nvPr/>
          </p:nvSpPr>
          <p:spPr>
            <a:xfrm>
              <a:off x="52657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3078;p48">
              <a:extLst>
                <a:ext uri="{FF2B5EF4-FFF2-40B4-BE49-F238E27FC236}">
                  <a16:creationId xmlns:a16="http://schemas.microsoft.com/office/drawing/2014/main" id="{D08AAD28-F1D2-FE42-0D81-BD830729EADF}"/>
                </a:ext>
              </a:extLst>
            </p:cNvPr>
            <p:cNvSpPr/>
            <p:nvPr/>
          </p:nvSpPr>
          <p:spPr>
            <a:xfrm>
              <a:off x="5265775" y="18760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3079;p48">
              <a:extLst>
                <a:ext uri="{FF2B5EF4-FFF2-40B4-BE49-F238E27FC236}">
                  <a16:creationId xmlns:a16="http://schemas.microsoft.com/office/drawing/2014/main" id="{5AB60B80-8D19-A158-6FCB-3C833CD97293}"/>
                </a:ext>
              </a:extLst>
            </p:cNvPr>
            <p:cNvSpPr/>
            <p:nvPr/>
          </p:nvSpPr>
          <p:spPr>
            <a:xfrm>
              <a:off x="52657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3080;p48">
              <a:extLst>
                <a:ext uri="{FF2B5EF4-FFF2-40B4-BE49-F238E27FC236}">
                  <a16:creationId xmlns:a16="http://schemas.microsoft.com/office/drawing/2014/main" id="{5E53B0F8-0975-3C13-098B-DB50B9FE3D4C}"/>
                </a:ext>
              </a:extLst>
            </p:cNvPr>
            <p:cNvSpPr/>
            <p:nvPr/>
          </p:nvSpPr>
          <p:spPr>
            <a:xfrm>
              <a:off x="5265775" y="20282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3081;p48">
              <a:extLst>
                <a:ext uri="{FF2B5EF4-FFF2-40B4-BE49-F238E27FC236}">
                  <a16:creationId xmlns:a16="http://schemas.microsoft.com/office/drawing/2014/main" id="{0F457CA8-7ED0-1C44-57F4-EC661D17D075}"/>
                </a:ext>
              </a:extLst>
            </p:cNvPr>
            <p:cNvSpPr/>
            <p:nvPr/>
          </p:nvSpPr>
          <p:spPr>
            <a:xfrm>
              <a:off x="52657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3082;p48">
              <a:extLst>
                <a:ext uri="{FF2B5EF4-FFF2-40B4-BE49-F238E27FC236}">
                  <a16:creationId xmlns:a16="http://schemas.microsoft.com/office/drawing/2014/main" id="{28B172A4-EA1D-02B8-BB7C-D1A87FFCCC26}"/>
                </a:ext>
              </a:extLst>
            </p:cNvPr>
            <p:cNvSpPr/>
            <p:nvPr/>
          </p:nvSpPr>
          <p:spPr>
            <a:xfrm>
              <a:off x="52657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3083;p48">
              <a:extLst>
                <a:ext uri="{FF2B5EF4-FFF2-40B4-BE49-F238E27FC236}">
                  <a16:creationId xmlns:a16="http://schemas.microsoft.com/office/drawing/2014/main" id="{8C6D5D79-61FE-7CAC-D99B-02B3C42063EC}"/>
                </a:ext>
              </a:extLst>
            </p:cNvPr>
            <p:cNvSpPr/>
            <p:nvPr/>
          </p:nvSpPr>
          <p:spPr>
            <a:xfrm>
              <a:off x="5265775" y="225692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3084;p48">
              <a:extLst>
                <a:ext uri="{FF2B5EF4-FFF2-40B4-BE49-F238E27FC236}">
                  <a16:creationId xmlns:a16="http://schemas.microsoft.com/office/drawing/2014/main" id="{78D5773B-8037-3B0B-773E-F0BF101A2A07}"/>
                </a:ext>
              </a:extLst>
            </p:cNvPr>
            <p:cNvSpPr/>
            <p:nvPr/>
          </p:nvSpPr>
          <p:spPr>
            <a:xfrm>
              <a:off x="5265775" y="23331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3085;p48">
              <a:extLst>
                <a:ext uri="{FF2B5EF4-FFF2-40B4-BE49-F238E27FC236}">
                  <a16:creationId xmlns:a16="http://schemas.microsoft.com/office/drawing/2014/main" id="{B30200A0-E1A2-4EFB-B892-680A440190C0}"/>
                </a:ext>
              </a:extLst>
            </p:cNvPr>
            <p:cNvSpPr/>
            <p:nvPr/>
          </p:nvSpPr>
          <p:spPr>
            <a:xfrm>
              <a:off x="52657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3086;p48">
              <a:extLst>
                <a:ext uri="{FF2B5EF4-FFF2-40B4-BE49-F238E27FC236}">
                  <a16:creationId xmlns:a16="http://schemas.microsoft.com/office/drawing/2014/main" id="{50F902BA-F9FB-1EB6-9534-4908CA65CCB3}"/>
                </a:ext>
              </a:extLst>
            </p:cNvPr>
            <p:cNvSpPr/>
            <p:nvPr/>
          </p:nvSpPr>
          <p:spPr>
            <a:xfrm>
              <a:off x="5265775" y="24855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3087;p48">
              <a:extLst>
                <a:ext uri="{FF2B5EF4-FFF2-40B4-BE49-F238E27FC236}">
                  <a16:creationId xmlns:a16="http://schemas.microsoft.com/office/drawing/2014/main" id="{CCBE6F1F-70D5-9399-53A1-FDCCE9E01329}"/>
                </a:ext>
              </a:extLst>
            </p:cNvPr>
            <p:cNvSpPr/>
            <p:nvPr/>
          </p:nvSpPr>
          <p:spPr>
            <a:xfrm>
              <a:off x="52657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3088;p48">
              <a:extLst>
                <a:ext uri="{FF2B5EF4-FFF2-40B4-BE49-F238E27FC236}">
                  <a16:creationId xmlns:a16="http://schemas.microsoft.com/office/drawing/2014/main" id="{77AFBBB4-74D3-354D-BA65-1F22BEF5DB42}"/>
                </a:ext>
              </a:extLst>
            </p:cNvPr>
            <p:cNvSpPr/>
            <p:nvPr/>
          </p:nvSpPr>
          <p:spPr>
            <a:xfrm>
              <a:off x="526577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3089;p48">
              <a:extLst>
                <a:ext uri="{FF2B5EF4-FFF2-40B4-BE49-F238E27FC236}">
                  <a16:creationId xmlns:a16="http://schemas.microsoft.com/office/drawing/2014/main" id="{E21BB118-2715-5480-41EC-45100F268B60}"/>
                </a:ext>
              </a:extLst>
            </p:cNvPr>
            <p:cNvSpPr/>
            <p:nvPr/>
          </p:nvSpPr>
          <p:spPr>
            <a:xfrm>
              <a:off x="53419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3090;p48">
              <a:extLst>
                <a:ext uri="{FF2B5EF4-FFF2-40B4-BE49-F238E27FC236}">
                  <a16:creationId xmlns:a16="http://schemas.microsoft.com/office/drawing/2014/main" id="{992C3137-0718-02A3-2B4B-2E0875383C2F}"/>
                </a:ext>
              </a:extLst>
            </p:cNvPr>
            <p:cNvSpPr/>
            <p:nvPr/>
          </p:nvSpPr>
          <p:spPr>
            <a:xfrm>
              <a:off x="53419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3091;p48">
              <a:extLst>
                <a:ext uri="{FF2B5EF4-FFF2-40B4-BE49-F238E27FC236}">
                  <a16:creationId xmlns:a16="http://schemas.microsoft.com/office/drawing/2014/main" id="{77C98CD5-232F-DFA3-B092-371D0D33EEEB}"/>
                </a:ext>
              </a:extLst>
            </p:cNvPr>
            <p:cNvSpPr/>
            <p:nvPr/>
          </p:nvSpPr>
          <p:spPr>
            <a:xfrm>
              <a:off x="53419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3092;p48">
              <a:extLst>
                <a:ext uri="{FF2B5EF4-FFF2-40B4-BE49-F238E27FC236}">
                  <a16:creationId xmlns:a16="http://schemas.microsoft.com/office/drawing/2014/main" id="{1985F6E8-78D7-A35D-75F4-91114CA09241}"/>
                </a:ext>
              </a:extLst>
            </p:cNvPr>
            <p:cNvSpPr/>
            <p:nvPr/>
          </p:nvSpPr>
          <p:spPr>
            <a:xfrm>
              <a:off x="5341975" y="1571400"/>
              <a:ext cx="62375" cy="53250"/>
            </a:xfrm>
            <a:custGeom>
              <a:avLst/>
              <a:gdLst/>
              <a:ahLst/>
              <a:cxn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3093;p48">
              <a:extLst>
                <a:ext uri="{FF2B5EF4-FFF2-40B4-BE49-F238E27FC236}">
                  <a16:creationId xmlns:a16="http://schemas.microsoft.com/office/drawing/2014/main" id="{9F0B9DDF-74F5-CB27-29FC-D54ED70E0043}"/>
                </a:ext>
              </a:extLst>
            </p:cNvPr>
            <p:cNvSpPr/>
            <p:nvPr/>
          </p:nvSpPr>
          <p:spPr>
            <a:xfrm>
              <a:off x="53419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3094;p48">
              <a:extLst>
                <a:ext uri="{FF2B5EF4-FFF2-40B4-BE49-F238E27FC236}">
                  <a16:creationId xmlns:a16="http://schemas.microsoft.com/office/drawing/2014/main" id="{4901CC3B-E506-75CC-5437-6C51D08CFBA9}"/>
                </a:ext>
              </a:extLst>
            </p:cNvPr>
            <p:cNvSpPr/>
            <p:nvPr/>
          </p:nvSpPr>
          <p:spPr>
            <a:xfrm>
              <a:off x="53419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3095;p48">
              <a:extLst>
                <a:ext uri="{FF2B5EF4-FFF2-40B4-BE49-F238E27FC236}">
                  <a16:creationId xmlns:a16="http://schemas.microsoft.com/office/drawing/2014/main" id="{9E9F242D-F427-14CD-73CA-0CCCFB0B1440}"/>
                </a:ext>
              </a:extLst>
            </p:cNvPr>
            <p:cNvSpPr/>
            <p:nvPr/>
          </p:nvSpPr>
          <p:spPr>
            <a:xfrm>
              <a:off x="53419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3096;p48">
              <a:extLst>
                <a:ext uri="{FF2B5EF4-FFF2-40B4-BE49-F238E27FC236}">
                  <a16:creationId xmlns:a16="http://schemas.microsoft.com/office/drawing/2014/main" id="{5DE93572-4B28-2139-E95B-0C4B43DCE352}"/>
                </a:ext>
              </a:extLst>
            </p:cNvPr>
            <p:cNvSpPr/>
            <p:nvPr/>
          </p:nvSpPr>
          <p:spPr>
            <a:xfrm>
              <a:off x="53419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3097;p48">
              <a:extLst>
                <a:ext uri="{FF2B5EF4-FFF2-40B4-BE49-F238E27FC236}">
                  <a16:creationId xmlns:a16="http://schemas.microsoft.com/office/drawing/2014/main" id="{957DA274-0219-8CBB-C805-DA83355BC9FA}"/>
                </a:ext>
              </a:extLst>
            </p:cNvPr>
            <p:cNvSpPr/>
            <p:nvPr/>
          </p:nvSpPr>
          <p:spPr>
            <a:xfrm>
              <a:off x="53419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3098;p48">
              <a:extLst>
                <a:ext uri="{FF2B5EF4-FFF2-40B4-BE49-F238E27FC236}">
                  <a16:creationId xmlns:a16="http://schemas.microsoft.com/office/drawing/2014/main" id="{2CF63A54-8C81-FE30-D594-6E964D517384}"/>
                </a:ext>
              </a:extLst>
            </p:cNvPr>
            <p:cNvSpPr/>
            <p:nvPr/>
          </p:nvSpPr>
          <p:spPr>
            <a:xfrm>
              <a:off x="53419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3099;p48">
              <a:extLst>
                <a:ext uri="{FF2B5EF4-FFF2-40B4-BE49-F238E27FC236}">
                  <a16:creationId xmlns:a16="http://schemas.microsoft.com/office/drawing/2014/main" id="{0E48AA6A-7B90-235D-0DE8-C71C8B583AEB}"/>
                </a:ext>
              </a:extLst>
            </p:cNvPr>
            <p:cNvSpPr/>
            <p:nvPr/>
          </p:nvSpPr>
          <p:spPr>
            <a:xfrm>
              <a:off x="53419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3100;p48">
              <a:extLst>
                <a:ext uri="{FF2B5EF4-FFF2-40B4-BE49-F238E27FC236}">
                  <a16:creationId xmlns:a16="http://schemas.microsoft.com/office/drawing/2014/main" id="{0C13A17B-CA3D-F137-C359-0F7A999B228A}"/>
                </a:ext>
              </a:extLst>
            </p:cNvPr>
            <p:cNvSpPr/>
            <p:nvPr/>
          </p:nvSpPr>
          <p:spPr>
            <a:xfrm>
              <a:off x="53419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3101;p48">
              <a:extLst>
                <a:ext uri="{FF2B5EF4-FFF2-40B4-BE49-F238E27FC236}">
                  <a16:creationId xmlns:a16="http://schemas.microsoft.com/office/drawing/2014/main" id="{1E263628-A4B4-E1BF-A6CB-64B190EB32B5}"/>
                </a:ext>
              </a:extLst>
            </p:cNvPr>
            <p:cNvSpPr/>
            <p:nvPr/>
          </p:nvSpPr>
          <p:spPr>
            <a:xfrm>
              <a:off x="53419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3102;p48">
              <a:extLst>
                <a:ext uri="{FF2B5EF4-FFF2-40B4-BE49-F238E27FC236}">
                  <a16:creationId xmlns:a16="http://schemas.microsoft.com/office/drawing/2014/main" id="{5773DDB0-3E56-5056-5BB0-C949F1F43C81}"/>
                </a:ext>
              </a:extLst>
            </p:cNvPr>
            <p:cNvSpPr/>
            <p:nvPr/>
          </p:nvSpPr>
          <p:spPr>
            <a:xfrm>
              <a:off x="53419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3103;p48">
              <a:extLst>
                <a:ext uri="{FF2B5EF4-FFF2-40B4-BE49-F238E27FC236}">
                  <a16:creationId xmlns:a16="http://schemas.microsoft.com/office/drawing/2014/main" id="{A512517C-D04C-067A-CDB2-3365BC50EEA8}"/>
                </a:ext>
              </a:extLst>
            </p:cNvPr>
            <p:cNvSpPr/>
            <p:nvPr/>
          </p:nvSpPr>
          <p:spPr>
            <a:xfrm>
              <a:off x="53419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3104;p48">
              <a:extLst>
                <a:ext uri="{FF2B5EF4-FFF2-40B4-BE49-F238E27FC236}">
                  <a16:creationId xmlns:a16="http://schemas.microsoft.com/office/drawing/2014/main" id="{B0C8FAF7-9D6F-84A0-F34C-24FF022093F3}"/>
                </a:ext>
              </a:extLst>
            </p:cNvPr>
            <p:cNvSpPr/>
            <p:nvPr/>
          </p:nvSpPr>
          <p:spPr>
            <a:xfrm>
              <a:off x="53419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3105;p48">
              <a:extLst>
                <a:ext uri="{FF2B5EF4-FFF2-40B4-BE49-F238E27FC236}">
                  <a16:creationId xmlns:a16="http://schemas.microsoft.com/office/drawing/2014/main" id="{141B4E92-3470-9B3A-4CCB-940E83456719}"/>
                </a:ext>
              </a:extLst>
            </p:cNvPr>
            <p:cNvSpPr/>
            <p:nvPr/>
          </p:nvSpPr>
          <p:spPr>
            <a:xfrm>
              <a:off x="53419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3106;p48">
              <a:extLst>
                <a:ext uri="{FF2B5EF4-FFF2-40B4-BE49-F238E27FC236}">
                  <a16:creationId xmlns:a16="http://schemas.microsoft.com/office/drawing/2014/main" id="{BC3D022C-0054-EFD8-78CC-41B1BFD6C906}"/>
                </a:ext>
              </a:extLst>
            </p:cNvPr>
            <p:cNvSpPr/>
            <p:nvPr/>
          </p:nvSpPr>
          <p:spPr>
            <a:xfrm>
              <a:off x="54182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3107;p48">
              <a:extLst>
                <a:ext uri="{FF2B5EF4-FFF2-40B4-BE49-F238E27FC236}">
                  <a16:creationId xmlns:a16="http://schemas.microsoft.com/office/drawing/2014/main" id="{A4E3093F-BB66-C423-1DC5-7B89EA09731C}"/>
                </a:ext>
              </a:extLst>
            </p:cNvPr>
            <p:cNvSpPr/>
            <p:nvPr/>
          </p:nvSpPr>
          <p:spPr>
            <a:xfrm>
              <a:off x="54182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3108;p48">
              <a:extLst>
                <a:ext uri="{FF2B5EF4-FFF2-40B4-BE49-F238E27FC236}">
                  <a16:creationId xmlns:a16="http://schemas.microsoft.com/office/drawing/2014/main" id="{3AD09045-9376-9220-C33D-C76ED4DFFAF2}"/>
                </a:ext>
              </a:extLst>
            </p:cNvPr>
            <p:cNvSpPr/>
            <p:nvPr/>
          </p:nvSpPr>
          <p:spPr>
            <a:xfrm>
              <a:off x="54182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3109;p48">
              <a:extLst>
                <a:ext uri="{FF2B5EF4-FFF2-40B4-BE49-F238E27FC236}">
                  <a16:creationId xmlns:a16="http://schemas.microsoft.com/office/drawing/2014/main" id="{0C6DEC61-4277-6561-687D-11CCF9F9CFA7}"/>
                </a:ext>
              </a:extLst>
            </p:cNvPr>
            <p:cNvSpPr/>
            <p:nvPr/>
          </p:nvSpPr>
          <p:spPr>
            <a:xfrm>
              <a:off x="54182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3110;p48">
              <a:extLst>
                <a:ext uri="{FF2B5EF4-FFF2-40B4-BE49-F238E27FC236}">
                  <a16:creationId xmlns:a16="http://schemas.microsoft.com/office/drawing/2014/main" id="{77D217FC-C94D-9092-D855-DB0B2D77C1B8}"/>
                </a:ext>
              </a:extLst>
            </p:cNvPr>
            <p:cNvSpPr/>
            <p:nvPr/>
          </p:nvSpPr>
          <p:spPr>
            <a:xfrm>
              <a:off x="54182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3111;p48">
              <a:extLst>
                <a:ext uri="{FF2B5EF4-FFF2-40B4-BE49-F238E27FC236}">
                  <a16:creationId xmlns:a16="http://schemas.microsoft.com/office/drawing/2014/main" id="{63BB5B71-79A1-F6EC-8BBE-765A30A4A15B}"/>
                </a:ext>
              </a:extLst>
            </p:cNvPr>
            <p:cNvSpPr/>
            <p:nvPr/>
          </p:nvSpPr>
          <p:spPr>
            <a:xfrm>
              <a:off x="54182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3112;p48">
              <a:extLst>
                <a:ext uri="{FF2B5EF4-FFF2-40B4-BE49-F238E27FC236}">
                  <a16:creationId xmlns:a16="http://schemas.microsoft.com/office/drawing/2014/main" id="{9B62F64B-9474-F9A6-4B6E-57E7D2AC6E90}"/>
                </a:ext>
              </a:extLst>
            </p:cNvPr>
            <p:cNvSpPr/>
            <p:nvPr/>
          </p:nvSpPr>
          <p:spPr>
            <a:xfrm>
              <a:off x="54182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3113;p48">
              <a:extLst>
                <a:ext uri="{FF2B5EF4-FFF2-40B4-BE49-F238E27FC236}">
                  <a16:creationId xmlns:a16="http://schemas.microsoft.com/office/drawing/2014/main" id="{1103A2AD-3263-D976-2479-4368EBA5760B}"/>
                </a:ext>
              </a:extLst>
            </p:cNvPr>
            <p:cNvSpPr/>
            <p:nvPr/>
          </p:nvSpPr>
          <p:spPr>
            <a:xfrm>
              <a:off x="54182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3114;p48">
              <a:extLst>
                <a:ext uri="{FF2B5EF4-FFF2-40B4-BE49-F238E27FC236}">
                  <a16:creationId xmlns:a16="http://schemas.microsoft.com/office/drawing/2014/main" id="{AAAA8A8F-026C-6153-C143-9C3BA6B6CF1B}"/>
                </a:ext>
              </a:extLst>
            </p:cNvPr>
            <p:cNvSpPr/>
            <p:nvPr/>
          </p:nvSpPr>
          <p:spPr>
            <a:xfrm>
              <a:off x="54182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3115;p48">
              <a:extLst>
                <a:ext uri="{FF2B5EF4-FFF2-40B4-BE49-F238E27FC236}">
                  <a16:creationId xmlns:a16="http://schemas.microsoft.com/office/drawing/2014/main" id="{333B2449-9266-D0E8-6C86-929726304857}"/>
                </a:ext>
              </a:extLst>
            </p:cNvPr>
            <p:cNvSpPr/>
            <p:nvPr/>
          </p:nvSpPr>
          <p:spPr>
            <a:xfrm>
              <a:off x="54182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3116;p48">
              <a:extLst>
                <a:ext uri="{FF2B5EF4-FFF2-40B4-BE49-F238E27FC236}">
                  <a16:creationId xmlns:a16="http://schemas.microsoft.com/office/drawing/2014/main" id="{925FE33A-212C-5D45-A4EE-47F9BEFD4651}"/>
                </a:ext>
              </a:extLst>
            </p:cNvPr>
            <p:cNvSpPr/>
            <p:nvPr/>
          </p:nvSpPr>
          <p:spPr>
            <a:xfrm>
              <a:off x="54182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3117;p48">
              <a:extLst>
                <a:ext uri="{FF2B5EF4-FFF2-40B4-BE49-F238E27FC236}">
                  <a16:creationId xmlns:a16="http://schemas.microsoft.com/office/drawing/2014/main" id="{75DEC8FB-3F24-E697-81A9-21E50D0A0BC3}"/>
                </a:ext>
              </a:extLst>
            </p:cNvPr>
            <p:cNvSpPr/>
            <p:nvPr/>
          </p:nvSpPr>
          <p:spPr>
            <a:xfrm>
              <a:off x="54182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3118;p48">
              <a:extLst>
                <a:ext uri="{FF2B5EF4-FFF2-40B4-BE49-F238E27FC236}">
                  <a16:creationId xmlns:a16="http://schemas.microsoft.com/office/drawing/2014/main" id="{076F6A52-3BD2-90AD-6327-A0B7D68198EC}"/>
                </a:ext>
              </a:extLst>
            </p:cNvPr>
            <p:cNvSpPr/>
            <p:nvPr/>
          </p:nvSpPr>
          <p:spPr>
            <a:xfrm>
              <a:off x="54182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3119;p48">
              <a:extLst>
                <a:ext uri="{FF2B5EF4-FFF2-40B4-BE49-F238E27FC236}">
                  <a16:creationId xmlns:a16="http://schemas.microsoft.com/office/drawing/2014/main" id="{AF219B2B-065C-9858-619F-45816A99CA5D}"/>
                </a:ext>
              </a:extLst>
            </p:cNvPr>
            <p:cNvSpPr/>
            <p:nvPr/>
          </p:nvSpPr>
          <p:spPr>
            <a:xfrm>
              <a:off x="54182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3120;p48">
              <a:extLst>
                <a:ext uri="{FF2B5EF4-FFF2-40B4-BE49-F238E27FC236}">
                  <a16:creationId xmlns:a16="http://schemas.microsoft.com/office/drawing/2014/main" id="{EC95AB6C-9E43-358F-036A-1C8C297F27D9}"/>
                </a:ext>
              </a:extLst>
            </p:cNvPr>
            <p:cNvSpPr/>
            <p:nvPr/>
          </p:nvSpPr>
          <p:spPr>
            <a:xfrm>
              <a:off x="54182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3121;p48">
              <a:extLst>
                <a:ext uri="{FF2B5EF4-FFF2-40B4-BE49-F238E27FC236}">
                  <a16:creationId xmlns:a16="http://schemas.microsoft.com/office/drawing/2014/main" id="{45F67EA4-AB7F-3994-6AE2-63F5AD57537C}"/>
                </a:ext>
              </a:extLst>
            </p:cNvPr>
            <p:cNvSpPr/>
            <p:nvPr/>
          </p:nvSpPr>
          <p:spPr>
            <a:xfrm>
              <a:off x="54182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3122;p48">
              <a:extLst>
                <a:ext uri="{FF2B5EF4-FFF2-40B4-BE49-F238E27FC236}">
                  <a16:creationId xmlns:a16="http://schemas.microsoft.com/office/drawing/2014/main" id="{D2D7935E-C3A5-C1FD-105C-C378048A35AE}"/>
                </a:ext>
              </a:extLst>
            </p:cNvPr>
            <p:cNvSpPr/>
            <p:nvPr/>
          </p:nvSpPr>
          <p:spPr>
            <a:xfrm>
              <a:off x="54182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3123;p48">
              <a:extLst>
                <a:ext uri="{FF2B5EF4-FFF2-40B4-BE49-F238E27FC236}">
                  <a16:creationId xmlns:a16="http://schemas.microsoft.com/office/drawing/2014/main" id="{71E40A27-A90D-D774-636A-0205B7F3E67A}"/>
                </a:ext>
              </a:extLst>
            </p:cNvPr>
            <p:cNvSpPr/>
            <p:nvPr/>
          </p:nvSpPr>
          <p:spPr>
            <a:xfrm>
              <a:off x="54182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3124;p48">
              <a:extLst>
                <a:ext uri="{FF2B5EF4-FFF2-40B4-BE49-F238E27FC236}">
                  <a16:creationId xmlns:a16="http://schemas.microsoft.com/office/drawing/2014/main" id="{AF2DC9FD-8783-CE68-CA93-AB4B2A5CE9B7}"/>
                </a:ext>
              </a:extLst>
            </p:cNvPr>
            <p:cNvSpPr/>
            <p:nvPr/>
          </p:nvSpPr>
          <p:spPr>
            <a:xfrm>
              <a:off x="54944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3125;p48">
              <a:extLst>
                <a:ext uri="{FF2B5EF4-FFF2-40B4-BE49-F238E27FC236}">
                  <a16:creationId xmlns:a16="http://schemas.microsoft.com/office/drawing/2014/main" id="{E32A0124-FDD3-1EB2-53F7-649CD80EB5B5}"/>
                </a:ext>
              </a:extLst>
            </p:cNvPr>
            <p:cNvSpPr/>
            <p:nvPr/>
          </p:nvSpPr>
          <p:spPr>
            <a:xfrm>
              <a:off x="54944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3126;p48">
              <a:extLst>
                <a:ext uri="{FF2B5EF4-FFF2-40B4-BE49-F238E27FC236}">
                  <a16:creationId xmlns:a16="http://schemas.microsoft.com/office/drawing/2014/main" id="{6A5671A4-E6BE-FBB2-2284-459C0B1E1EEB}"/>
                </a:ext>
              </a:extLst>
            </p:cNvPr>
            <p:cNvSpPr/>
            <p:nvPr/>
          </p:nvSpPr>
          <p:spPr>
            <a:xfrm>
              <a:off x="54944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3127;p48">
              <a:extLst>
                <a:ext uri="{FF2B5EF4-FFF2-40B4-BE49-F238E27FC236}">
                  <a16:creationId xmlns:a16="http://schemas.microsoft.com/office/drawing/2014/main" id="{E6CDC16C-046C-E1B0-60A8-B8BD223695CF}"/>
                </a:ext>
              </a:extLst>
            </p:cNvPr>
            <p:cNvSpPr/>
            <p:nvPr/>
          </p:nvSpPr>
          <p:spPr>
            <a:xfrm>
              <a:off x="54944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3128;p48">
              <a:extLst>
                <a:ext uri="{FF2B5EF4-FFF2-40B4-BE49-F238E27FC236}">
                  <a16:creationId xmlns:a16="http://schemas.microsoft.com/office/drawing/2014/main" id="{25A3577A-BDDD-5715-C9A6-178D11F5481A}"/>
                </a:ext>
              </a:extLst>
            </p:cNvPr>
            <p:cNvSpPr/>
            <p:nvPr/>
          </p:nvSpPr>
          <p:spPr>
            <a:xfrm>
              <a:off x="54944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3129;p48">
              <a:extLst>
                <a:ext uri="{FF2B5EF4-FFF2-40B4-BE49-F238E27FC236}">
                  <a16:creationId xmlns:a16="http://schemas.microsoft.com/office/drawing/2014/main" id="{8F97EA08-01AD-DBBF-EF64-1A87B3223876}"/>
                </a:ext>
              </a:extLst>
            </p:cNvPr>
            <p:cNvSpPr/>
            <p:nvPr/>
          </p:nvSpPr>
          <p:spPr>
            <a:xfrm>
              <a:off x="63323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3130;p48">
              <a:extLst>
                <a:ext uri="{FF2B5EF4-FFF2-40B4-BE49-F238E27FC236}">
                  <a16:creationId xmlns:a16="http://schemas.microsoft.com/office/drawing/2014/main" id="{853C7877-0E65-D7B7-757A-C19A46F8768A}"/>
                </a:ext>
              </a:extLst>
            </p:cNvPr>
            <p:cNvSpPr/>
            <p:nvPr/>
          </p:nvSpPr>
          <p:spPr>
            <a:xfrm>
              <a:off x="63323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3131;p48">
              <a:extLst>
                <a:ext uri="{FF2B5EF4-FFF2-40B4-BE49-F238E27FC236}">
                  <a16:creationId xmlns:a16="http://schemas.microsoft.com/office/drawing/2014/main" id="{3FDAD06C-E40E-7BBC-C217-F4DC83BE41A3}"/>
                </a:ext>
              </a:extLst>
            </p:cNvPr>
            <p:cNvSpPr/>
            <p:nvPr/>
          </p:nvSpPr>
          <p:spPr>
            <a:xfrm>
              <a:off x="64083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3132;p48">
              <a:extLst>
                <a:ext uri="{FF2B5EF4-FFF2-40B4-BE49-F238E27FC236}">
                  <a16:creationId xmlns:a16="http://schemas.microsoft.com/office/drawing/2014/main" id="{03DCE573-F1C2-26E9-A6E8-447CCCF33266}"/>
                </a:ext>
              </a:extLst>
            </p:cNvPr>
            <p:cNvSpPr/>
            <p:nvPr/>
          </p:nvSpPr>
          <p:spPr>
            <a:xfrm>
              <a:off x="64083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3133;p48">
              <a:extLst>
                <a:ext uri="{FF2B5EF4-FFF2-40B4-BE49-F238E27FC236}">
                  <a16:creationId xmlns:a16="http://schemas.microsoft.com/office/drawing/2014/main" id="{7ADAA4BC-E6A2-DFE8-C24A-E504F4A35FC9}"/>
                </a:ext>
              </a:extLst>
            </p:cNvPr>
            <p:cNvSpPr/>
            <p:nvPr/>
          </p:nvSpPr>
          <p:spPr>
            <a:xfrm>
              <a:off x="64845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3134;p48">
              <a:extLst>
                <a:ext uri="{FF2B5EF4-FFF2-40B4-BE49-F238E27FC236}">
                  <a16:creationId xmlns:a16="http://schemas.microsoft.com/office/drawing/2014/main" id="{E26A8C59-5E5C-B1ED-EF99-9C869B72D2FD}"/>
                </a:ext>
              </a:extLst>
            </p:cNvPr>
            <p:cNvSpPr/>
            <p:nvPr/>
          </p:nvSpPr>
          <p:spPr>
            <a:xfrm>
              <a:off x="64845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3135;p48">
              <a:extLst>
                <a:ext uri="{FF2B5EF4-FFF2-40B4-BE49-F238E27FC236}">
                  <a16:creationId xmlns:a16="http://schemas.microsoft.com/office/drawing/2014/main" id="{9BCC9217-96A6-7CBE-B573-C6A3FC35B5E9}"/>
                </a:ext>
              </a:extLst>
            </p:cNvPr>
            <p:cNvSpPr/>
            <p:nvPr/>
          </p:nvSpPr>
          <p:spPr>
            <a:xfrm>
              <a:off x="64845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3136;p48">
              <a:extLst>
                <a:ext uri="{FF2B5EF4-FFF2-40B4-BE49-F238E27FC236}">
                  <a16:creationId xmlns:a16="http://schemas.microsoft.com/office/drawing/2014/main" id="{57B07D95-E3FA-8BB0-F290-E95DEDA2A46F}"/>
                </a:ext>
              </a:extLst>
            </p:cNvPr>
            <p:cNvSpPr/>
            <p:nvPr/>
          </p:nvSpPr>
          <p:spPr>
            <a:xfrm>
              <a:off x="65608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3137;p48">
              <a:extLst>
                <a:ext uri="{FF2B5EF4-FFF2-40B4-BE49-F238E27FC236}">
                  <a16:creationId xmlns:a16="http://schemas.microsoft.com/office/drawing/2014/main" id="{7D7CD9CC-373F-09C9-442C-2ADC0290ED89}"/>
                </a:ext>
              </a:extLst>
            </p:cNvPr>
            <p:cNvSpPr/>
            <p:nvPr/>
          </p:nvSpPr>
          <p:spPr>
            <a:xfrm>
              <a:off x="65608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3138;p48">
              <a:extLst>
                <a:ext uri="{FF2B5EF4-FFF2-40B4-BE49-F238E27FC236}">
                  <a16:creationId xmlns:a16="http://schemas.microsoft.com/office/drawing/2014/main" id="{8DCCB2B7-4F74-6EBD-B65B-9B7B4FAD8538}"/>
                </a:ext>
              </a:extLst>
            </p:cNvPr>
            <p:cNvSpPr/>
            <p:nvPr/>
          </p:nvSpPr>
          <p:spPr>
            <a:xfrm>
              <a:off x="6637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3139;p48">
              <a:extLst>
                <a:ext uri="{FF2B5EF4-FFF2-40B4-BE49-F238E27FC236}">
                  <a16:creationId xmlns:a16="http://schemas.microsoft.com/office/drawing/2014/main" id="{5935E6C0-8683-2B43-827D-58E1E6FEC469}"/>
                </a:ext>
              </a:extLst>
            </p:cNvPr>
            <p:cNvSpPr/>
            <p:nvPr/>
          </p:nvSpPr>
          <p:spPr>
            <a:xfrm>
              <a:off x="70940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3140;p48">
              <a:extLst>
                <a:ext uri="{FF2B5EF4-FFF2-40B4-BE49-F238E27FC236}">
                  <a16:creationId xmlns:a16="http://schemas.microsoft.com/office/drawing/2014/main" id="{0562A7F0-583D-D53D-2A07-381517B0B0A3}"/>
                </a:ext>
              </a:extLst>
            </p:cNvPr>
            <p:cNvSpPr/>
            <p:nvPr/>
          </p:nvSpPr>
          <p:spPr>
            <a:xfrm>
              <a:off x="67132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3141;p48">
              <a:extLst>
                <a:ext uri="{FF2B5EF4-FFF2-40B4-BE49-F238E27FC236}">
                  <a16:creationId xmlns:a16="http://schemas.microsoft.com/office/drawing/2014/main" id="{83C1FAC8-CE50-132B-3430-DF9A1A545469}"/>
                </a:ext>
              </a:extLst>
            </p:cNvPr>
            <p:cNvSpPr/>
            <p:nvPr/>
          </p:nvSpPr>
          <p:spPr>
            <a:xfrm>
              <a:off x="678922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3142;p48">
              <a:extLst>
                <a:ext uri="{FF2B5EF4-FFF2-40B4-BE49-F238E27FC236}">
                  <a16:creationId xmlns:a16="http://schemas.microsoft.com/office/drawing/2014/main" id="{AAF07CEC-3014-7F77-D2C9-F51B59BF6DDE}"/>
                </a:ext>
              </a:extLst>
            </p:cNvPr>
            <p:cNvSpPr/>
            <p:nvPr/>
          </p:nvSpPr>
          <p:spPr>
            <a:xfrm>
              <a:off x="68656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3143;p48">
              <a:extLst>
                <a:ext uri="{FF2B5EF4-FFF2-40B4-BE49-F238E27FC236}">
                  <a16:creationId xmlns:a16="http://schemas.microsoft.com/office/drawing/2014/main" id="{9B14CAAF-6535-9CE6-8894-1B4846627C1B}"/>
                </a:ext>
              </a:extLst>
            </p:cNvPr>
            <p:cNvSpPr/>
            <p:nvPr/>
          </p:nvSpPr>
          <p:spPr>
            <a:xfrm>
              <a:off x="701787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3144;p48">
              <a:extLst>
                <a:ext uri="{FF2B5EF4-FFF2-40B4-BE49-F238E27FC236}">
                  <a16:creationId xmlns:a16="http://schemas.microsoft.com/office/drawing/2014/main" id="{A140522C-3131-0FC7-B751-0601CC89D1CF}"/>
                </a:ext>
              </a:extLst>
            </p:cNvPr>
            <p:cNvSpPr/>
            <p:nvPr/>
          </p:nvSpPr>
          <p:spPr>
            <a:xfrm>
              <a:off x="69418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3145;p48">
              <a:extLst>
                <a:ext uri="{FF2B5EF4-FFF2-40B4-BE49-F238E27FC236}">
                  <a16:creationId xmlns:a16="http://schemas.microsoft.com/office/drawing/2014/main" id="{EA765963-E534-C274-7160-C6898A009697}"/>
                </a:ext>
              </a:extLst>
            </p:cNvPr>
            <p:cNvSpPr/>
            <p:nvPr/>
          </p:nvSpPr>
          <p:spPr>
            <a:xfrm>
              <a:off x="68656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3146;p48">
              <a:extLst>
                <a:ext uri="{FF2B5EF4-FFF2-40B4-BE49-F238E27FC236}">
                  <a16:creationId xmlns:a16="http://schemas.microsoft.com/office/drawing/2014/main" id="{F507CBB2-EFCA-C11D-F8ED-5B8BA4EF90D2}"/>
                </a:ext>
              </a:extLst>
            </p:cNvPr>
            <p:cNvSpPr/>
            <p:nvPr/>
          </p:nvSpPr>
          <p:spPr>
            <a:xfrm>
              <a:off x="67892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3147;p48">
              <a:extLst>
                <a:ext uri="{FF2B5EF4-FFF2-40B4-BE49-F238E27FC236}">
                  <a16:creationId xmlns:a16="http://schemas.microsoft.com/office/drawing/2014/main" id="{4BC54FB0-5437-DCB6-35A0-E8537C31CB73}"/>
                </a:ext>
              </a:extLst>
            </p:cNvPr>
            <p:cNvSpPr/>
            <p:nvPr/>
          </p:nvSpPr>
          <p:spPr>
            <a:xfrm>
              <a:off x="67132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3148;p48">
              <a:extLst>
                <a:ext uri="{FF2B5EF4-FFF2-40B4-BE49-F238E27FC236}">
                  <a16:creationId xmlns:a16="http://schemas.microsoft.com/office/drawing/2014/main" id="{C7FE2AFD-6F76-6E7A-EC4F-AED4303003ED}"/>
                </a:ext>
              </a:extLst>
            </p:cNvPr>
            <p:cNvSpPr/>
            <p:nvPr/>
          </p:nvSpPr>
          <p:spPr>
            <a:xfrm>
              <a:off x="66370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3149;p48">
              <a:extLst>
                <a:ext uri="{FF2B5EF4-FFF2-40B4-BE49-F238E27FC236}">
                  <a16:creationId xmlns:a16="http://schemas.microsoft.com/office/drawing/2014/main" id="{7D7A97DB-C606-E732-3AC6-CC3D26F00BAC}"/>
                </a:ext>
              </a:extLst>
            </p:cNvPr>
            <p:cNvSpPr/>
            <p:nvPr/>
          </p:nvSpPr>
          <p:spPr>
            <a:xfrm>
              <a:off x="66370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3150;p48">
              <a:extLst>
                <a:ext uri="{FF2B5EF4-FFF2-40B4-BE49-F238E27FC236}">
                  <a16:creationId xmlns:a16="http://schemas.microsoft.com/office/drawing/2014/main" id="{D71C03A8-FF06-493A-6D57-306068D629D7}"/>
                </a:ext>
              </a:extLst>
            </p:cNvPr>
            <p:cNvSpPr/>
            <p:nvPr/>
          </p:nvSpPr>
          <p:spPr>
            <a:xfrm>
              <a:off x="65608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3151;p48">
              <a:extLst>
                <a:ext uri="{FF2B5EF4-FFF2-40B4-BE49-F238E27FC236}">
                  <a16:creationId xmlns:a16="http://schemas.microsoft.com/office/drawing/2014/main" id="{DA2C7C17-12A1-8D48-F29F-7D25676632E3}"/>
                </a:ext>
              </a:extLst>
            </p:cNvPr>
            <p:cNvSpPr/>
            <p:nvPr/>
          </p:nvSpPr>
          <p:spPr>
            <a:xfrm>
              <a:off x="64845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3152;p48">
              <a:extLst>
                <a:ext uri="{FF2B5EF4-FFF2-40B4-BE49-F238E27FC236}">
                  <a16:creationId xmlns:a16="http://schemas.microsoft.com/office/drawing/2014/main" id="{50DB0B3D-7B5D-ABB4-F9BE-B2461DC4ABB5}"/>
                </a:ext>
              </a:extLst>
            </p:cNvPr>
            <p:cNvSpPr/>
            <p:nvPr/>
          </p:nvSpPr>
          <p:spPr>
            <a:xfrm>
              <a:off x="64083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3153;p48">
              <a:extLst>
                <a:ext uri="{FF2B5EF4-FFF2-40B4-BE49-F238E27FC236}">
                  <a16:creationId xmlns:a16="http://schemas.microsoft.com/office/drawing/2014/main" id="{1B6C6ADB-753A-0BA6-77EC-26D003DD0744}"/>
                </a:ext>
              </a:extLst>
            </p:cNvPr>
            <p:cNvSpPr/>
            <p:nvPr/>
          </p:nvSpPr>
          <p:spPr>
            <a:xfrm>
              <a:off x="63323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3154;p48">
              <a:extLst>
                <a:ext uri="{FF2B5EF4-FFF2-40B4-BE49-F238E27FC236}">
                  <a16:creationId xmlns:a16="http://schemas.microsoft.com/office/drawing/2014/main" id="{7C298211-4806-C072-782D-3C4FF5429A1E}"/>
                </a:ext>
              </a:extLst>
            </p:cNvPr>
            <p:cNvSpPr/>
            <p:nvPr/>
          </p:nvSpPr>
          <p:spPr>
            <a:xfrm>
              <a:off x="58752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3155;p48">
              <a:extLst>
                <a:ext uri="{FF2B5EF4-FFF2-40B4-BE49-F238E27FC236}">
                  <a16:creationId xmlns:a16="http://schemas.microsoft.com/office/drawing/2014/main" id="{8DD98E38-F3FD-FC79-7041-48AFEDCF8EC0}"/>
                </a:ext>
              </a:extLst>
            </p:cNvPr>
            <p:cNvSpPr/>
            <p:nvPr/>
          </p:nvSpPr>
          <p:spPr>
            <a:xfrm>
              <a:off x="58752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3156;p48">
              <a:extLst>
                <a:ext uri="{FF2B5EF4-FFF2-40B4-BE49-F238E27FC236}">
                  <a16:creationId xmlns:a16="http://schemas.microsoft.com/office/drawing/2014/main" id="{72AF0E4B-3908-CFEA-3484-6F2E755163EF}"/>
                </a:ext>
              </a:extLst>
            </p:cNvPr>
            <p:cNvSpPr/>
            <p:nvPr/>
          </p:nvSpPr>
          <p:spPr>
            <a:xfrm>
              <a:off x="59514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3157;p48">
              <a:extLst>
                <a:ext uri="{FF2B5EF4-FFF2-40B4-BE49-F238E27FC236}">
                  <a16:creationId xmlns:a16="http://schemas.microsoft.com/office/drawing/2014/main" id="{B16DF96B-B5E4-C0E4-3853-0046FBCC867D}"/>
                </a:ext>
              </a:extLst>
            </p:cNvPr>
            <p:cNvSpPr/>
            <p:nvPr/>
          </p:nvSpPr>
          <p:spPr>
            <a:xfrm>
              <a:off x="5951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3158;p48">
              <a:extLst>
                <a:ext uri="{FF2B5EF4-FFF2-40B4-BE49-F238E27FC236}">
                  <a16:creationId xmlns:a16="http://schemas.microsoft.com/office/drawing/2014/main" id="{52635801-4EBF-AD97-C2C2-F480B0C787AF}"/>
                </a:ext>
              </a:extLst>
            </p:cNvPr>
            <p:cNvSpPr/>
            <p:nvPr/>
          </p:nvSpPr>
          <p:spPr>
            <a:xfrm>
              <a:off x="5951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3159;p48">
              <a:extLst>
                <a:ext uri="{FF2B5EF4-FFF2-40B4-BE49-F238E27FC236}">
                  <a16:creationId xmlns:a16="http://schemas.microsoft.com/office/drawing/2014/main" id="{8BA27D0C-8B47-9503-5A59-C8EE2F02FABC}"/>
                </a:ext>
              </a:extLst>
            </p:cNvPr>
            <p:cNvSpPr/>
            <p:nvPr/>
          </p:nvSpPr>
          <p:spPr>
            <a:xfrm>
              <a:off x="5951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3160;p48">
              <a:extLst>
                <a:ext uri="{FF2B5EF4-FFF2-40B4-BE49-F238E27FC236}">
                  <a16:creationId xmlns:a16="http://schemas.microsoft.com/office/drawing/2014/main" id="{40B78C03-B7ED-7CAD-EE33-B79EAA7619AC}"/>
                </a:ext>
              </a:extLst>
            </p:cNvPr>
            <p:cNvSpPr/>
            <p:nvPr/>
          </p:nvSpPr>
          <p:spPr>
            <a:xfrm>
              <a:off x="5951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3161;p48">
              <a:extLst>
                <a:ext uri="{FF2B5EF4-FFF2-40B4-BE49-F238E27FC236}">
                  <a16:creationId xmlns:a16="http://schemas.microsoft.com/office/drawing/2014/main" id="{7D3A20A3-9C66-BCD3-2ADE-A746FB6C03ED}"/>
                </a:ext>
              </a:extLst>
            </p:cNvPr>
            <p:cNvSpPr/>
            <p:nvPr/>
          </p:nvSpPr>
          <p:spPr>
            <a:xfrm>
              <a:off x="5951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3162;p48">
              <a:extLst>
                <a:ext uri="{FF2B5EF4-FFF2-40B4-BE49-F238E27FC236}">
                  <a16:creationId xmlns:a16="http://schemas.microsoft.com/office/drawing/2014/main" id="{20712D23-C078-AEC8-6A42-B12954D57883}"/>
                </a:ext>
              </a:extLst>
            </p:cNvPr>
            <p:cNvSpPr/>
            <p:nvPr/>
          </p:nvSpPr>
          <p:spPr>
            <a:xfrm>
              <a:off x="5951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3163;p48">
              <a:extLst>
                <a:ext uri="{FF2B5EF4-FFF2-40B4-BE49-F238E27FC236}">
                  <a16:creationId xmlns:a16="http://schemas.microsoft.com/office/drawing/2014/main" id="{1D7A7A3F-C5D7-D9E3-E7B0-F02F3DBCD90D}"/>
                </a:ext>
              </a:extLst>
            </p:cNvPr>
            <p:cNvSpPr/>
            <p:nvPr/>
          </p:nvSpPr>
          <p:spPr>
            <a:xfrm>
              <a:off x="5951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3164;p48">
              <a:extLst>
                <a:ext uri="{FF2B5EF4-FFF2-40B4-BE49-F238E27FC236}">
                  <a16:creationId xmlns:a16="http://schemas.microsoft.com/office/drawing/2014/main" id="{4E7F14A0-F508-0A9C-BCF6-DC43B2ECF600}"/>
                </a:ext>
              </a:extLst>
            </p:cNvPr>
            <p:cNvSpPr/>
            <p:nvPr/>
          </p:nvSpPr>
          <p:spPr>
            <a:xfrm>
              <a:off x="5951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3165;p48">
              <a:extLst>
                <a:ext uri="{FF2B5EF4-FFF2-40B4-BE49-F238E27FC236}">
                  <a16:creationId xmlns:a16="http://schemas.microsoft.com/office/drawing/2014/main" id="{71ED8235-AE9D-1D1F-B698-E28998BB0CB6}"/>
                </a:ext>
              </a:extLst>
            </p:cNvPr>
            <p:cNvSpPr/>
            <p:nvPr/>
          </p:nvSpPr>
          <p:spPr>
            <a:xfrm>
              <a:off x="60275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3166;p48">
              <a:extLst>
                <a:ext uri="{FF2B5EF4-FFF2-40B4-BE49-F238E27FC236}">
                  <a16:creationId xmlns:a16="http://schemas.microsoft.com/office/drawing/2014/main" id="{141B2844-8B79-53AF-7300-9006DEB8B759}"/>
                </a:ext>
              </a:extLst>
            </p:cNvPr>
            <p:cNvSpPr/>
            <p:nvPr/>
          </p:nvSpPr>
          <p:spPr>
            <a:xfrm>
              <a:off x="60275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3167;p48">
              <a:extLst>
                <a:ext uri="{FF2B5EF4-FFF2-40B4-BE49-F238E27FC236}">
                  <a16:creationId xmlns:a16="http://schemas.microsoft.com/office/drawing/2014/main" id="{29F52738-319A-755B-34F5-0055D1A52ED8}"/>
                </a:ext>
              </a:extLst>
            </p:cNvPr>
            <p:cNvSpPr/>
            <p:nvPr/>
          </p:nvSpPr>
          <p:spPr>
            <a:xfrm>
              <a:off x="60275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3168;p48">
              <a:extLst>
                <a:ext uri="{FF2B5EF4-FFF2-40B4-BE49-F238E27FC236}">
                  <a16:creationId xmlns:a16="http://schemas.microsoft.com/office/drawing/2014/main" id="{763D426C-9DE0-7481-8CC9-84BD2789AA46}"/>
                </a:ext>
              </a:extLst>
            </p:cNvPr>
            <p:cNvSpPr/>
            <p:nvPr/>
          </p:nvSpPr>
          <p:spPr>
            <a:xfrm>
              <a:off x="60275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3169;p48">
              <a:extLst>
                <a:ext uri="{FF2B5EF4-FFF2-40B4-BE49-F238E27FC236}">
                  <a16:creationId xmlns:a16="http://schemas.microsoft.com/office/drawing/2014/main" id="{66F81C27-1721-D7D6-4D0B-70CE1BEB3592}"/>
                </a:ext>
              </a:extLst>
            </p:cNvPr>
            <p:cNvSpPr/>
            <p:nvPr/>
          </p:nvSpPr>
          <p:spPr>
            <a:xfrm>
              <a:off x="60275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3170;p48">
              <a:extLst>
                <a:ext uri="{FF2B5EF4-FFF2-40B4-BE49-F238E27FC236}">
                  <a16:creationId xmlns:a16="http://schemas.microsoft.com/office/drawing/2014/main" id="{94741EA5-FBCB-2B3C-374D-34606E60FC60}"/>
                </a:ext>
              </a:extLst>
            </p:cNvPr>
            <p:cNvSpPr/>
            <p:nvPr/>
          </p:nvSpPr>
          <p:spPr>
            <a:xfrm>
              <a:off x="60275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3171;p48">
              <a:extLst>
                <a:ext uri="{FF2B5EF4-FFF2-40B4-BE49-F238E27FC236}">
                  <a16:creationId xmlns:a16="http://schemas.microsoft.com/office/drawing/2014/main" id="{AB9AD85B-D3D9-D4E8-67D9-056C9A03B668}"/>
                </a:ext>
              </a:extLst>
            </p:cNvPr>
            <p:cNvSpPr/>
            <p:nvPr/>
          </p:nvSpPr>
          <p:spPr>
            <a:xfrm>
              <a:off x="60275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3172;p48">
              <a:extLst>
                <a:ext uri="{FF2B5EF4-FFF2-40B4-BE49-F238E27FC236}">
                  <a16:creationId xmlns:a16="http://schemas.microsoft.com/office/drawing/2014/main" id="{6DEE300B-64E3-23A0-3572-CEE4B9E9CD7D}"/>
                </a:ext>
              </a:extLst>
            </p:cNvPr>
            <p:cNvSpPr/>
            <p:nvPr/>
          </p:nvSpPr>
          <p:spPr>
            <a:xfrm>
              <a:off x="60275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3173;p48">
              <a:extLst>
                <a:ext uri="{FF2B5EF4-FFF2-40B4-BE49-F238E27FC236}">
                  <a16:creationId xmlns:a16="http://schemas.microsoft.com/office/drawing/2014/main" id="{5DF98BB1-05F5-EE17-D564-2D02282F6930}"/>
                </a:ext>
              </a:extLst>
            </p:cNvPr>
            <p:cNvSpPr/>
            <p:nvPr/>
          </p:nvSpPr>
          <p:spPr>
            <a:xfrm>
              <a:off x="61037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3174;p48">
              <a:extLst>
                <a:ext uri="{FF2B5EF4-FFF2-40B4-BE49-F238E27FC236}">
                  <a16:creationId xmlns:a16="http://schemas.microsoft.com/office/drawing/2014/main" id="{828242C3-FDA7-E0EC-2CA7-5177C0C59E2B}"/>
                </a:ext>
              </a:extLst>
            </p:cNvPr>
            <p:cNvSpPr/>
            <p:nvPr/>
          </p:nvSpPr>
          <p:spPr>
            <a:xfrm>
              <a:off x="61037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3175;p48">
              <a:extLst>
                <a:ext uri="{FF2B5EF4-FFF2-40B4-BE49-F238E27FC236}">
                  <a16:creationId xmlns:a16="http://schemas.microsoft.com/office/drawing/2014/main" id="{651B556C-8E8D-4ED4-0ED9-E0B7756FF05B}"/>
                </a:ext>
              </a:extLst>
            </p:cNvPr>
            <p:cNvSpPr/>
            <p:nvPr/>
          </p:nvSpPr>
          <p:spPr>
            <a:xfrm>
              <a:off x="61037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3176;p48">
              <a:extLst>
                <a:ext uri="{FF2B5EF4-FFF2-40B4-BE49-F238E27FC236}">
                  <a16:creationId xmlns:a16="http://schemas.microsoft.com/office/drawing/2014/main" id="{C96E20E9-6D39-39F8-13DC-3B23F4096076}"/>
                </a:ext>
              </a:extLst>
            </p:cNvPr>
            <p:cNvSpPr/>
            <p:nvPr/>
          </p:nvSpPr>
          <p:spPr>
            <a:xfrm>
              <a:off x="61037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3177;p48">
              <a:extLst>
                <a:ext uri="{FF2B5EF4-FFF2-40B4-BE49-F238E27FC236}">
                  <a16:creationId xmlns:a16="http://schemas.microsoft.com/office/drawing/2014/main" id="{9D25E70D-C17C-FBB9-0E8C-AD63C473BFF4}"/>
                </a:ext>
              </a:extLst>
            </p:cNvPr>
            <p:cNvSpPr/>
            <p:nvPr/>
          </p:nvSpPr>
          <p:spPr>
            <a:xfrm>
              <a:off x="61037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3178;p48">
              <a:extLst>
                <a:ext uri="{FF2B5EF4-FFF2-40B4-BE49-F238E27FC236}">
                  <a16:creationId xmlns:a16="http://schemas.microsoft.com/office/drawing/2014/main" id="{181A0182-175B-FCF7-87A5-91A84F64155B}"/>
                </a:ext>
              </a:extLst>
            </p:cNvPr>
            <p:cNvSpPr/>
            <p:nvPr/>
          </p:nvSpPr>
          <p:spPr>
            <a:xfrm>
              <a:off x="61037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3179;p48">
              <a:extLst>
                <a:ext uri="{FF2B5EF4-FFF2-40B4-BE49-F238E27FC236}">
                  <a16:creationId xmlns:a16="http://schemas.microsoft.com/office/drawing/2014/main" id="{EB7B9CC0-CE37-DDEA-91DF-8B076D632554}"/>
                </a:ext>
              </a:extLst>
            </p:cNvPr>
            <p:cNvSpPr/>
            <p:nvPr/>
          </p:nvSpPr>
          <p:spPr>
            <a:xfrm>
              <a:off x="61037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3180;p48">
              <a:extLst>
                <a:ext uri="{FF2B5EF4-FFF2-40B4-BE49-F238E27FC236}">
                  <a16:creationId xmlns:a16="http://schemas.microsoft.com/office/drawing/2014/main" id="{D7773945-C3ED-A1E6-458A-8AE1CB2AD109}"/>
                </a:ext>
              </a:extLst>
            </p:cNvPr>
            <p:cNvSpPr/>
            <p:nvPr/>
          </p:nvSpPr>
          <p:spPr>
            <a:xfrm>
              <a:off x="61037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3181;p48">
              <a:extLst>
                <a:ext uri="{FF2B5EF4-FFF2-40B4-BE49-F238E27FC236}">
                  <a16:creationId xmlns:a16="http://schemas.microsoft.com/office/drawing/2014/main" id="{2315F07C-C2A7-81B2-57DA-52A6543E3D39}"/>
                </a:ext>
              </a:extLst>
            </p:cNvPr>
            <p:cNvSpPr/>
            <p:nvPr/>
          </p:nvSpPr>
          <p:spPr>
            <a:xfrm>
              <a:off x="6179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3182;p48">
              <a:extLst>
                <a:ext uri="{FF2B5EF4-FFF2-40B4-BE49-F238E27FC236}">
                  <a16:creationId xmlns:a16="http://schemas.microsoft.com/office/drawing/2014/main" id="{06F38A11-E79F-B67F-C73D-7DB663FF1823}"/>
                </a:ext>
              </a:extLst>
            </p:cNvPr>
            <p:cNvSpPr/>
            <p:nvPr/>
          </p:nvSpPr>
          <p:spPr>
            <a:xfrm>
              <a:off x="6179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3183;p48">
              <a:extLst>
                <a:ext uri="{FF2B5EF4-FFF2-40B4-BE49-F238E27FC236}">
                  <a16:creationId xmlns:a16="http://schemas.microsoft.com/office/drawing/2014/main" id="{7F0BB055-E93B-78F5-029E-5F9EC859B037}"/>
                </a:ext>
              </a:extLst>
            </p:cNvPr>
            <p:cNvSpPr/>
            <p:nvPr/>
          </p:nvSpPr>
          <p:spPr>
            <a:xfrm>
              <a:off x="6179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3184;p48">
              <a:extLst>
                <a:ext uri="{FF2B5EF4-FFF2-40B4-BE49-F238E27FC236}">
                  <a16:creationId xmlns:a16="http://schemas.microsoft.com/office/drawing/2014/main" id="{2B45CBF7-420F-8990-84FC-BB6001A846CD}"/>
                </a:ext>
              </a:extLst>
            </p:cNvPr>
            <p:cNvSpPr/>
            <p:nvPr/>
          </p:nvSpPr>
          <p:spPr>
            <a:xfrm>
              <a:off x="62561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3185;p48">
              <a:extLst>
                <a:ext uri="{FF2B5EF4-FFF2-40B4-BE49-F238E27FC236}">
                  <a16:creationId xmlns:a16="http://schemas.microsoft.com/office/drawing/2014/main" id="{EE40CDB8-01D3-28AE-47FB-BFC8CE183180}"/>
                </a:ext>
              </a:extLst>
            </p:cNvPr>
            <p:cNvSpPr/>
            <p:nvPr/>
          </p:nvSpPr>
          <p:spPr>
            <a:xfrm>
              <a:off x="62561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3186;p48">
              <a:extLst>
                <a:ext uri="{FF2B5EF4-FFF2-40B4-BE49-F238E27FC236}">
                  <a16:creationId xmlns:a16="http://schemas.microsoft.com/office/drawing/2014/main" id="{43AA46CB-4951-94D5-E4FC-321762773D74}"/>
                </a:ext>
              </a:extLst>
            </p:cNvPr>
            <p:cNvSpPr/>
            <p:nvPr/>
          </p:nvSpPr>
          <p:spPr>
            <a:xfrm>
              <a:off x="62561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3187;p48">
              <a:extLst>
                <a:ext uri="{FF2B5EF4-FFF2-40B4-BE49-F238E27FC236}">
                  <a16:creationId xmlns:a16="http://schemas.microsoft.com/office/drawing/2014/main" id="{6C8EDF84-4044-6498-CD48-C066339383BB}"/>
                </a:ext>
              </a:extLst>
            </p:cNvPr>
            <p:cNvSpPr/>
            <p:nvPr/>
          </p:nvSpPr>
          <p:spPr>
            <a:xfrm>
              <a:off x="62561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3188;p48">
              <a:extLst>
                <a:ext uri="{FF2B5EF4-FFF2-40B4-BE49-F238E27FC236}">
                  <a16:creationId xmlns:a16="http://schemas.microsoft.com/office/drawing/2014/main" id="{5EBC0446-D537-0546-5054-E171E7BFA96B}"/>
                </a:ext>
              </a:extLst>
            </p:cNvPr>
            <p:cNvSpPr/>
            <p:nvPr/>
          </p:nvSpPr>
          <p:spPr>
            <a:xfrm>
              <a:off x="61799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3189;p48">
              <a:extLst>
                <a:ext uri="{FF2B5EF4-FFF2-40B4-BE49-F238E27FC236}">
                  <a16:creationId xmlns:a16="http://schemas.microsoft.com/office/drawing/2014/main" id="{77922265-6FF1-36AF-164D-FBE7EB830453}"/>
                </a:ext>
              </a:extLst>
            </p:cNvPr>
            <p:cNvSpPr/>
            <p:nvPr/>
          </p:nvSpPr>
          <p:spPr>
            <a:xfrm>
              <a:off x="61799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3190;p48">
              <a:extLst>
                <a:ext uri="{FF2B5EF4-FFF2-40B4-BE49-F238E27FC236}">
                  <a16:creationId xmlns:a16="http://schemas.microsoft.com/office/drawing/2014/main" id="{1E492E36-3B2D-8963-B5C9-4167F8D1F97E}"/>
                </a:ext>
              </a:extLst>
            </p:cNvPr>
            <p:cNvSpPr/>
            <p:nvPr/>
          </p:nvSpPr>
          <p:spPr>
            <a:xfrm>
              <a:off x="61799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3191;p48">
              <a:extLst>
                <a:ext uri="{FF2B5EF4-FFF2-40B4-BE49-F238E27FC236}">
                  <a16:creationId xmlns:a16="http://schemas.microsoft.com/office/drawing/2014/main" id="{E6CF8BD1-EFEA-135E-C8AE-23768978C9A2}"/>
                </a:ext>
              </a:extLst>
            </p:cNvPr>
            <p:cNvSpPr/>
            <p:nvPr/>
          </p:nvSpPr>
          <p:spPr>
            <a:xfrm>
              <a:off x="61799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3192;p48">
              <a:extLst>
                <a:ext uri="{FF2B5EF4-FFF2-40B4-BE49-F238E27FC236}">
                  <a16:creationId xmlns:a16="http://schemas.microsoft.com/office/drawing/2014/main" id="{9D01E39C-74CD-31EC-F6B4-F2D5BB0055EF}"/>
                </a:ext>
              </a:extLst>
            </p:cNvPr>
            <p:cNvSpPr/>
            <p:nvPr/>
          </p:nvSpPr>
          <p:spPr>
            <a:xfrm>
              <a:off x="61799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3193;p48">
              <a:extLst>
                <a:ext uri="{FF2B5EF4-FFF2-40B4-BE49-F238E27FC236}">
                  <a16:creationId xmlns:a16="http://schemas.microsoft.com/office/drawing/2014/main" id="{4DC8234D-5FDB-767F-A64B-FBA8015A5CFD}"/>
                </a:ext>
              </a:extLst>
            </p:cNvPr>
            <p:cNvSpPr/>
            <p:nvPr/>
          </p:nvSpPr>
          <p:spPr>
            <a:xfrm>
              <a:off x="61799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3194;p48">
              <a:extLst>
                <a:ext uri="{FF2B5EF4-FFF2-40B4-BE49-F238E27FC236}">
                  <a16:creationId xmlns:a16="http://schemas.microsoft.com/office/drawing/2014/main" id="{46C7222B-E54B-8A77-9EFA-6CE0B87DAC7E}"/>
                </a:ext>
              </a:extLst>
            </p:cNvPr>
            <p:cNvSpPr/>
            <p:nvPr/>
          </p:nvSpPr>
          <p:spPr>
            <a:xfrm>
              <a:off x="61037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3195;p48">
              <a:extLst>
                <a:ext uri="{FF2B5EF4-FFF2-40B4-BE49-F238E27FC236}">
                  <a16:creationId xmlns:a16="http://schemas.microsoft.com/office/drawing/2014/main" id="{29961FCA-BEB3-7224-0309-36A884540686}"/>
                </a:ext>
              </a:extLst>
            </p:cNvPr>
            <p:cNvSpPr/>
            <p:nvPr/>
          </p:nvSpPr>
          <p:spPr>
            <a:xfrm>
              <a:off x="60275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3196;p48">
              <a:extLst>
                <a:ext uri="{FF2B5EF4-FFF2-40B4-BE49-F238E27FC236}">
                  <a16:creationId xmlns:a16="http://schemas.microsoft.com/office/drawing/2014/main" id="{78F642A4-7EAF-77AB-6E3F-8909D28A4B78}"/>
                </a:ext>
              </a:extLst>
            </p:cNvPr>
            <p:cNvSpPr/>
            <p:nvPr/>
          </p:nvSpPr>
          <p:spPr>
            <a:xfrm>
              <a:off x="60275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3197;p48">
              <a:extLst>
                <a:ext uri="{FF2B5EF4-FFF2-40B4-BE49-F238E27FC236}">
                  <a16:creationId xmlns:a16="http://schemas.microsoft.com/office/drawing/2014/main" id="{E5FF9DBA-CBA9-491D-7F96-9D84833E2C97}"/>
                </a:ext>
              </a:extLst>
            </p:cNvPr>
            <p:cNvSpPr/>
            <p:nvPr/>
          </p:nvSpPr>
          <p:spPr>
            <a:xfrm>
              <a:off x="5951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3198;p48">
              <a:extLst>
                <a:ext uri="{FF2B5EF4-FFF2-40B4-BE49-F238E27FC236}">
                  <a16:creationId xmlns:a16="http://schemas.microsoft.com/office/drawing/2014/main" id="{7954D909-6F42-083D-F23D-E36728711219}"/>
                </a:ext>
              </a:extLst>
            </p:cNvPr>
            <p:cNvSpPr/>
            <p:nvPr/>
          </p:nvSpPr>
          <p:spPr>
            <a:xfrm>
              <a:off x="54944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3199;p48">
              <a:extLst>
                <a:ext uri="{FF2B5EF4-FFF2-40B4-BE49-F238E27FC236}">
                  <a16:creationId xmlns:a16="http://schemas.microsoft.com/office/drawing/2014/main" id="{4A9A0E1F-9362-F028-1A80-60316DA16A68}"/>
                </a:ext>
              </a:extLst>
            </p:cNvPr>
            <p:cNvSpPr/>
            <p:nvPr/>
          </p:nvSpPr>
          <p:spPr>
            <a:xfrm>
              <a:off x="54944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3200;p48">
              <a:extLst>
                <a:ext uri="{FF2B5EF4-FFF2-40B4-BE49-F238E27FC236}">
                  <a16:creationId xmlns:a16="http://schemas.microsoft.com/office/drawing/2014/main" id="{FD604699-B28D-CCE8-136D-F93D92CCB85E}"/>
                </a:ext>
              </a:extLst>
            </p:cNvPr>
            <p:cNvSpPr/>
            <p:nvPr/>
          </p:nvSpPr>
          <p:spPr>
            <a:xfrm>
              <a:off x="54944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3201;p48">
              <a:extLst>
                <a:ext uri="{FF2B5EF4-FFF2-40B4-BE49-F238E27FC236}">
                  <a16:creationId xmlns:a16="http://schemas.microsoft.com/office/drawing/2014/main" id="{0E8CDBA2-BD98-6869-75AA-BFB35F960D82}"/>
                </a:ext>
              </a:extLst>
            </p:cNvPr>
            <p:cNvSpPr/>
            <p:nvPr/>
          </p:nvSpPr>
          <p:spPr>
            <a:xfrm>
              <a:off x="54944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3202;p48">
              <a:extLst>
                <a:ext uri="{FF2B5EF4-FFF2-40B4-BE49-F238E27FC236}">
                  <a16:creationId xmlns:a16="http://schemas.microsoft.com/office/drawing/2014/main" id="{418B0DDB-7F34-3532-B8B3-D495C2EDE226}"/>
                </a:ext>
              </a:extLst>
            </p:cNvPr>
            <p:cNvSpPr/>
            <p:nvPr/>
          </p:nvSpPr>
          <p:spPr>
            <a:xfrm>
              <a:off x="54944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3203;p48">
              <a:extLst>
                <a:ext uri="{FF2B5EF4-FFF2-40B4-BE49-F238E27FC236}">
                  <a16:creationId xmlns:a16="http://schemas.microsoft.com/office/drawing/2014/main" id="{098BE093-1255-B7FC-387A-230F88FC7B54}"/>
                </a:ext>
              </a:extLst>
            </p:cNvPr>
            <p:cNvSpPr/>
            <p:nvPr/>
          </p:nvSpPr>
          <p:spPr>
            <a:xfrm>
              <a:off x="54944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3204;p48">
              <a:extLst>
                <a:ext uri="{FF2B5EF4-FFF2-40B4-BE49-F238E27FC236}">
                  <a16:creationId xmlns:a16="http://schemas.microsoft.com/office/drawing/2014/main" id="{6BBD825C-F2EE-0172-3270-12B856BA734B}"/>
                </a:ext>
              </a:extLst>
            </p:cNvPr>
            <p:cNvSpPr/>
            <p:nvPr/>
          </p:nvSpPr>
          <p:spPr>
            <a:xfrm>
              <a:off x="54944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3205;p48">
              <a:extLst>
                <a:ext uri="{FF2B5EF4-FFF2-40B4-BE49-F238E27FC236}">
                  <a16:creationId xmlns:a16="http://schemas.microsoft.com/office/drawing/2014/main" id="{712B75BE-4ABE-7038-1F5F-60A5EFB70056}"/>
                </a:ext>
              </a:extLst>
            </p:cNvPr>
            <p:cNvSpPr/>
            <p:nvPr/>
          </p:nvSpPr>
          <p:spPr>
            <a:xfrm>
              <a:off x="54944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3206;p48">
              <a:extLst>
                <a:ext uri="{FF2B5EF4-FFF2-40B4-BE49-F238E27FC236}">
                  <a16:creationId xmlns:a16="http://schemas.microsoft.com/office/drawing/2014/main" id="{0E75ACDA-7BE5-7B42-49FA-5A418356F437}"/>
                </a:ext>
              </a:extLst>
            </p:cNvPr>
            <p:cNvSpPr/>
            <p:nvPr/>
          </p:nvSpPr>
          <p:spPr>
            <a:xfrm>
              <a:off x="54944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3207;p48">
              <a:extLst>
                <a:ext uri="{FF2B5EF4-FFF2-40B4-BE49-F238E27FC236}">
                  <a16:creationId xmlns:a16="http://schemas.microsoft.com/office/drawing/2014/main" id="{0B70B202-D20D-0C00-12C9-DDAED72A9C6D}"/>
                </a:ext>
              </a:extLst>
            </p:cNvPr>
            <p:cNvSpPr/>
            <p:nvPr/>
          </p:nvSpPr>
          <p:spPr>
            <a:xfrm>
              <a:off x="54944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3208;p48">
              <a:extLst>
                <a:ext uri="{FF2B5EF4-FFF2-40B4-BE49-F238E27FC236}">
                  <a16:creationId xmlns:a16="http://schemas.microsoft.com/office/drawing/2014/main" id="{D8A549E4-0DFC-3CB4-5728-86FE97DFA1F7}"/>
                </a:ext>
              </a:extLst>
            </p:cNvPr>
            <p:cNvSpPr/>
            <p:nvPr/>
          </p:nvSpPr>
          <p:spPr>
            <a:xfrm>
              <a:off x="54944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3209;p48">
              <a:extLst>
                <a:ext uri="{FF2B5EF4-FFF2-40B4-BE49-F238E27FC236}">
                  <a16:creationId xmlns:a16="http://schemas.microsoft.com/office/drawing/2014/main" id="{4308EAA4-58F6-8D0E-5DD4-CBD2530D4C41}"/>
                </a:ext>
              </a:extLst>
            </p:cNvPr>
            <p:cNvSpPr/>
            <p:nvPr/>
          </p:nvSpPr>
          <p:spPr>
            <a:xfrm>
              <a:off x="54944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3210;p48">
              <a:extLst>
                <a:ext uri="{FF2B5EF4-FFF2-40B4-BE49-F238E27FC236}">
                  <a16:creationId xmlns:a16="http://schemas.microsoft.com/office/drawing/2014/main" id="{CE2E56FE-2125-3374-855D-875738DF8850}"/>
                </a:ext>
              </a:extLst>
            </p:cNvPr>
            <p:cNvSpPr/>
            <p:nvPr/>
          </p:nvSpPr>
          <p:spPr>
            <a:xfrm>
              <a:off x="54944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3211;p48">
              <a:extLst>
                <a:ext uri="{FF2B5EF4-FFF2-40B4-BE49-F238E27FC236}">
                  <a16:creationId xmlns:a16="http://schemas.microsoft.com/office/drawing/2014/main" id="{CA7D6600-FEE0-2955-35BB-18DCA5270F69}"/>
                </a:ext>
              </a:extLst>
            </p:cNvPr>
            <p:cNvSpPr/>
            <p:nvPr/>
          </p:nvSpPr>
          <p:spPr>
            <a:xfrm>
              <a:off x="54944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3212;p48">
              <a:extLst>
                <a:ext uri="{FF2B5EF4-FFF2-40B4-BE49-F238E27FC236}">
                  <a16:creationId xmlns:a16="http://schemas.microsoft.com/office/drawing/2014/main" id="{DF94E197-4487-1081-D6E5-F51DCF505CAE}"/>
                </a:ext>
              </a:extLst>
            </p:cNvPr>
            <p:cNvSpPr/>
            <p:nvPr/>
          </p:nvSpPr>
          <p:spPr>
            <a:xfrm>
              <a:off x="54944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3213;p48">
              <a:extLst>
                <a:ext uri="{FF2B5EF4-FFF2-40B4-BE49-F238E27FC236}">
                  <a16:creationId xmlns:a16="http://schemas.microsoft.com/office/drawing/2014/main" id="{12983500-8FF6-9A85-D6FB-0C09061A1CAB}"/>
                </a:ext>
              </a:extLst>
            </p:cNvPr>
            <p:cNvSpPr/>
            <p:nvPr/>
          </p:nvSpPr>
          <p:spPr>
            <a:xfrm>
              <a:off x="55706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3214;p48">
              <a:extLst>
                <a:ext uri="{FF2B5EF4-FFF2-40B4-BE49-F238E27FC236}">
                  <a16:creationId xmlns:a16="http://schemas.microsoft.com/office/drawing/2014/main" id="{B7E07FEB-7168-12CC-8F34-D64DAEE210BC}"/>
                </a:ext>
              </a:extLst>
            </p:cNvPr>
            <p:cNvSpPr/>
            <p:nvPr/>
          </p:nvSpPr>
          <p:spPr>
            <a:xfrm>
              <a:off x="55706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3215;p48">
              <a:extLst>
                <a:ext uri="{FF2B5EF4-FFF2-40B4-BE49-F238E27FC236}">
                  <a16:creationId xmlns:a16="http://schemas.microsoft.com/office/drawing/2014/main" id="{E317F664-AE2D-7045-7CC1-C2D5636E5E8D}"/>
                </a:ext>
              </a:extLst>
            </p:cNvPr>
            <p:cNvSpPr/>
            <p:nvPr/>
          </p:nvSpPr>
          <p:spPr>
            <a:xfrm>
              <a:off x="55706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3216;p48">
              <a:extLst>
                <a:ext uri="{FF2B5EF4-FFF2-40B4-BE49-F238E27FC236}">
                  <a16:creationId xmlns:a16="http://schemas.microsoft.com/office/drawing/2014/main" id="{7278F2B0-7FD0-3043-A03E-571F4BCFAED8}"/>
                </a:ext>
              </a:extLst>
            </p:cNvPr>
            <p:cNvSpPr/>
            <p:nvPr/>
          </p:nvSpPr>
          <p:spPr>
            <a:xfrm>
              <a:off x="55706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3217;p48">
              <a:extLst>
                <a:ext uri="{FF2B5EF4-FFF2-40B4-BE49-F238E27FC236}">
                  <a16:creationId xmlns:a16="http://schemas.microsoft.com/office/drawing/2014/main" id="{CE349131-E50A-322D-9724-B7A9F0C40B8D}"/>
                </a:ext>
              </a:extLst>
            </p:cNvPr>
            <p:cNvSpPr/>
            <p:nvPr/>
          </p:nvSpPr>
          <p:spPr>
            <a:xfrm>
              <a:off x="5570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3218;p48">
              <a:extLst>
                <a:ext uri="{FF2B5EF4-FFF2-40B4-BE49-F238E27FC236}">
                  <a16:creationId xmlns:a16="http://schemas.microsoft.com/office/drawing/2014/main" id="{C3714CDE-A387-2F00-38F0-C903C502EC2E}"/>
                </a:ext>
              </a:extLst>
            </p:cNvPr>
            <p:cNvSpPr/>
            <p:nvPr/>
          </p:nvSpPr>
          <p:spPr>
            <a:xfrm>
              <a:off x="5570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3219;p48">
              <a:extLst>
                <a:ext uri="{FF2B5EF4-FFF2-40B4-BE49-F238E27FC236}">
                  <a16:creationId xmlns:a16="http://schemas.microsoft.com/office/drawing/2014/main" id="{BB80C816-3D56-63FF-6AA0-EDFA23B995D1}"/>
                </a:ext>
              </a:extLst>
            </p:cNvPr>
            <p:cNvSpPr/>
            <p:nvPr/>
          </p:nvSpPr>
          <p:spPr>
            <a:xfrm>
              <a:off x="5570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3220;p48">
              <a:extLst>
                <a:ext uri="{FF2B5EF4-FFF2-40B4-BE49-F238E27FC236}">
                  <a16:creationId xmlns:a16="http://schemas.microsoft.com/office/drawing/2014/main" id="{CFF94D6C-44D4-817B-C7BA-9DF6C6DFBCBA}"/>
                </a:ext>
              </a:extLst>
            </p:cNvPr>
            <p:cNvSpPr/>
            <p:nvPr/>
          </p:nvSpPr>
          <p:spPr>
            <a:xfrm>
              <a:off x="5570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3221;p48">
              <a:extLst>
                <a:ext uri="{FF2B5EF4-FFF2-40B4-BE49-F238E27FC236}">
                  <a16:creationId xmlns:a16="http://schemas.microsoft.com/office/drawing/2014/main" id="{F816F404-F39B-CD05-FB99-587FFCC41AEB}"/>
                </a:ext>
              </a:extLst>
            </p:cNvPr>
            <p:cNvSpPr/>
            <p:nvPr/>
          </p:nvSpPr>
          <p:spPr>
            <a:xfrm>
              <a:off x="5570625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3222;p48">
              <a:extLst>
                <a:ext uri="{FF2B5EF4-FFF2-40B4-BE49-F238E27FC236}">
                  <a16:creationId xmlns:a16="http://schemas.microsoft.com/office/drawing/2014/main" id="{F30C26A0-EB7E-C5B2-2077-4BE54D319697}"/>
                </a:ext>
              </a:extLst>
            </p:cNvPr>
            <p:cNvSpPr/>
            <p:nvPr/>
          </p:nvSpPr>
          <p:spPr>
            <a:xfrm>
              <a:off x="5570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3223;p48">
              <a:extLst>
                <a:ext uri="{FF2B5EF4-FFF2-40B4-BE49-F238E27FC236}">
                  <a16:creationId xmlns:a16="http://schemas.microsoft.com/office/drawing/2014/main" id="{C1487FE6-F03F-DD39-C80F-8DAAA2104DA2}"/>
                </a:ext>
              </a:extLst>
            </p:cNvPr>
            <p:cNvSpPr/>
            <p:nvPr/>
          </p:nvSpPr>
          <p:spPr>
            <a:xfrm>
              <a:off x="55706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3224;p48">
              <a:extLst>
                <a:ext uri="{FF2B5EF4-FFF2-40B4-BE49-F238E27FC236}">
                  <a16:creationId xmlns:a16="http://schemas.microsoft.com/office/drawing/2014/main" id="{A64738D3-4F64-B3C3-2F27-63A8F66850A7}"/>
                </a:ext>
              </a:extLst>
            </p:cNvPr>
            <p:cNvSpPr/>
            <p:nvPr/>
          </p:nvSpPr>
          <p:spPr>
            <a:xfrm>
              <a:off x="55706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3225;p48">
              <a:extLst>
                <a:ext uri="{FF2B5EF4-FFF2-40B4-BE49-F238E27FC236}">
                  <a16:creationId xmlns:a16="http://schemas.microsoft.com/office/drawing/2014/main" id="{1F14ADA5-3BFB-6A41-BA34-3496F33A2745}"/>
                </a:ext>
              </a:extLst>
            </p:cNvPr>
            <p:cNvSpPr/>
            <p:nvPr/>
          </p:nvSpPr>
          <p:spPr>
            <a:xfrm>
              <a:off x="55706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3226;p48">
              <a:extLst>
                <a:ext uri="{FF2B5EF4-FFF2-40B4-BE49-F238E27FC236}">
                  <a16:creationId xmlns:a16="http://schemas.microsoft.com/office/drawing/2014/main" id="{755223A9-4B13-6397-887F-56C3C5663CE8}"/>
                </a:ext>
              </a:extLst>
            </p:cNvPr>
            <p:cNvSpPr/>
            <p:nvPr/>
          </p:nvSpPr>
          <p:spPr>
            <a:xfrm>
              <a:off x="5570625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3227;p48">
              <a:extLst>
                <a:ext uri="{FF2B5EF4-FFF2-40B4-BE49-F238E27FC236}">
                  <a16:creationId xmlns:a16="http://schemas.microsoft.com/office/drawing/2014/main" id="{64582B0F-2B98-4F7C-C6FE-A74BF026F709}"/>
                </a:ext>
              </a:extLst>
            </p:cNvPr>
            <p:cNvSpPr/>
            <p:nvPr/>
          </p:nvSpPr>
          <p:spPr>
            <a:xfrm>
              <a:off x="55706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3228;p48">
              <a:extLst>
                <a:ext uri="{FF2B5EF4-FFF2-40B4-BE49-F238E27FC236}">
                  <a16:creationId xmlns:a16="http://schemas.microsoft.com/office/drawing/2014/main" id="{B3BA6433-8937-146E-161F-08B7F50AE76B}"/>
                </a:ext>
              </a:extLst>
            </p:cNvPr>
            <p:cNvSpPr/>
            <p:nvPr/>
          </p:nvSpPr>
          <p:spPr>
            <a:xfrm>
              <a:off x="55706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3229;p48">
              <a:extLst>
                <a:ext uri="{FF2B5EF4-FFF2-40B4-BE49-F238E27FC236}">
                  <a16:creationId xmlns:a16="http://schemas.microsoft.com/office/drawing/2014/main" id="{105F7B95-EB82-F176-8E3C-9F7C909DFBCB}"/>
                </a:ext>
              </a:extLst>
            </p:cNvPr>
            <p:cNvSpPr/>
            <p:nvPr/>
          </p:nvSpPr>
          <p:spPr>
            <a:xfrm>
              <a:off x="55706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3230;p48">
              <a:extLst>
                <a:ext uri="{FF2B5EF4-FFF2-40B4-BE49-F238E27FC236}">
                  <a16:creationId xmlns:a16="http://schemas.microsoft.com/office/drawing/2014/main" id="{1A2C8446-2DB4-1184-25F0-1FBCF78A492C}"/>
                </a:ext>
              </a:extLst>
            </p:cNvPr>
            <p:cNvSpPr/>
            <p:nvPr/>
          </p:nvSpPr>
          <p:spPr>
            <a:xfrm>
              <a:off x="55706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3231;p48">
              <a:extLst>
                <a:ext uri="{FF2B5EF4-FFF2-40B4-BE49-F238E27FC236}">
                  <a16:creationId xmlns:a16="http://schemas.microsoft.com/office/drawing/2014/main" id="{B8208223-A9EC-27BC-690F-009CD6E39772}"/>
                </a:ext>
              </a:extLst>
            </p:cNvPr>
            <p:cNvSpPr/>
            <p:nvPr/>
          </p:nvSpPr>
          <p:spPr>
            <a:xfrm>
              <a:off x="55706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3232;p48">
              <a:extLst>
                <a:ext uri="{FF2B5EF4-FFF2-40B4-BE49-F238E27FC236}">
                  <a16:creationId xmlns:a16="http://schemas.microsoft.com/office/drawing/2014/main" id="{58018D09-9EE2-72B8-3A2F-7FE022D5F274}"/>
                </a:ext>
              </a:extLst>
            </p:cNvPr>
            <p:cNvSpPr/>
            <p:nvPr/>
          </p:nvSpPr>
          <p:spPr>
            <a:xfrm>
              <a:off x="55706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3233;p48">
              <a:extLst>
                <a:ext uri="{FF2B5EF4-FFF2-40B4-BE49-F238E27FC236}">
                  <a16:creationId xmlns:a16="http://schemas.microsoft.com/office/drawing/2014/main" id="{E39FA6AF-1345-B3CF-28FB-180DBFD17B7F}"/>
                </a:ext>
              </a:extLst>
            </p:cNvPr>
            <p:cNvSpPr/>
            <p:nvPr/>
          </p:nvSpPr>
          <p:spPr>
            <a:xfrm>
              <a:off x="55706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3234;p48">
              <a:extLst>
                <a:ext uri="{FF2B5EF4-FFF2-40B4-BE49-F238E27FC236}">
                  <a16:creationId xmlns:a16="http://schemas.microsoft.com/office/drawing/2014/main" id="{D06D588F-67DF-0395-BF21-ED833D966BE1}"/>
                </a:ext>
              </a:extLst>
            </p:cNvPr>
            <p:cNvSpPr/>
            <p:nvPr/>
          </p:nvSpPr>
          <p:spPr>
            <a:xfrm>
              <a:off x="56468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3235;p48">
              <a:extLst>
                <a:ext uri="{FF2B5EF4-FFF2-40B4-BE49-F238E27FC236}">
                  <a16:creationId xmlns:a16="http://schemas.microsoft.com/office/drawing/2014/main" id="{97A40278-1DA8-F80A-9C50-D745C84B9414}"/>
                </a:ext>
              </a:extLst>
            </p:cNvPr>
            <p:cNvSpPr/>
            <p:nvPr/>
          </p:nvSpPr>
          <p:spPr>
            <a:xfrm>
              <a:off x="56468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3236;p48">
              <a:extLst>
                <a:ext uri="{FF2B5EF4-FFF2-40B4-BE49-F238E27FC236}">
                  <a16:creationId xmlns:a16="http://schemas.microsoft.com/office/drawing/2014/main" id="{DD0AF6DF-4271-A47E-AA45-671AA73707C2}"/>
                </a:ext>
              </a:extLst>
            </p:cNvPr>
            <p:cNvSpPr/>
            <p:nvPr/>
          </p:nvSpPr>
          <p:spPr>
            <a:xfrm>
              <a:off x="5646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3237;p48">
              <a:extLst>
                <a:ext uri="{FF2B5EF4-FFF2-40B4-BE49-F238E27FC236}">
                  <a16:creationId xmlns:a16="http://schemas.microsoft.com/office/drawing/2014/main" id="{FDED51F1-CD1D-5D9D-23A1-3D94C11BA498}"/>
                </a:ext>
              </a:extLst>
            </p:cNvPr>
            <p:cNvSpPr/>
            <p:nvPr/>
          </p:nvSpPr>
          <p:spPr>
            <a:xfrm>
              <a:off x="5646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3238;p48">
              <a:extLst>
                <a:ext uri="{FF2B5EF4-FFF2-40B4-BE49-F238E27FC236}">
                  <a16:creationId xmlns:a16="http://schemas.microsoft.com/office/drawing/2014/main" id="{049742D1-6BC3-5C5F-C098-98B822663FBE}"/>
                </a:ext>
              </a:extLst>
            </p:cNvPr>
            <p:cNvSpPr/>
            <p:nvPr/>
          </p:nvSpPr>
          <p:spPr>
            <a:xfrm>
              <a:off x="5646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3239;p48">
              <a:extLst>
                <a:ext uri="{FF2B5EF4-FFF2-40B4-BE49-F238E27FC236}">
                  <a16:creationId xmlns:a16="http://schemas.microsoft.com/office/drawing/2014/main" id="{92B5EA75-FA7A-43E1-A6F3-6E145239CE8F}"/>
                </a:ext>
              </a:extLst>
            </p:cNvPr>
            <p:cNvSpPr/>
            <p:nvPr/>
          </p:nvSpPr>
          <p:spPr>
            <a:xfrm>
              <a:off x="5646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3240;p48">
              <a:extLst>
                <a:ext uri="{FF2B5EF4-FFF2-40B4-BE49-F238E27FC236}">
                  <a16:creationId xmlns:a16="http://schemas.microsoft.com/office/drawing/2014/main" id="{BFBAF483-61C3-272A-6510-CE2E7514090B}"/>
                </a:ext>
              </a:extLst>
            </p:cNvPr>
            <p:cNvSpPr/>
            <p:nvPr/>
          </p:nvSpPr>
          <p:spPr>
            <a:xfrm>
              <a:off x="5646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3241;p48">
              <a:extLst>
                <a:ext uri="{FF2B5EF4-FFF2-40B4-BE49-F238E27FC236}">
                  <a16:creationId xmlns:a16="http://schemas.microsoft.com/office/drawing/2014/main" id="{9054C50E-3415-B561-717A-ACFD8F55AEC3}"/>
                </a:ext>
              </a:extLst>
            </p:cNvPr>
            <p:cNvSpPr/>
            <p:nvPr/>
          </p:nvSpPr>
          <p:spPr>
            <a:xfrm>
              <a:off x="5646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3242;p48">
              <a:extLst>
                <a:ext uri="{FF2B5EF4-FFF2-40B4-BE49-F238E27FC236}">
                  <a16:creationId xmlns:a16="http://schemas.microsoft.com/office/drawing/2014/main" id="{9A42DADF-A708-2D10-CFC9-417015247A18}"/>
                </a:ext>
              </a:extLst>
            </p:cNvPr>
            <p:cNvSpPr/>
            <p:nvPr/>
          </p:nvSpPr>
          <p:spPr>
            <a:xfrm>
              <a:off x="5646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3243;p48">
              <a:extLst>
                <a:ext uri="{FF2B5EF4-FFF2-40B4-BE49-F238E27FC236}">
                  <a16:creationId xmlns:a16="http://schemas.microsoft.com/office/drawing/2014/main" id="{36D1A8FB-BED3-0C33-3142-53A9DCE1713D}"/>
                </a:ext>
              </a:extLst>
            </p:cNvPr>
            <p:cNvSpPr/>
            <p:nvPr/>
          </p:nvSpPr>
          <p:spPr>
            <a:xfrm>
              <a:off x="56468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3244;p48">
              <a:extLst>
                <a:ext uri="{FF2B5EF4-FFF2-40B4-BE49-F238E27FC236}">
                  <a16:creationId xmlns:a16="http://schemas.microsoft.com/office/drawing/2014/main" id="{48C59522-C5BD-1B93-CE1F-A05D1D5439DE}"/>
                </a:ext>
              </a:extLst>
            </p:cNvPr>
            <p:cNvSpPr/>
            <p:nvPr/>
          </p:nvSpPr>
          <p:spPr>
            <a:xfrm>
              <a:off x="56468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3245;p48">
              <a:extLst>
                <a:ext uri="{FF2B5EF4-FFF2-40B4-BE49-F238E27FC236}">
                  <a16:creationId xmlns:a16="http://schemas.microsoft.com/office/drawing/2014/main" id="{65E91BBA-A6C8-F76F-75E9-841BD508A4B6}"/>
                </a:ext>
              </a:extLst>
            </p:cNvPr>
            <p:cNvSpPr/>
            <p:nvPr/>
          </p:nvSpPr>
          <p:spPr>
            <a:xfrm>
              <a:off x="56468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3246;p48">
              <a:extLst>
                <a:ext uri="{FF2B5EF4-FFF2-40B4-BE49-F238E27FC236}">
                  <a16:creationId xmlns:a16="http://schemas.microsoft.com/office/drawing/2014/main" id="{A18F284B-389A-8D6D-BA3F-B7C015198BD6}"/>
                </a:ext>
              </a:extLst>
            </p:cNvPr>
            <p:cNvSpPr/>
            <p:nvPr/>
          </p:nvSpPr>
          <p:spPr>
            <a:xfrm>
              <a:off x="56468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3247;p48">
              <a:extLst>
                <a:ext uri="{FF2B5EF4-FFF2-40B4-BE49-F238E27FC236}">
                  <a16:creationId xmlns:a16="http://schemas.microsoft.com/office/drawing/2014/main" id="{98968DD9-7944-6939-B979-62742F2EC4D1}"/>
                </a:ext>
              </a:extLst>
            </p:cNvPr>
            <p:cNvSpPr/>
            <p:nvPr/>
          </p:nvSpPr>
          <p:spPr>
            <a:xfrm>
              <a:off x="56468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3248;p48">
              <a:extLst>
                <a:ext uri="{FF2B5EF4-FFF2-40B4-BE49-F238E27FC236}">
                  <a16:creationId xmlns:a16="http://schemas.microsoft.com/office/drawing/2014/main" id="{0E9A0F95-844F-7ACF-D21A-6733D8B05B90}"/>
                </a:ext>
              </a:extLst>
            </p:cNvPr>
            <p:cNvSpPr/>
            <p:nvPr/>
          </p:nvSpPr>
          <p:spPr>
            <a:xfrm>
              <a:off x="56468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3249;p48">
              <a:extLst>
                <a:ext uri="{FF2B5EF4-FFF2-40B4-BE49-F238E27FC236}">
                  <a16:creationId xmlns:a16="http://schemas.microsoft.com/office/drawing/2014/main" id="{C429302C-9238-5179-2688-A9DF70BEDB55}"/>
                </a:ext>
              </a:extLst>
            </p:cNvPr>
            <p:cNvSpPr/>
            <p:nvPr/>
          </p:nvSpPr>
          <p:spPr>
            <a:xfrm>
              <a:off x="56468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3250;p48">
              <a:extLst>
                <a:ext uri="{FF2B5EF4-FFF2-40B4-BE49-F238E27FC236}">
                  <a16:creationId xmlns:a16="http://schemas.microsoft.com/office/drawing/2014/main" id="{3BE29F84-C9EC-AE23-CBB0-38A58C77DAAD}"/>
                </a:ext>
              </a:extLst>
            </p:cNvPr>
            <p:cNvSpPr/>
            <p:nvPr/>
          </p:nvSpPr>
          <p:spPr>
            <a:xfrm>
              <a:off x="56468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3251;p48">
              <a:extLst>
                <a:ext uri="{FF2B5EF4-FFF2-40B4-BE49-F238E27FC236}">
                  <a16:creationId xmlns:a16="http://schemas.microsoft.com/office/drawing/2014/main" id="{D94F4FE0-F691-155E-D501-2565ACE60C59}"/>
                </a:ext>
              </a:extLst>
            </p:cNvPr>
            <p:cNvSpPr/>
            <p:nvPr/>
          </p:nvSpPr>
          <p:spPr>
            <a:xfrm>
              <a:off x="57230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3252;p48">
              <a:extLst>
                <a:ext uri="{FF2B5EF4-FFF2-40B4-BE49-F238E27FC236}">
                  <a16:creationId xmlns:a16="http://schemas.microsoft.com/office/drawing/2014/main" id="{F079651E-7AFB-51D1-421B-848F79DDDBEE}"/>
                </a:ext>
              </a:extLst>
            </p:cNvPr>
            <p:cNvSpPr/>
            <p:nvPr/>
          </p:nvSpPr>
          <p:spPr>
            <a:xfrm>
              <a:off x="57230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3253;p48">
              <a:extLst>
                <a:ext uri="{FF2B5EF4-FFF2-40B4-BE49-F238E27FC236}">
                  <a16:creationId xmlns:a16="http://schemas.microsoft.com/office/drawing/2014/main" id="{E40C7CFA-46AA-100E-D246-788753D2E2B0}"/>
                </a:ext>
              </a:extLst>
            </p:cNvPr>
            <p:cNvSpPr/>
            <p:nvPr/>
          </p:nvSpPr>
          <p:spPr>
            <a:xfrm>
              <a:off x="57230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3254;p48">
              <a:extLst>
                <a:ext uri="{FF2B5EF4-FFF2-40B4-BE49-F238E27FC236}">
                  <a16:creationId xmlns:a16="http://schemas.microsoft.com/office/drawing/2014/main" id="{4E9C6085-F27F-D9DB-D53D-75983E9F5CDC}"/>
                </a:ext>
              </a:extLst>
            </p:cNvPr>
            <p:cNvSpPr/>
            <p:nvPr/>
          </p:nvSpPr>
          <p:spPr>
            <a:xfrm>
              <a:off x="57230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3255;p48">
              <a:extLst>
                <a:ext uri="{FF2B5EF4-FFF2-40B4-BE49-F238E27FC236}">
                  <a16:creationId xmlns:a16="http://schemas.microsoft.com/office/drawing/2014/main" id="{5F91CBA5-0236-4EA8-ADD0-A2E8AA28D041}"/>
                </a:ext>
              </a:extLst>
            </p:cNvPr>
            <p:cNvSpPr/>
            <p:nvPr/>
          </p:nvSpPr>
          <p:spPr>
            <a:xfrm>
              <a:off x="57230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3256;p48">
              <a:extLst>
                <a:ext uri="{FF2B5EF4-FFF2-40B4-BE49-F238E27FC236}">
                  <a16:creationId xmlns:a16="http://schemas.microsoft.com/office/drawing/2014/main" id="{5E44BCA2-814B-B8C1-8FF7-6C6076128C14}"/>
                </a:ext>
              </a:extLst>
            </p:cNvPr>
            <p:cNvSpPr/>
            <p:nvPr/>
          </p:nvSpPr>
          <p:spPr>
            <a:xfrm>
              <a:off x="57230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3257;p48">
              <a:extLst>
                <a:ext uri="{FF2B5EF4-FFF2-40B4-BE49-F238E27FC236}">
                  <a16:creationId xmlns:a16="http://schemas.microsoft.com/office/drawing/2014/main" id="{9C7D5571-CE2F-CCE5-1EB2-8DFCBC118A79}"/>
                </a:ext>
              </a:extLst>
            </p:cNvPr>
            <p:cNvSpPr/>
            <p:nvPr/>
          </p:nvSpPr>
          <p:spPr>
            <a:xfrm>
              <a:off x="57230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3258;p48">
              <a:extLst>
                <a:ext uri="{FF2B5EF4-FFF2-40B4-BE49-F238E27FC236}">
                  <a16:creationId xmlns:a16="http://schemas.microsoft.com/office/drawing/2014/main" id="{BAC363DE-4E3C-26EB-F17F-F446E1B338C4}"/>
                </a:ext>
              </a:extLst>
            </p:cNvPr>
            <p:cNvSpPr/>
            <p:nvPr/>
          </p:nvSpPr>
          <p:spPr>
            <a:xfrm>
              <a:off x="57230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259;p48">
              <a:extLst>
                <a:ext uri="{FF2B5EF4-FFF2-40B4-BE49-F238E27FC236}">
                  <a16:creationId xmlns:a16="http://schemas.microsoft.com/office/drawing/2014/main" id="{66EC16DF-FBAA-DA9B-1BA8-F6CC01CCB4CA}"/>
                </a:ext>
              </a:extLst>
            </p:cNvPr>
            <p:cNvSpPr/>
            <p:nvPr/>
          </p:nvSpPr>
          <p:spPr>
            <a:xfrm>
              <a:off x="57230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260;p48">
              <a:extLst>
                <a:ext uri="{FF2B5EF4-FFF2-40B4-BE49-F238E27FC236}">
                  <a16:creationId xmlns:a16="http://schemas.microsoft.com/office/drawing/2014/main" id="{C3B9B201-CF1B-864D-AF85-EDF8F9EC20D4}"/>
                </a:ext>
              </a:extLst>
            </p:cNvPr>
            <p:cNvSpPr/>
            <p:nvPr/>
          </p:nvSpPr>
          <p:spPr>
            <a:xfrm>
              <a:off x="57230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261;p48">
              <a:extLst>
                <a:ext uri="{FF2B5EF4-FFF2-40B4-BE49-F238E27FC236}">
                  <a16:creationId xmlns:a16="http://schemas.microsoft.com/office/drawing/2014/main" id="{9FF8D063-2274-AAAB-249F-49471D7AE278}"/>
                </a:ext>
              </a:extLst>
            </p:cNvPr>
            <p:cNvSpPr/>
            <p:nvPr/>
          </p:nvSpPr>
          <p:spPr>
            <a:xfrm>
              <a:off x="57230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262;p48">
              <a:extLst>
                <a:ext uri="{FF2B5EF4-FFF2-40B4-BE49-F238E27FC236}">
                  <a16:creationId xmlns:a16="http://schemas.microsoft.com/office/drawing/2014/main" id="{1EFE67B1-F1EE-0A2A-C064-6BC231A8A9A1}"/>
                </a:ext>
              </a:extLst>
            </p:cNvPr>
            <p:cNvSpPr/>
            <p:nvPr/>
          </p:nvSpPr>
          <p:spPr>
            <a:xfrm>
              <a:off x="5723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263;p48">
              <a:extLst>
                <a:ext uri="{FF2B5EF4-FFF2-40B4-BE49-F238E27FC236}">
                  <a16:creationId xmlns:a16="http://schemas.microsoft.com/office/drawing/2014/main" id="{D795C29C-8C0A-5CCD-7CE3-B04793C77A03}"/>
                </a:ext>
              </a:extLst>
            </p:cNvPr>
            <p:cNvSpPr/>
            <p:nvPr/>
          </p:nvSpPr>
          <p:spPr>
            <a:xfrm>
              <a:off x="57230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264;p48">
              <a:extLst>
                <a:ext uri="{FF2B5EF4-FFF2-40B4-BE49-F238E27FC236}">
                  <a16:creationId xmlns:a16="http://schemas.microsoft.com/office/drawing/2014/main" id="{3A229B7E-EE23-210E-D46C-39843238F62E}"/>
                </a:ext>
              </a:extLst>
            </p:cNvPr>
            <p:cNvSpPr/>
            <p:nvPr/>
          </p:nvSpPr>
          <p:spPr>
            <a:xfrm>
              <a:off x="57228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265;p48">
              <a:extLst>
                <a:ext uri="{FF2B5EF4-FFF2-40B4-BE49-F238E27FC236}">
                  <a16:creationId xmlns:a16="http://schemas.microsoft.com/office/drawing/2014/main" id="{5D8EB0DE-2DF2-4F58-E293-1C835247C45F}"/>
                </a:ext>
              </a:extLst>
            </p:cNvPr>
            <p:cNvSpPr/>
            <p:nvPr/>
          </p:nvSpPr>
          <p:spPr>
            <a:xfrm>
              <a:off x="57230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266;p48">
              <a:extLst>
                <a:ext uri="{FF2B5EF4-FFF2-40B4-BE49-F238E27FC236}">
                  <a16:creationId xmlns:a16="http://schemas.microsoft.com/office/drawing/2014/main" id="{F2B1FC2A-1311-CACB-514C-ACD56F017BBD}"/>
                </a:ext>
              </a:extLst>
            </p:cNvPr>
            <p:cNvSpPr/>
            <p:nvPr/>
          </p:nvSpPr>
          <p:spPr>
            <a:xfrm>
              <a:off x="57228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267;p48">
              <a:extLst>
                <a:ext uri="{FF2B5EF4-FFF2-40B4-BE49-F238E27FC236}">
                  <a16:creationId xmlns:a16="http://schemas.microsoft.com/office/drawing/2014/main" id="{E2149722-EC77-D63F-FAB8-7AFA2AE4DDC8}"/>
                </a:ext>
              </a:extLst>
            </p:cNvPr>
            <p:cNvSpPr/>
            <p:nvPr/>
          </p:nvSpPr>
          <p:spPr>
            <a:xfrm>
              <a:off x="57992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268;p48">
              <a:extLst>
                <a:ext uri="{FF2B5EF4-FFF2-40B4-BE49-F238E27FC236}">
                  <a16:creationId xmlns:a16="http://schemas.microsoft.com/office/drawing/2014/main" id="{B956179E-B694-5EB0-12C6-8BB0374C68B1}"/>
                </a:ext>
              </a:extLst>
            </p:cNvPr>
            <p:cNvSpPr/>
            <p:nvPr/>
          </p:nvSpPr>
          <p:spPr>
            <a:xfrm>
              <a:off x="5799275" y="14952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269;p48">
              <a:extLst>
                <a:ext uri="{FF2B5EF4-FFF2-40B4-BE49-F238E27FC236}">
                  <a16:creationId xmlns:a16="http://schemas.microsoft.com/office/drawing/2014/main" id="{E106E66C-F778-1E1B-8731-5EF4B28FE273}"/>
                </a:ext>
              </a:extLst>
            </p:cNvPr>
            <p:cNvSpPr/>
            <p:nvPr/>
          </p:nvSpPr>
          <p:spPr>
            <a:xfrm>
              <a:off x="5799275" y="15714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270;p48">
              <a:extLst>
                <a:ext uri="{FF2B5EF4-FFF2-40B4-BE49-F238E27FC236}">
                  <a16:creationId xmlns:a16="http://schemas.microsoft.com/office/drawing/2014/main" id="{81871F94-FBEF-A257-903C-C3E68883A4D7}"/>
                </a:ext>
              </a:extLst>
            </p:cNvPr>
            <p:cNvSpPr/>
            <p:nvPr/>
          </p:nvSpPr>
          <p:spPr>
            <a:xfrm>
              <a:off x="57992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271;p48">
              <a:extLst>
                <a:ext uri="{FF2B5EF4-FFF2-40B4-BE49-F238E27FC236}">
                  <a16:creationId xmlns:a16="http://schemas.microsoft.com/office/drawing/2014/main" id="{3F6E2AB8-276E-762D-53E5-08FA1D3B15B1}"/>
                </a:ext>
              </a:extLst>
            </p:cNvPr>
            <p:cNvSpPr/>
            <p:nvPr/>
          </p:nvSpPr>
          <p:spPr>
            <a:xfrm>
              <a:off x="57992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272;p48">
              <a:extLst>
                <a:ext uri="{FF2B5EF4-FFF2-40B4-BE49-F238E27FC236}">
                  <a16:creationId xmlns:a16="http://schemas.microsoft.com/office/drawing/2014/main" id="{8E5D0BC3-69BC-90B2-BA4E-B604EBCF2C1F}"/>
                </a:ext>
              </a:extLst>
            </p:cNvPr>
            <p:cNvSpPr/>
            <p:nvPr/>
          </p:nvSpPr>
          <p:spPr>
            <a:xfrm>
              <a:off x="5799275" y="17998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273;p48">
              <a:extLst>
                <a:ext uri="{FF2B5EF4-FFF2-40B4-BE49-F238E27FC236}">
                  <a16:creationId xmlns:a16="http://schemas.microsoft.com/office/drawing/2014/main" id="{D28DFD98-6C7B-015E-AC1F-E8A5CEDC3735}"/>
                </a:ext>
              </a:extLst>
            </p:cNvPr>
            <p:cNvSpPr/>
            <p:nvPr/>
          </p:nvSpPr>
          <p:spPr>
            <a:xfrm>
              <a:off x="5799275" y="18760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274;p48">
              <a:extLst>
                <a:ext uri="{FF2B5EF4-FFF2-40B4-BE49-F238E27FC236}">
                  <a16:creationId xmlns:a16="http://schemas.microsoft.com/office/drawing/2014/main" id="{BC2B3184-7F68-B9EE-48BD-9068A296C4ED}"/>
                </a:ext>
              </a:extLst>
            </p:cNvPr>
            <p:cNvSpPr/>
            <p:nvPr/>
          </p:nvSpPr>
          <p:spPr>
            <a:xfrm>
              <a:off x="5799275" y="1952050"/>
              <a:ext cx="62200" cy="53500"/>
            </a:xfrm>
            <a:custGeom>
              <a:avLst/>
              <a:gdLst/>
              <a:ahLst/>
              <a:cxn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275;p48">
              <a:extLst>
                <a:ext uri="{FF2B5EF4-FFF2-40B4-BE49-F238E27FC236}">
                  <a16:creationId xmlns:a16="http://schemas.microsoft.com/office/drawing/2014/main" id="{A47CA89C-220C-DEB5-B7AA-08BE1D5E3B1F}"/>
                </a:ext>
              </a:extLst>
            </p:cNvPr>
            <p:cNvSpPr/>
            <p:nvPr/>
          </p:nvSpPr>
          <p:spPr>
            <a:xfrm>
              <a:off x="57992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276;p48">
              <a:extLst>
                <a:ext uri="{FF2B5EF4-FFF2-40B4-BE49-F238E27FC236}">
                  <a16:creationId xmlns:a16="http://schemas.microsoft.com/office/drawing/2014/main" id="{79F09899-581D-478F-6639-44ACEE8A75CE}"/>
                </a:ext>
              </a:extLst>
            </p:cNvPr>
            <p:cNvSpPr/>
            <p:nvPr/>
          </p:nvSpPr>
          <p:spPr>
            <a:xfrm>
              <a:off x="5875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277;p48">
              <a:extLst>
                <a:ext uri="{FF2B5EF4-FFF2-40B4-BE49-F238E27FC236}">
                  <a16:creationId xmlns:a16="http://schemas.microsoft.com/office/drawing/2014/main" id="{8D25FFAD-6F12-16C3-1FC8-476BBCCB443D}"/>
                </a:ext>
              </a:extLst>
            </p:cNvPr>
            <p:cNvSpPr/>
            <p:nvPr/>
          </p:nvSpPr>
          <p:spPr>
            <a:xfrm>
              <a:off x="5875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278;p48">
              <a:extLst>
                <a:ext uri="{FF2B5EF4-FFF2-40B4-BE49-F238E27FC236}">
                  <a16:creationId xmlns:a16="http://schemas.microsoft.com/office/drawing/2014/main" id="{F9F277EB-42D2-BEC6-147F-1548C8453DAE}"/>
                </a:ext>
              </a:extLst>
            </p:cNvPr>
            <p:cNvSpPr/>
            <p:nvPr/>
          </p:nvSpPr>
          <p:spPr>
            <a:xfrm>
              <a:off x="5875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79;p48">
              <a:extLst>
                <a:ext uri="{FF2B5EF4-FFF2-40B4-BE49-F238E27FC236}">
                  <a16:creationId xmlns:a16="http://schemas.microsoft.com/office/drawing/2014/main" id="{5D1584E5-CDB5-E1A6-5D26-ABAFDBF01C71}"/>
                </a:ext>
              </a:extLst>
            </p:cNvPr>
            <p:cNvSpPr/>
            <p:nvPr/>
          </p:nvSpPr>
          <p:spPr>
            <a:xfrm>
              <a:off x="5875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80;p48">
              <a:extLst>
                <a:ext uri="{FF2B5EF4-FFF2-40B4-BE49-F238E27FC236}">
                  <a16:creationId xmlns:a16="http://schemas.microsoft.com/office/drawing/2014/main" id="{52896F85-0DE1-6D51-D9F1-C596019932EC}"/>
                </a:ext>
              </a:extLst>
            </p:cNvPr>
            <p:cNvSpPr/>
            <p:nvPr/>
          </p:nvSpPr>
          <p:spPr>
            <a:xfrm>
              <a:off x="58752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81;p48">
              <a:extLst>
                <a:ext uri="{FF2B5EF4-FFF2-40B4-BE49-F238E27FC236}">
                  <a16:creationId xmlns:a16="http://schemas.microsoft.com/office/drawing/2014/main" id="{07528A62-F429-83BC-ADDD-EADF5D7C0BEE}"/>
                </a:ext>
              </a:extLst>
            </p:cNvPr>
            <p:cNvSpPr/>
            <p:nvPr/>
          </p:nvSpPr>
          <p:spPr>
            <a:xfrm>
              <a:off x="58752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82;p48">
              <a:extLst>
                <a:ext uri="{FF2B5EF4-FFF2-40B4-BE49-F238E27FC236}">
                  <a16:creationId xmlns:a16="http://schemas.microsoft.com/office/drawing/2014/main" id="{EB0F430C-148B-04D0-B156-92826583AB44}"/>
                </a:ext>
              </a:extLst>
            </p:cNvPr>
            <p:cNvSpPr/>
            <p:nvPr/>
          </p:nvSpPr>
          <p:spPr>
            <a:xfrm>
              <a:off x="587527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83;p48">
              <a:extLst>
                <a:ext uri="{FF2B5EF4-FFF2-40B4-BE49-F238E27FC236}">
                  <a16:creationId xmlns:a16="http://schemas.microsoft.com/office/drawing/2014/main" id="{CDED57C2-B7D9-7B66-B6BD-F6AE0B7F816F}"/>
                </a:ext>
              </a:extLst>
            </p:cNvPr>
            <p:cNvSpPr/>
            <p:nvPr/>
          </p:nvSpPr>
          <p:spPr>
            <a:xfrm>
              <a:off x="58752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84;p48">
              <a:extLst>
                <a:ext uri="{FF2B5EF4-FFF2-40B4-BE49-F238E27FC236}">
                  <a16:creationId xmlns:a16="http://schemas.microsoft.com/office/drawing/2014/main" id="{3A333923-50CA-F809-1938-E38EF87531A8}"/>
                </a:ext>
              </a:extLst>
            </p:cNvPr>
            <p:cNvSpPr/>
            <p:nvPr/>
          </p:nvSpPr>
          <p:spPr>
            <a:xfrm>
              <a:off x="58752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85;p48">
              <a:extLst>
                <a:ext uri="{FF2B5EF4-FFF2-40B4-BE49-F238E27FC236}">
                  <a16:creationId xmlns:a16="http://schemas.microsoft.com/office/drawing/2014/main" id="{E1064EDB-1502-2761-CA51-16E0BE9AD5A5}"/>
                </a:ext>
              </a:extLst>
            </p:cNvPr>
            <p:cNvSpPr/>
            <p:nvPr/>
          </p:nvSpPr>
          <p:spPr>
            <a:xfrm>
              <a:off x="58752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86;p48">
              <a:extLst>
                <a:ext uri="{FF2B5EF4-FFF2-40B4-BE49-F238E27FC236}">
                  <a16:creationId xmlns:a16="http://schemas.microsoft.com/office/drawing/2014/main" id="{99C41905-BB23-896A-D7D5-A0C66ABB4AC6}"/>
                </a:ext>
              </a:extLst>
            </p:cNvPr>
            <p:cNvSpPr/>
            <p:nvPr/>
          </p:nvSpPr>
          <p:spPr>
            <a:xfrm>
              <a:off x="57992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7;p48">
              <a:extLst>
                <a:ext uri="{FF2B5EF4-FFF2-40B4-BE49-F238E27FC236}">
                  <a16:creationId xmlns:a16="http://schemas.microsoft.com/office/drawing/2014/main" id="{A467B77E-9A03-B59D-C39A-9EB05D3C4928}"/>
                </a:ext>
              </a:extLst>
            </p:cNvPr>
            <p:cNvSpPr/>
            <p:nvPr/>
          </p:nvSpPr>
          <p:spPr>
            <a:xfrm>
              <a:off x="5799275" y="21807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88;p48">
              <a:extLst>
                <a:ext uri="{FF2B5EF4-FFF2-40B4-BE49-F238E27FC236}">
                  <a16:creationId xmlns:a16="http://schemas.microsoft.com/office/drawing/2014/main" id="{6CE4DCF0-7F7A-0466-3926-99D9FA402CEB}"/>
                </a:ext>
              </a:extLst>
            </p:cNvPr>
            <p:cNvSpPr/>
            <p:nvPr/>
          </p:nvSpPr>
          <p:spPr>
            <a:xfrm>
              <a:off x="5799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289;p48">
              <a:extLst>
                <a:ext uri="{FF2B5EF4-FFF2-40B4-BE49-F238E27FC236}">
                  <a16:creationId xmlns:a16="http://schemas.microsoft.com/office/drawing/2014/main" id="{210EAFFE-6D41-DC91-2285-FAB6711F37DC}"/>
                </a:ext>
              </a:extLst>
            </p:cNvPr>
            <p:cNvSpPr/>
            <p:nvPr/>
          </p:nvSpPr>
          <p:spPr>
            <a:xfrm>
              <a:off x="57992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290;p48">
              <a:extLst>
                <a:ext uri="{FF2B5EF4-FFF2-40B4-BE49-F238E27FC236}">
                  <a16:creationId xmlns:a16="http://schemas.microsoft.com/office/drawing/2014/main" id="{C3D67D07-68BC-523C-9239-16332C5B2522}"/>
                </a:ext>
              </a:extLst>
            </p:cNvPr>
            <p:cNvSpPr/>
            <p:nvPr/>
          </p:nvSpPr>
          <p:spPr>
            <a:xfrm>
              <a:off x="57990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291;p48">
              <a:extLst>
                <a:ext uri="{FF2B5EF4-FFF2-40B4-BE49-F238E27FC236}">
                  <a16:creationId xmlns:a16="http://schemas.microsoft.com/office/drawing/2014/main" id="{DD3C49E1-66C2-5CED-4DA1-749B637CD704}"/>
                </a:ext>
              </a:extLst>
            </p:cNvPr>
            <p:cNvSpPr/>
            <p:nvPr/>
          </p:nvSpPr>
          <p:spPr>
            <a:xfrm>
              <a:off x="57992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292;p48">
              <a:extLst>
                <a:ext uri="{FF2B5EF4-FFF2-40B4-BE49-F238E27FC236}">
                  <a16:creationId xmlns:a16="http://schemas.microsoft.com/office/drawing/2014/main" id="{1DC38E67-322B-4967-EB35-BB9218E6BE0F}"/>
                </a:ext>
              </a:extLst>
            </p:cNvPr>
            <p:cNvSpPr/>
            <p:nvPr/>
          </p:nvSpPr>
          <p:spPr>
            <a:xfrm>
              <a:off x="57990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293;p48">
              <a:extLst>
                <a:ext uri="{FF2B5EF4-FFF2-40B4-BE49-F238E27FC236}">
                  <a16:creationId xmlns:a16="http://schemas.microsoft.com/office/drawing/2014/main" id="{341BB9A6-C577-F123-7308-89D668C2F992}"/>
                </a:ext>
              </a:extLst>
            </p:cNvPr>
            <p:cNvSpPr/>
            <p:nvPr/>
          </p:nvSpPr>
          <p:spPr>
            <a:xfrm>
              <a:off x="5799275" y="24093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294;p48">
              <a:extLst>
                <a:ext uri="{FF2B5EF4-FFF2-40B4-BE49-F238E27FC236}">
                  <a16:creationId xmlns:a16="http://schemas.microsoft.com/office/drawing/2014/main" id="{9A9B4941-079B-AECC-F0AF-491DE2CB7774}"/>
                </a:ext>
              </a:extLst>
            </p:cNvPr>
            <p:cNvSpPr/>
            <p:nvPr/>
          </p:nvSpPr>
          <p:spPr>
            <a:xfrm>
              <a:off x="57230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295;p48">
              <a:extLst>
                <a:ext uri="{FF2B5EF4-FFF2-40B4-BE49-F238E27FC236}">
                  <a16:creationId xmlns:a16="http://schemas.microsoft.com/office/drawing/2014/main" id="{4584FF18-997B-361E-5BE9-D16416FAF81E}"/>
                </a:ext>
              </a:extLst>
            </p:cNvPr>
            <p:cNvSpPr/>
            <p:nvPr/>
          </p:nvSpPr>
          <p:spPr>
            <a:xfrm>
              <a:off x="56468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296;p48">
              <a:extLst>
                <a:ext uri="{FF2B5EF4-FFF2-40B4-BE49-F238E27FC236}">
                  <a16:creationId xmlns:a16="http://schemas.microsoft.com/office/drawing/2014/main" id="{C7BD183E-6315-075F-E4D5-E7A0EE95BD50}"/>
                </a:ext>
              </a:extLst>
            </p:cNvPr>
            <p:cNvSpPr/>
            <p:nvPr/>
          </p:nvSpPr>
          <p:spPr>
            <a:xfrm>
              <a:off x="55706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297;p48">
              <a:extLst>
                <a:ext uri="{FF2B5EF4-FFF2-40B4-BE49-F238E27FC236}">
                  <a16:creationId xmlns:a16="http://schemas.microsoft.com/office/drawing/2014/main" id="{C445F270-3D62-041F-6433-029EA53D7C9A}"/>
                </a:ext>
              </a:extLst>
            </p:cNvPr>
            <p:cNvSpPr/>
            <p:nvPr/>
          </p:nvSpPr>
          <p:spPr>
            <a:xfrm>
              <a:off x="54944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298;p48">
              <a:extLst>
                <a:ext uri="{FF2B5EF4-FFF2-40B4-BE49-F238E27FC236}">
                  <a16:creationId xmlns:a16="http://schemas.microsoft.com/office/drawing/2014/main" id="{58821CB9-6558-1074-202C-AE7D36E7A28E}"/>
                </a:ext>
              </a:extLst>
            </p:cNvPr>
            <p:cNvSpPr/>
            <p:nvPr/>
          </p:nvSpPr>
          <p:spPr>
            <a:xfrm>
              <a:off x="54182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299;p48">
              <a:extLst>
                <a:ext uri="{FF2B5EF4-FFF2-40B4-BE49-F238E27FC236}">
                  <a16:creationId xmlns:a16="http://schemas.microsoft.com/office/drawing/2014/main" id="{5CC8BBFA-C903-43CD-F63C-E99153844547}"/>
                </a:ext>
              </a:extLst>
            </p:cNvPr>
            <p:cNvSpPr/>
            <p:nvPr/>
          </p:nvSpPr>
          <p:spPr>
            <a:xfrm>
              <a:off x="53419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300;p48">
              <a:extLst>
                <a:ext uri="{FF2B5EF4-FFF2-40B4-BE49-F238E27FC236}">
                  <a16:creationId xmlns:a16="http://schemas.microsoft.com/office/drawing/2014/main" id="{7275240A-764E-C270-08C6-8ACD97355500}"/>
                </a:ext>
              </a:extLst>
            </p:cNvPr>
            <p:cNvSpPr/>
            <p:nvPr/>
          </p:nvSpPr>
          <p:spPr>
            <a:xfrm>
              <a:off x="60275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301;p48">
              <a:extLst>
                <a:ext uri="{FF2B5EF4-FFF2-40B4-BE49-F238E27FC236}">
                  <a16:creationId xmlns:a16="http://schemas.microsoft.com/office/drawing/2014/main" id="{E9CE4C41-698C-62CF-6475-F0BB26A24AB6}"/>
                </a:ext>
              </a:extLst>
            </p:cNvPr>
            <p:cNvSpPr/>
            <p:nvPr/>
          </p:nvSpPr>
          <p:spPr>
            <a:xfrm>
              <a:off x="60275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302;p48">
              <a:extLst>
                <a:ext uri="{FF2B5EF4-FFF2-40B4-BE49-F238E27FC236}">
                  <a16:creationId xmlns:a16="http://schemas.microsoft.com/office/drawing/2014/main" id="{4408BC1C-9196-B058-6B6E-46B5FD52EE2A}"/>
                </a:ext>
              </a:extLst>
            </p:cNvPr>
            <p:cNvSpPr/>
            <p:nvPr/>
          </p:nvSpPr>
          <p:spPr>
            <a:xfrm>
              <a:off x="610370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303;p48">
              <a:extLst>
                <a:ext uri="{FF2B5EF4-FFF2-40B4-BE49-F238E27FC236}">
                  <a16:creationId xmlns:a16="http://schemas.microsoft.com/office/drawing/2014/main" id="{2E03B1C9-4A63-27FA-31AC-2145F389090D}"/>
                </a:ext>
              </a:extLst>
            </p:cNvPr>
            <p:cNvSpPr/>
            <p:nvPr/>
          </p:nvSpPr>
          <p:spPr>
            <a:xfrm>
              <a:off x="61037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304;p48">
              <a:extLst>
                <a:ext uri="{FF2B5EF4-FFF2-40B4-BE49-F238E27FC236}">
                  <a16:creationId xmlns:a16="http://schemas.microsoft.com/office/drawing/2014/main" id="{D2A1E50A-88C7-8A6F-8E5A-223FD9B58B93}"/>
                </a:ext>
              </a:extLst>
            </p:cNvPr>
            <p:cNvSpPr/>
            <p:nvPr/>
          </p:nvSpPr>
          <p:spPr>
            <a:xfrm>
              <a:off x="59514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305;p48">
              <a:extLst>
                <a:ext uri="{FF2B5EF4-FFF2-40B4-BE49-F238E27FC236}">
                  <a16:creationId xmlns:a16="http://schemas.microsoft.com/office/drawing/2014/main" id="{6C2772AE-5A6E-2AEB-A680-843B112C1C05}"/>
                </a:ext>
              </a:extLst>
            </p:cNvPr>
            <p:cNvSpPr/>
            <p:nvPr/>
          </p:nvSpPr>
          <p:spPr>
            <a:xfrm>
              <a:off x="59514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306;p48">
              <a:extLst>
                <a:ext uri="{FF2B5EF4-FFF2-40B4-BE49-F238E27FC236}">
                  <a16:creationId xmlns:a16="http://schemas.microsoft.com/office/drawing/2014/main" id="{909DE155-3D16-D504-9FD4-40AE3A239D58}"/>
                </a:ext>
              </a:extLst>
            </p:cNvPr>
            <p:cNvSpPr/>
            <p:nvPr/>
          </p:nvSpPr>
          <p:spPr>
            <a:xfrm>
              <a:off x="587527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307;p48">
              <a:extLst>
                <a:ext uri="{FF2B5EF4-FFF2-40B4-BE49-F238E27FC236}">
                  <a16:creationId xmlns:a16="http://schemas.microsoft.com/office/drawing/2014/main" id="{6E4EDB7C-BA1E-F9EB-8E6B-54E6F7895CD8}"/>
                </a:ext>
              </a:extLst>
            </p:cNvPr>
            <p:cNvSpPr/>
            <p:nvPr/>
          </p:nvSpPr>
          <p:spPr>
            <a:xfrm>
              <a:off x="587527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308;p48">
              <a:extLst>
                <a:ext uri="{FF2B5EF4-FFF2-40B4-BE49-F238E27FC236}">
                  <a16:creationId xmlns:a16="http://schemas.microsoft.com/office/drawing/2014/main" id="{D2BDF71D-85D1-6139-728A-612C62232E8F}"/>
                </a:ext>
              </a:extLst>
            </p:cNvPr>
            <p:cNvSpPr/>
            <p:nvPr/>
          </p:nvSpPr>
          <p:spPr>
            <a:xfrm>
              <a:off x="58752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309;p48">
              <a:extLst>
                <a:ext uri="{FF2B5EF4-FFF2-40B4-BE49-F238E27FC236}">
                  <a16:creationId xmlns:a16="http://schemas.microsoft.com/office/drawing/2014/main" id="{1BD7446F-7020-A383-4302-550CA4099D99}"/>
                </a:ext>
              </a:extLst>
            </p:cNvPr>
            <p:cNvSpPr/>
            <p:nvPr/>
          </p:nvSpPr>
          <p:spPr>
            <a:xfrm>
              <a:off x="5799125" y="3399500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310;p48">
              <a:extLst>
                <a:ext uri="{FF2B5EF4-FFF2-40B4-BE49-F238E27FC236}">
                  <a16:creationId xmlns:a16="http://schemas.microsoft.com/office/drawing/2014/main" id="{58DDDCE8-BDED-E821-9A90-A9E88A7E5186}"/>
                </a:ext>
              </a:extLst>
            </p:cNvPr>
            <p:cNvSpPr/>
            <p:nvPr/>
          </p:nvSpPr>
          <p:spPr>
            <a:xfrm>
              <a:off x="57991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311;p48">
              <a:extLst>
                <a:ext uri="{FF2B5EF4-FFF2-40B4-BE49-F238E27FC236}">
                  <a16:creationId xmlns:a16="http://schemas.microsoft.com/office/drawing/2014/main" id="{E832F879-CC16-53DE-D6C2-A7601077579F}"/>
                </a:ext>
              </a:extLst>
            </p:cNvPr>
            <p:cNvSpPr/>
            <p:nvPr/>
          </p:nvSpPr>
          <p:spPr>
            <a:xfrm>
              <a:off x="602750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312;p48">
              <a:extLst>
                <a:ext uri="{FF2B5EF4-FFF2-40B4-BE49-F238E27FC236}">
                  <a16:creationId xmlns:a16="http://schemas.microsoft.com/office/drawing/2014/main" id="{6C126AFD-F677-D973-206E-7F5E21D1FD95}"/>
                </a:ext>
              </a:extLst>
            </p:cNvPr>
            <p:cNvSpPr/>
            <p:nvPr/>
          </p:nvSpPr>
          <p:spPr>
            <a:xfrm>
              <a:off x="59514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313;p48">
              <a:extLst>
                <a:ext uri="{FF2B5EF4-FFF2-40B4-BE49-F238E27FC236}">
                  <a16:creationId xmlns:a16="http://schemas.microsoft.com/office/drawing/2014/main" id="{F80A1B66-4C94-BE8E-A4BF-2D770A352359}"/>
                </a:ext>
              </a:extLst>
            </p:cNvPr>
            <p:cNvSpPr/>
            <p:nvPr/>
          </p:nvSpPr>
          <p:spPr>
            <a:xfrm>
              <a:off x="58752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314;p48">
              <a:extLst>
                <a:ext uri="{FF2B5EF4-FFF2-40B4-BE49-F238E27FC236}">
                  <a16:creationId xmlns:a16="http://schemas.microsoft.com/office/drawing/2014/main" id="{DF4C20FB-83A7-AFC9-B2BD-F6A6080F4238}"/>
                </a:ext>
              </a:extLst>
            </p:cNvPr>
            <p:cNvSpPr/>
            <p:nvPr/>
          </p:nvSpPr>
          <p:spPr>
            <a:xfrm>
              <a:off x="5799050" y="3551925"/>
              <a:ext cx="62375" cy="53300"/>
            </a:xfrm>
            <a:custGeom>
              <a:avLst/>
              <a:gdLst/>
              <a:ahLst/>
              <a:cxn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315;p48">
              <a:extLst>
                <a:ext uri="{FF2B5EF4-FFF2-40B4-BE49-F238E27FC236}">
                  <a16:creationId xmlns:a16="http://schemas.microsoft.com/office/drawing/2014/main" id="{D8A552C0-27A0-5F6B-4E57-2E22DE162C14}"/>
                </a:ext>
              </a:extLst>
            </p:cNvPr>
            <p:cNvSpPr/>
            <p:nvPr/>
          </p:nvSpPr>
          <p:spPr>
            <a:xfrm>
              <a:off x="5723050" y="35519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316;p48">
              <a:extLst>
                <a:ext uri="{FF2B5EF4-FFF2-40B4-BE49-F238E27FC236}">
                  <a16:creationId xmlns:a16="http://schemas.microsoft.com/office/drawing/2014/main" id="{2F5E829A-6602-44FE-9E7A-23853CE83023}"/>
                </a:ext>
              </a:extLst>
            </p:cNvPr>
            <p:cNvSpPr/>
            <p:nvPr/>
          </p:nvSpPr>
          <p:spPr>
            <a:xfrm>
              <a:off x="57230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317;p48">
              <a:extLst>
                <a:ext uri="{FF2B5EF4-FFF2-40B4-BE49-F238E27FC236}">
                  <a16:creationId xmlns:a16="http://schemas.microsoft.com/office/drawing/2014/main" id="{8689CC39-6E80-FC2F-E28D-3C966912C05A}"/>
                </a:ext>
              </a:extLst>
            </p:cNvPr>
            <p:cNvSpPr/>
            <p:nvPr/>
          </p:nvSpPr>
          <p:spPr>
            <a:xfrm>
              <a:off x="56468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318;p48">
              <a:extLst>
                <a:ext uri="{FF2B5EF4-FFF2-40B4-BE49-F238E27FC236}">
                  <a16:creationId xmlns:a16="http://schemas.microsoft.com/office/drawing/2014/main" id="{64AA31F5-25E3-5CDC-B8E0-4C5FE9E16499}"/>
                </a:ext>
              </a:extLst>
            </p:cNvPr>
            <p:cNvSpPr/>
            <p:nvPr/>
          </p:nvSpPr>
          <p:spPr>
            <a:xfrm>
              <a:off x="5646700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319;p48">
              <a:extLst>
                <a:ext uri="{FF2B5EF4-FFF2-40B4-BE49-F238E27FC236}">
                  <a16:creationId xmlns:a16="http://schemas.microsoft.com/office/drawing/2014/main" id="{CC1817FE-C58C-D3FF-3500-FA588B129C32}"/>
                </a:ext>
              </a:extLst>
            </p:cNvPr>
            <p:cNvSpPr/>
            <p:nvPr/>
          </p:nvSpPr>
          <p:spPr>
            <a:xfrm>
              <a:off x="5570475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320;p48">
              <a:extLst>
                <a:ext uri="{FF2B5EF4-FFF2-40B4-BE49-F238E27FC236}">
                  <a16:creationId xmlns:a16="http://schemas.microsoft.com/office/drawing/2014/main" id="{CB9A1942-B0C2-5F3A-77AF-A06FE0ACCA22}"/>
                </a:ext>
              </a:extLst>
            </p:cNvPr>
            <p:cNvSpPr/>
            <p:nvPr/>
          </p:nvSpPr>
          <p:spPr>
            <a:xfrm>
              <a:off x="5570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321;p48">
              <a:extLst>
                <a:ext uri="{FF2B5EF4-FFF2-40B4-BE49-F238E27FC236}">
                  <a16:creationId xmlns:a16="http://schemas.microsoft.com/office/drawing/2014/main" id="{1D3EA648-AA35-479B-630F-93A200035606}"/>
                </a:ext>
              </a:extLst>
            </p:cNvPr>
            <p:cNvSpPr/>
            <p:nvPr/>
          </p:nvSpPr>
          <p:spPr>
            <a:xfrm>
              <a:off x="54942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322;p48">
              <a:extLst>
                <a:ext uri="{FF2B5EF4-FFF2-40B4-BE49-F238E27FC236}">
                  <a16:creationId xmlns:a16="http://schemas.microsoft.com/office/drawing/2014/main" id="{23538A64-797C-F98C-166E-2849097CF8E0}"/>
                </a:ext>
              </a:extLst>
            </p:cNvPr>
            <p:cNvSpPr/>
            <p:nvPr/>
          </p:nvSpPr>
          <p:spPr>
            <a:xfrm>
              <a:off x="5494275" y="3247075"/>
              <a:ext cx="62350" cy="53500"/>
            </a:xfrm>
            <a:custGeom>
              <a:avLst/>
              <a:gdLst/>
              <a:ahLst/>
              <a:cxn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323;p48">
              <a:extLst>
                <a:ext uri="{FF2B5EF4-FFF2-40B4-BE49-F238E27FC236}">
                  <a16:creationId xmlns:a16="http://schemas.microsoft.com/office/drawing/2014/main" id="{35362537-ED4F-2AFB-5AFB-958E57AE7346}"/>
                </a:ext>
              </a:extLst>
            </p:cNvPr>
            <p:cNvSpPr/>
            <p:nvPr/>
          </p:nvSpPr>
          <p:spPr>
            <a:xfrm>
              <a:off x="5646700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324;p48">
              <a:extLst>
                <a:ext uri="{FF2B5EF4-FFF2-40B4-BE49-F238E27FC236}">
                  <a16:creationId xmlns:a16="http://schemas.microsoft.com/office/drawing/2014/main" id="{426F5534-078C-C845-26F0-797D1F945765}"/>
                </a:ext>
              </a:extLst>
            </p:cNvPr>
            <p:cNvSpPr/>
            <p:nvPr/>
          </p:nvSpPr>
          <p:spPr>
            <a:xfrm>
              <a:off x="5570625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325;p48">
              <a:extLst>
                <a:ext uri="{FF2B5EF4-FFF2-40B4-BE49-F238E27FC236}">
                  <a16:creationId xmlns:a16="http://schemas.microsoft.com/office/drawing/2014/main" id="{51C94D57-2FF2-DFFC-3566-08E6997C2988}"/>
                </a:ext>
              </a:extLst>
            </p:cNvPr>
            <p:cNvSpPr/>
            <p:nvPr/>
          </p:nvSpPr>
          <p:spPr>
            <a:xfrm>
              <a:off x="54944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326;p48">
              <a:extLst>
                <a:ext uri="{FF2B5EF4-FFF2-40B4-BE49-F238E27FC236}">
                  <a16:creationId xmlns:a16="http://schemas.microsoft.com/office/drawing/2014/main" id="{77EE279D-AF2B-6AB8-DE22-C44B7F1AC3F3}"/>
                </a:ext>
              </a:extLst>
            </p:cNvPr>
            <p:cNvSpPr/>
            <p:nvPr/>
          </p:nvSpPr>
          <p:spPr>
            <a:xfrm>
              <a:off x="732252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327;p48">
              <a:extLst>
                <a:ext uri="{FF2B5EF4-FFF2-40B4-BE49-F238E27FC236}">
                  <a16:creationId xmlns:a16="http://schemas.microsoft.com/office/drawing/2014/main" id="{23939CFC-CF80-40EA-8768-B41664A10977}"/>
                </a:ext>
              </a:extLst>
            </p:cNvPr>
            <p:cNvSpPr/>
            <p:nvPr/>
          </p:nvSpPr>
          <p:spPr>
            <a:xfrm>
              <a:off x="7246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328;p48">
              <a:extLst>
                <a:ext uri="{FF2B5EF4-FFF2-40B4-BE49-F238E27FC236}">
                  <a16:creationId xmlns:a16="http://schemas.microsoft.com/office/drawing/2014/main" id="{D0F6B36B-B05C-A894-DD62-F5D48B731D7F}"/>
                </a:ext>
              </a:extLst>
            </p:cNvPr>
            <p:cNvSpPr/>
            <p:nvPr/>
          </p:nvSpPr>
          <p:spPr>
            <a:xfrm>
              <a:off x="7246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329;p48">
              <a:extLst>
                <a:ext uri="{FF2B5EF4-FFF2-40B4-BE49-F238E27FC236}">
                  <a16:creationId xmlns:a16="http://schemas.microsoft.com/office/drawing/2014/main" id="{EB8F3435-C703-26FE-1D14-13632CB9C606}"/>
                </a:ext>
              </a:extLst>
            </p:cNvPr>
            <p:cNvSpPr/>
            <p:nvPr/>
          </p:nvSpPr>
          <p:spPr>
            <a:xfrm>
              <a:off x="71703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330;p48">
              <a:extLst>
                <a:ext uri="{FF2B5EF4-FFF2-40B4-BE49-F238E27FC236}">
                  <a16:creationId xmlns:a16="http://schemas.microsoft.com/office/drawing/2014/main" id="{A2AF6AFF-9598-0459-F46C-DB5546A62F42}"/>
                </a:ext>
              </a:extLst>
            </p:cNvPr>
            <p:cNvSpPr/>
            <p:nvPr/>
          </p:nvSpPr>
          <p:spPr>
            <a:xfrm>
              <a:off x="71703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331;p48">
              <a:extLst>
                <a:ext uri="{FF2B5EF4-FFF2-40B4-BE49-F238E27FC236}">
                  <a16:creationId xmlns:a16="http://schemas.microsoft.com/office/drawing/2014/main" id="{BBEB7C5D-C55E-26AD-9773-FD1A9D1D563E}"/>
                </a:ext>
              </a:extLst>
            </p:cNvPr>
            <p:cNvSpPr/>
            <p:nvPr/>
          </p:nvSpPr>
          <p:spPr>
            <a:xfrm>
              <a:off x="70940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332;p48">
              <a:extLst>
                <a:ext uri="{FF2B5EF4-FFF2-40B4-BE49-F238E27FC236}">
                  <a16:creationId xmlns:a16="http://schemas.microsoft.com/office/drawing/2014/main" id="{29D6BC7C-D611-19C7-24C9-137D8EEB4C91}"/>
                </a:ext>
              </a:extLst>
            </p:cNvPr>
            <p:cNvSpPr/>
            <p:nvPr/>
          </p:nvSpPr>
          <p:spPr>
            <a:xfrm>
              <a:off x="70940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333;p48">
              <a:extLst>
                <a:ext uri="{FF2B5EF4-FFF2-40B4-BE49-F238E27FC236}">
                  <a16:creationId xmlns:a16="http://schemas.microsoft.com/office/drawing/2014/main" id="{F85BF50D-F77F-0947-0194-9DAC970D23AC}"/>
                </a:ext>
              </a:extLst>
            </p:cNvPr>
            <p:cNvSpPr/>
            <p:nvPr/>
          </p:nvSpPr>
          <p:spPr>
            <a:xfrm>
              <a:off x="70178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334;p48">
              <a:extLst>
                <a:ext uri="{FF2B5EF4-FFF2-40B4-BE49-F238E27FC236}">
                  <a16:creationId xmlns:a16="http://schemas.microsoft.com/office/drawing/2014/main" id="{06539FB1-E790-20AD-3693-82BA9E066DBD}"/>
                </a:ext>
              </a:extLst>
            </p:cNvPr>
            <p:cNvSpPr/>
            <p:nvPr/>
          </p:nvSpPr>
          <p:spPr>
            <a:xfrm>
              <a:off x="7017875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335;p48">
              <a:extLst>
                <a:ext uri="{FF2B5EF4-FFF2-40B4-BE49-F238E27FC236}">
                  <a16:creationId xmlns:a16="http://schemas.microsoft.com/office/drawing/2014/main" id="{A2E180BF-4D54-69F3-37D6-7CD404B4464A}"/>
                </a:ext>
              </a:extLst>
            </p:cNvPr>
            <p:cNvSpPr/>
            <p:nvPr/>
          </p:nvSpPr>
          <p:spPr>
            <a:xfrm>
              <a:off x="69418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336;p48">
              <a:extLst>
                <a:ext uri="{FF2B5EF4-FFF2-40B4-BE49-F238E27FC236}">
                  <a16:creationId xmlns:a16="http://schemas.microsoft.com/office/drawing/2014/main" id="{E03D1015-742C-C743-AF2A-DCDD0C129F5F}"/>
                </a:ext>
              </a:extLst>
            </p:cNvPr>
            <p:cNvSpPr/>
            <p:nvPr/>
          </p:nvSpPr>
          <p:spPr>
            <a:xfrm>
              <a:off x="69418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337;p48">
              <a:extLst>
                <a:ext uri="{FF2B5EF4-FFF2-40B4-BE49-F238E27FC236}">
                  <a16:creationId xmlns:a16="http://schemas.microsoft.com/office/drawing/2014/main" id="{3EA776A1-07A7-DF6A-C625-196E5F9083D2}"/>
                </a:ext>
              </a:extLst>
            </p:cNvPr>
            <p:cNvSpPr/>
            <p:nvPr/>
          </p:nvSpPr>
          <p:spPr>
            <a:xfrm>
              <a:off x="69418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338;p48">
              <a:extLst>
                <a:ext uri="{FF2B5EF4-FFF2-40B4-BE49-F238E27FC236}">
                  <a16:creationId xmlns:a16="http://schemas.microsoft.com/office/drawing/2014/main" id="{8ADC7DB6-5AD0-3684-82D1-59DD157E4F66}"/>
                </a:ext>
              </a:extLst>
            </p:cNvPr>
            <p:cNvSpPr/>
            <p:nvPr/>
          </p:nvSpPr>
          <p:spPr>
            <a:xfrm>
              <a:off x="69418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339;p48">
              <a:extLst>
                <a:ext uri="{FF2B5EF4-FFF2-40B4-BE49-F238E27FC236}">
                  <a16:creationId xmlns:a16="http://schemas.microsoft.com/office/drawing/2014/main" id="{761E3A0C-EF6E-47F8-06DD-209EEA61D0C1}"/>
                </a:ext>
              </a:extLst>
            </p:cNvPr>
            <p:cNvSpPr/>
            <p:nvPr/>
          </p:nvSpPr>
          <p:spPr>
            <a:xfrm>
              <a:off x="68656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340;p48">
              <a:extLst>
                <a:ext uri="{FF2B5EF4-FFF2-40B4-BE49-F238E27FC236}">
                  <a16:creationId xmlns:a16="http://schemas.microsoft.com/office/drawing/2014/main" id="{0F7EAEFB-CA8B-F814-EB6E-31C04A41AFA3}"/>
                </a:ext>
              </a:extLst>
            </p:cNvPr>
            <p:cNvSpPr/>
            <p:nvPr/>
          </p:nvSpPr>
          <p:spPr>
            <a:xfrm>
              <a:off x="68656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341;p48">
              <a:extLst>
                <a:ext uri="{FF2B5EF4-FFF2-40B4-BE49-F238E27FC236}">
                  <a16:creationId xmlns:a16="http://schemas.microsoft.com/office/drawing/2014/main" id="{5E626E7B-F888-EED4-C188-928D07EFC31B}"/>
                </a:ext>
              </a:extLst>
            </p:cNvPr>
            <p:cNvSpPr/>
            <p:nvPr/>
          </p:nvSpPr>
          <p:spPr>
            <a:xfrm>
              <a:off x="68656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342;p48">
              <a:extLst>
                <a:ext uri="{FF2B5EF4-FFF2-40B4-BE49-F238E27FC236}">
                  <a16:creationId xmlns:a16="http://schemas.microsoft.com/office/drawing/2014/main" id="{0250FD69-EA30-D64E-E2CE-14136F1FC076}"/>
                </a:ext>
              </a:extLst>
            </p:cNvPr>
            <p:cNvSpPr/>
            <p:nvPr/>
          </p:nvSpPr>
          <p:spPr>
            <a:xfrm>
              <a:off x="68656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343;p48">
              <a:extLst>
                <a:ext uri="{FF2B5EF4-FFF2-40B4-BE49-F238E27FC236}">
                  <a16:creationId xmlns:a16="http://schemas.microsoft.com/office/drawing/2014/main" id="{263E31DF-4A75-05D6-FB28-9418CE0CA81B}"/>
                </a:ext>
              </a:extLst>
            </p:cNvPr>
            <p:cNvSpPr/>
            <p:nvPr/>
          </p:nvSpPr>
          <p:spPr>
            <a:xfrm>
              <a:off x="67892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344;p48">
              <a:extLst>
                <a:ext uri="{FF2B5EF4-FFF2-40B4-BE49-F238E27FC236}">
                  <a16:creationId xmlns:a16="http://schemas.microsoft.com/office/drawing/2014/main" id="{B03B9D00-03C6-558E-C2A8-791B9B87D0AA}"/>
                </a:ext>
              </a:extLst>
            </p:cNvPr>
            <p:cNvSpPr/>
            <p:nvPr/>
          </p:nvSpPr>
          <p:spPr>
            <a:xfrm>
              <a:off x="67892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345;p48">
              <a:extLst>
                <a:ext uri="{FF2B5EF4-FFF2-40B4-BE49-F238E27FC236}">
                  <a16:creationId xmlns:a16="http://schemas.microsoft.com/office/drawing/2014/main" id="{DD1225BB-2392-466D-B282-704A636FBD44}"/>
                </a:ext>
              </a:extLst>
            </p:cNvPr>
            <p:cNvSpPr/>
            <p:nvPr/>
          </p:nvSpPr>
          <p:spPr>
            <a:xfrm>
              <a:off x="67892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346;p48">
              <a:extLst>
                <a:ext uri="{FF2B5EF4-FFF2-40B4-BE49-F238E27FC236}">
                  <a16:creationId xmlns:a16="http://schemas.microsoft.com/office/drawing/2014/main" id="{C2439D7C-7B88-B798-2483-D29E3C658E9E}"/>
                </a:ext>
              </a:extLst>
            </p:cNvPr>
            <p:cNvSpPr/>
            <p:nvPr/>
          </p:nvSpPr>
          <p:spPr>
            <a:xfrm>
              <a:off x="67892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347;p48">
              <a:extLst>
                <a:ext uri="{FF2B5EF4-FFF2-40B4-BE49-F238E27FC236}">
                  <a16:creationId xmlns:a16="http://schemas.microsoft.com/office/drawing/2014/main" id="{BF041181-E875-EC12-1237-887992A11C6F}"/>
                </a:ext>
              </a:extLst>
            </p:cNvPr>
            <p:cNvSpPr/>
            <p:nvPr/>
          </p:nvSpPr>
          <p:spPr>
            <a:xfrm>
              <a:off x="67132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348;p48">
              <a:extLst>
                <a:ext uri="{FF2B5EF4-FFF2-40B4-BE49-F238E27FC236}">
                  <a16:creationId xmlns:a16="http://schemas.microsoft.com/office/drawing/2014/main" id="{96115146-2892-485A-841B-3F81EF494E8A}"/>
                </a:ext>
              </a:extLst>
            </p:cNvPr>
            <p:cNvSpPr/>
            <p:nvPr/>
          </p:nvSpPr>
          <p:spPr>
            <a:xfrm>
              <a:off x="67132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349;p48">
              <a:extLst>
                <a:ext uri="{FF2B5EF4-FFF2-40B4-BE49-F238E27FC236}">
                  <a16:creationId xmlns:a16="http://schemas.microsoft.com/office/drawing/2014/main" id="{F0E0C235-7CD9-D6EF-01C9-6A8AC2CADD8A}"/>
                </a:ext>
              </a:extLst>
            </p:cNvPr>
            <p:cNvSpPr/>
            <p:nvPr/>
          </p:nvSpPr>
          <p:spPr>
            <a:xfrm>
              <a:off x="67132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350;p48">
              <a:extLst>
                <a:ext uri="{FF2B5EF4-FFF2-40B4-BE49-F238E27FC236}">
                  <a16:creationId xmlns:a16="http://schemas.microsoft.com/office/drawing/2014/main" id="{8C7EB617-07EF-6A87-1F97-0A5B5FF3BAFA}"/>
                </a:ext>
              </a:extLst>
            </p:cNvPr>
            <p:cNvSpPr/>
            <p:nvPr/>
          </p:nvSpPr>
          <p:spPr>
            <a:xfrm>
              <a:off x="67132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351;p48">
              <a:extLst>
                <a:ext uri="{FF2B5EF4-FFF2-40B4-BE49-F238E27FC236}">
                  <a16:creationId xmlns:a16="http://schemas.microsoft.com/office/drawing/2014/main" id="{F2F2F652-6F43-405B-5FD3-B00E180BF03C}"/>
                </a:ext>
              </a:extLst>
            </p:cNvPr>
            <p:cNvSpPr/>
            <p:nvPr/>
          </p:nvSpPr>
          <p:spPr>
            <a:xfrm>
              <a:off x="67132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352;p48">
              <a:extLst>
                <a:ext uri="{FF2B5EF4-FFF2-40B4-BE49-F238E27FC236}">
                  <a16:creationId xmlns:a16="http://schemas.microsoft.com/office/drawing/2014/main" id="{7C0F96FB-7F26-D618-DDBA-1D15CF3A74E7}"/>
                </a:ext>
              </a:extLst>
            </p:cNvPr>
            <p:cNvSpPr/>
            <p:nvPr/>
          </p:nvSpPr>
          <p:spPr>
            <a:xfrm>
              <a:off x="6637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353;p48">
              <a:extLst>
                <a:ext uri="{FF2B5EF4-FFF2-40B4-BE49-F238E27FC236}">
                  <a16:creationId xmlns:a16="http://schemas.microsoft.com/office/drawing/2014/main" id="{17F13CE7-FD52-2344-65CA-F7715D04547F}"/>
                </a:ext>
              </a:extLst>
            </p:cNvPr>
            <p:cNvSpPr/>
            <p:nvPr/>
          </p:nvSpPr>
          <p:spPr>
            <a:xfrm>
              <a:off x="66370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354;p48">
              <a:extLst>
                <a:ext uri="{FF2B5EF4-FFF2-40B4-BE49-F238E27FC236}">
                  <a16:creationId xmlns:a16="http://schemas.microsoft.com/office/drawing/2014/main" id="{4D0B6141-B530-57DF-A82D-C54C03697189}"/>
                </a:ext>
              </a:extLst>
            </p:cNvPr>
            <p:cNvSpPr/>
            <p:nvPr/>
          </p:nvSpPr>
          <p:spPr>
            <a:xfrm>
              <a:off x="6560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355;p48">
              <a:extLst>
                <a:ext uri="{FF2B5EF4-FFF2-40B4-BE49-F238E27FC236}">
                  <a16:creationId xmlns:a16="http://schemas.microsoft.com/office/drawing/2014/main" id="{D6E09129-7DF7-382F-39F6-68F6DAECDDFB}"/>
                </a:ext>
              </a:extLst>
            </p:cNvPr>
            <p:cNvSpPr/>
            <p:nvPr/>
          </p:nvSpPr>
          <p:spPr>
            <a:xfrm>
              <a:off x="656080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356;p48">
              <a:extLst>
                <a:ext uri="{FF2B5EF4-FFF2-40B4-BE49-F238E27FC236}">
                  <a16:creationId xmlns:a16="http://schemas.microsoft.com/office/drawing/2014/main" id="{99CC703B-EE35-CCAD-CD43-8BCBCA8AA410}"/>
                </a:ext>
              </a:extLst>
            </p:cNvPr>
            <p:cNvSpPr/>
            <p:nvPr/>
          </p:nvSpPr>
          <p:spPr>
            <a:xfrm>
              <a:off x="656080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357;p48">
              <a:extLst>
                <a:ext uri="{FF2B5EF4-FFF2-40B4-BE49-F238E27FC236}">
                  <a16:creationId xmlns:a16="http://schemas.microsoft.com/office/drawing/2014/main" id="{32FEFBA2-9973-8F2A-E855-DAAAF837EFE1}"/>
                </a:ext>
              </a:extLst>
            </p:cNvPr>
            <p:cNvSpPr/>
            <p:nvPr/>
          </p:nvSpPr>
          <p:spPr>
            <a:xfrm>
              <a:off x="64845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358;p48">
              <a:extLst>
                <a:ext uri="{FF2B5EF4-FFF2-40B4-BE49-F238E27FC236}">
                  <a16:creationId xmlns:a16="http://schemas.microsoft.com/office/drawing/2014/main" id="{1F5A1E9E-F3C3-C1BF-B1FA-88F8613FCAF5}"/>
                </a:ext>
              </a:extLst>
            </p:cNvPr>
            <p:cNvSpPr/>
            <p:nvPr/>
          </p:nvSpPr>
          <p:spPr>
            <a:xfrm>
              <a:off x="64845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3359;p48">
              <a:extLst>
                <a:ext uri="{FF2B5EF4-FFF2-40B4-BE49-F238E27FC236}">
                  <a16:creationId xmlns:a16="http://schemas.microsoft.com/office/drawing/2014/main" id="{96F0AA41-EC9A-5C63-7FB6-A25782AF2C53}"/>
                </a:ext>
              </a:extLst>
            </p:cNvPr>
            <p:cNvSpPr/>
            <p:nvPr/>
          </p:nvSpPr>
          <p:spPr>
            <a:xfrm>
              <a:off x="64083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3360;p48">
              <a:extLst>
                <a:ext uri="{FF2B5EF4-FFF2-40B4-BE49-F238E27FC236}">
                  <a16:creationId xmlns:a16="http://schemas.microsoft.com/office/drawing/2014/main" id="{C4627406-933B-3FDC-375A-EBA50007A8FC}"/>
                </a:ext>
              </a:extLst>
            </p:cNvPr>
            <p:cNvSpPr/>
            <p:nvPr/>
          </p:nvSpPr>
          <p:spPr>
            <a:xfrm>
              <a:off x="64083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3361;p48">
              <a:extLst>
                <a:ext uri="{FF2B5EF4-FFF2-40B4-BE49-F238E27FC236}">
                  <a16:creationId xmlns:a16="http://schemas.microsoft.com/office/drawing/2014/main" id="{49F0FA8B-102B-55D2-C72B-4C18438C6E27}"/>
                </a:ext>
              </a:extLst>
            </p:cNvPr>
            <p:cNvSpPr/>
            <p:nvPr/>
          </p:nvSpPr>
          <p:spPr>
            <a:xfrm>
              <a:off x="64083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3362;p48">
              <a:extLst>
                <a:ext uri="{FF2B5EF4-FFF2-40B4-BE49-F238E27FC236}">
                  <a16:creationId xmlns:a16="http://schemas.microsoft.com/office/drawing/2014/main" id="{DE47EC6E-2E08-C5CB-12F2-8994B234809E}"/>
                </a:ext>
              </a:extLst>
            </p:cNvPr>
            <p:cNvSpPr/>
            <p:nvPr/>
          </p:nvSpPr>
          <p:spPr>
            <a:xfrm>
              <a:off x="64083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3363;p48">
              <a:extLst>
                <a:ext uri="{FF2B5EF4-FFF2-40B4-BE49-F238E27FC236}">
                  <a16:creationId xmlns:a16="http://schemas.microsoft.com/office/drawing/2014/main" id="{7B2F64FC-CC18-604B-1A30-2ED7BDC54759}"/>
                </a:ext>
              </a:extLst>
            </p:cNvPr>
            <p:cNvSpPr/>
            <p:nvPr/>
          </p:nvSpPr>
          <p:spPr>
            <a:xfrm>
              <a:off x="64083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3364;p48">
              <a:extLst>
                <a:ext uri="{FF2B5EF4-FFF2-40B4-BE49-F238E27FC236}">
                  <a16:creationId xmlns:a16="http://schemas.microsoft.com/office/drawing/2014/main" id="{1E3D8458-27AD-3973-BAEF-242C8A5EC6C0}"/>
                </a:ext>
              </a:extLst>
            </p:cNvPr>
            <p:cNvSpPr/>
            <p:nvPr/>
          </p:nvSpPr>
          <p:spPr>
            <a:xfrm>
              <a:off x="64083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3365;p48">
              <a:extLst>
                <a:ext uri="{FF2B5EF4-FFF2-40B4-BE49-F238E27FC236}">
                  <a16:creationId xmlns:a16="http://schemas.microsoft.com/office/drawing/2014/main" id="{FAAA10AD-2F8F-E4C8-D2A7-486B10FBEEEC}"/>
                </a:ext>
              </a:extLst>
            </p:cNvPr>
            <p:cNvSpPr/>
            <p:nvPr/>
          </p:nvSpPr>
          <p:spPr>
            <a:xfrm>
              <a:off x="64083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3366;p48">
              <a:extLst>
                <a:ext uri="{FF2B5EF4-FFF2-40B4-BE49-F238E27FC236}">
                  <a16:creationId xmlns:a16="http://schemas.microsoft.com/office/drawing/2014/main" id="{946D6764-EE48-5280-F3A5-98ECFC6EF754}"/>
                </a:ext>
              </a:extLst>
            </p:cNvPr>
            <p:cNvSpPr/>
            <p:nvPr/>
          </p:nvSpPr>
          <p:spPr>
            <a:xfrm>
              <a:off x="63323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3367;p48">
              <a:extLst>
                <a:ext uri="{FF2B5EF4-FFF2-40B4-BE49-F238E27FC236}">
                  <a16:creationId xmlns:a16="http://schemas.microsoft.com/office/drawing/2014/main" id="{F2F32148-BDD9-A996-41DE-33A9E33E8E2D}"/>
                </a:ext>
              </a:extLst>
            </p:cNvPr>
            <p:cNvSpPr/>
            <p:nvPr/>
          </p:nvSpPr>
          <p:spPr>
            <a:xfrm>
              <a:off x="63323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3368;p48">
              <a:extLst>
                <a:ext uri="{FF2B5EF4-FFF2-40B4-BE49-F238E27FC236}">
                  <a16:creationId xmlns:a16="http://schemas.microsoft.com/office/drawing/2014/main" id="{72AB45F5-7386-E075-6061-D00EA9ADD131}"/>
                </a:ext>
              </a:extLst>
            </p:cNvPr>
            <p:cNvSpPr/>
            <p:nvPr/>
          </p:nvSpPr>
          <p:spPr>
            <a:xfrm>
              <a:off x="63323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3369;p48">
              <a:extLst>
                <a:ext uri="{FF2B5EF4-FFF2-40B4-BE49-F238E27FC236}">
                  <a16:creationId xmlns:a16="http://schemas.microsoft.com/office/drawing/2014/main" id="{2EA76082-8B54-4B24-944D-5DD9C85EC0AC}"/>
                </a:ext>
              </a:extLst>
            </p:cNvPr>
            <p:cNvSpPr/>
            <p:nvPr/>
          </p:nvSpPr>
          <p:spPr>
            <a:xfrm>
              <a:off x="63323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3370;p48">
              <a:extLst>
                <a:ext uri="{FF2B5EF4-FFF2-40B4-BE49-F238E27FC236}">
                  <a16:creationId xmlns:a16="http://schemas.microsoft.com/office/drawing/2014/main" id="{566AF48C-0E28-934D-055F-EA44F1A229C7}"/>
                </a:ext>
              </a:extLst>
            </p:cNvPr>
            <p:cNvSpPr/>
            <p:nvPr/>
          </p:nvSpPr>
          <p:spPr>
            <a:xfrm>
              <a:off x="63323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3371;p48">
              <a:extLst>
                <a:ext uri="{FF2B5EF4-FFF2-40B4-BE49-F238E27FC236}">
                  <a16:creationId xmlns:a16="http://schemas.microsoft.com/office/drawing/2014/main" id="{DAD59AE0-8172-78E1-3D52-A14DF0E7260D}"/>
                </a:ext>
              </a:extLst>
            </p:cNvPr>
            <p:cNvSpPr/>
            <p:nvPr/>
          </p:nvSpPr>
          <p:spPr>
            <a:xfrm>
              <a:off x="63323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3372;p48">
              <a:extLst>
                <a:ext uri="{FF2B5EF4-FFF2-40B4-BE49-F238E27FC236}">
                  <a16:creationId xmlns:a16="http://schemas.microsoft.com/office/drawing/2014/main" id="{17CF4D2A-ED7C-5220-32A1-3B1359E5AEBF}"/>
                </a:ext>
              </a:extLst>
            </p:cNvPr>
            <p:cNvSpPr/>
            <p:nvPr/>
          </p:nvSpPr>
          <p:spPr>
            <a:xfrm>
              <a:off x="63323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3373;p48">
              <a:extLst>
                <a:ext uri="{FF2B5EF4-FFF2-40B4-BE49-F238E27FC236}">
                  <a16:creationId xmlns:a16="http://schemas.microsoft.com/office/drawing/2014/main" id="{890F6A6D-4986-E288-DE84-F45550359919}"/>
                </a:ext>
              </a:extLst>
            </p:cNvPr>
            <p:cNvSpPr/>
            <p:nvPr/>
          </p:nvSpPr>
          <p:spPr>
            <a:xfrm>
              <a:off x="62561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3374;p48">
              <a:extLst>
                <a:ext uri="{FF2B5EF4-FFF2-40B4-BE49-F238E27FC236}">
                  <a16:creationId xmlns:a16="http://schemas.microsoft.com/office/drawing/2014/main" id="{3D4A7E0A-5F34-3FBD-C5BB-58A72AFBEE8A}"/>
                </a:ext>
              </a:extLst>
            </p:cNvPr>
            <p:cNvSpPr/>
            <p:nvPr/>
          </p:nvSpPr>
          <p:spPr>
            <a:xfrm>
              <a:off x="62561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3375;p48">
              <a:extLst>
                <a:ext uri="{FF2B5EF4-FFF2-40B4-BE49-F238E27FC236}">
                  <a16:creationId xmlns:a16="http://schemas.microsoft.com/office/drawing/2014/main" id="{4DD84D76-6E73-FE90-5897-D8BCF11DE78D}"/>
                </a:ext>
              </a:extLst>
            </p:cNvPr>
            <p:cNvSpPr/>
            <p:nvPr/>
          </p:nvSpPr>
          <p:spPr>
            <a:xfrm>
              <a:off x="62561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3376;p48">
              <a:extLst>
                <a:ext uri="{FF2B5EF4-FFF2-40B4-BE49-F238E27FC236}">
                  <a16:creationId xmlns:a16="http://schemas.microsoft.com/office/drawing/2014/main" id="{EC1022E3-E690-3891-EB2F-465542A002A1}"/>
                </a:ext>
              </a:extLst>
            </p:cNvPr>
            <p:cNvSpPr/>
            <p:nvPr/>
          </p:nvSpPr>
          <p:spPr>
            <a:xfrm>
              <a:off x="62561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3377;p48">
              <a:extLst>
                <a:ext uri="{FF2B5EF4-FFF2-40B4-BE49-F238E27FC236}">
                  <a16:creationId xmlns:a16="http://schemas.microsoft.com/office/drawing/2014/main" id="{D8027D8D-D02A-C7DC-5722-4BD055987272}"/>
                </a:ext>
              </a:extLst>
            </p:cNvPr>
            <p:cNvSpPr/>
            <p:nvPr/>
          </p:nvSpPr>
          <p:spPr>
            <a:xfrm>
              <a:off x="62561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3378;p48">
              <a:extLst>
                <a:ext uri="{FF2B5EF4-FFF2-40B4-BE49-F238E27FC236}">
                  <a16:creationId xmlns:a16="http://schemas.microsoft.com/office/drawing/2014/main" id="{5D639E5C-124E-DE92-412B-1C3E1485233B}"/>
                </a:ext>
              </a:extLst>
            </p:cNvPr>
            <p:cNvSpPr/>
            <p:nvPr/>
          </p:nvSpPr>
          <p:spPr>
            <a:xfrm>
              <a:off x="62561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3379;p48">
              <a:extLst>
                <a:ext uri="{FF2B5EF4-FFF2-40B4-BE49-F238E27FC236}">
                  <a16:creationId xmlns:a16="http://schemas.microsoft.com/office/drawing/2014/main" id="{8AF0AD67-358B-8176-A05E-1BC13DEBC157}"/>
                </a:ext>
              </a:extLst>
            </p:cNvPr>
            <p:cNvSpPr/>
            <p:nvPr/>
          </p:nvSpPr>
          <p:spPr>
            <a:xfrm>
              <a:off x="62561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3380;p48">
              <a:extLst>
                <a:ext uri="{FF2B5EF4-FFF2-40B4-BE49-F238E27FC236}">
                  <a16:creationId xmlns:a16="http://schemas.microsoft.com/office/drawing/2014/main" id="{BB2F318D-ECAA-3E4D-1D16-53F89AB1D2B3}"/>
                </a:ext>
              </a:extLst>
            </p:cNvPr>
            <p:cNvSpPr/>
            <p:nvPr/>
          </p:nvSpPr>
          <p:spPr>
            <a:xfrm>
              <a:off x="62561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3381;p48">
              <a:extLst>
                <a:ext uri="{FF2B5EF4-FFF2-40B4-BE49-F238E27FC236}">
                  <a16:creationId xmlns:a16="http://schemas.microsoft.com/office/drawing/2014/main" id="{0B673D6D-8C60-7CDA-590D-A3047C0D54BD}"/>
                </a:ext>
              </a:extLst>
            </p:cNvPr>
            <p:cNvSpPr/>
            <p:nvPr/>
          </p:nvSpPr>
          <p:spPr>
            <a:xfrm>
              <a:off x="61799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3382;p48">
              <a:extLst>
                <a:ext uri="{FF2B5EF4-FFF2-40B4-BE49-F238E27FC236}">
                  <a16:creationId xmlns:a16="http://schemas.microsoft.com/office/drawing/2014/main" id="{AB5582DA-E876-3042-49C6-2316EF9C6168}"/>
                </a:ext>
              </a:extLst>
            </p:cNvPr>
            <p:cNvSpPr/>
            <p:nvPr/>
          </p:nvSpPr>
          <p:spPr>
            <a:xfrm>
              <a:off x="61799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3383;p48">
              <a:extLst>
                <a:ext uri="{FF2B5EF4-FFF2-40B4-BE49-F238E27FC236}">
                  <a16:creationId xmlns:a16="http://schemas.microsoft.com/office/drawing/2014/main" id="{467C78ED-5630-B1BC-B38D-449049099766}"/>
                </a:ext>
              </a:extLst>
            </p:cNvPr>
            <p:cNvSpPr/>
            <p:nvPr/>
          </p:nvSpPr>
          <p:spPr>
            <a:xfrm>
              <a:off x="61799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3384;p48">
              <a:extLst>
                <a:ext uri="{FF2B5EF4-FFF2-40B4-BE49-F238E27FC236}">
                  <a16:creationId xmlns:a16="http://schemas.microsoft.com/office/drawing/2014/main" id="{C4CA7626-5D15-7651-D54B-3A4E402519E8}"/>
                </a:ext>
              </a:extLst>
            </p:cNvPr>
            <p:cNvSpPr/>
            <p:nvPr/>
          </p:nvSpPr>
          <p:spPr>
            <a:xfrm>
              <a:off x="6179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3385;p48">
              <a:extLst>
                <a:ext uri="{FF2B5EF4-FFF2-40B4-BE49-F238E27FC236}">
                  <a16:creationId xmlns:a16="http://schemas.microsoft.com/office/drawing/2014/main" id="{710E264B-DF6E-587C-CE36-2274DFD1028E}"/>
                </a:ext>
              </a:extLst>
            </p:cNvPr>
            <p:cNvSpPr/>
            <p:nvPr/>
          </p:nvSpPr>
          <p:spPr>
            <a:xfrm>
              <a:off x="61037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3386;p48">
              <a:extLst>
                <a:ext uri="{FF2B5EF4-FFF2-40B4-BE49-F238E27FC236}">
                  <a16:creationId xmlns:a16="http://schemas.microsoft.com/office/drawing/2014/main" id="{E1D1842A-5482-9763-18AD-1C8525BA1CC6}"/>
                </a:ext>
              </a:extLst>
            </p:cNvPr>
            <p:cNvSpPr/>
            <p:nvPr/>
          </p:nvSpPr>
          <p:spPr>
            <a:xfrm>
              <a:off x="61037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3387;p48">
              <a:extLst>
                <a:ext uri="{FF2B5EF4-FFF2-40B4-BE49-F238E27FC236}">
                  <a16:creationId xmlns:a16="http://schemas.microsoft.com/office/drawing/2014/main" id="{043DC9EC-588E-E820-1D37-048EA320E4AB}"/>
                </a:ext>
              </a:extLst>
            </p:cNvPr>
            <p:cNvSpPr/>
            <p:nvPr/>
          </p:nvSpPr>
          <p:spPr>
            <a:xfrm>
              <a:off x="61037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3388;p48">
              <a:extLst>
                <a:ext uri="{FF2B5EF4-FFF2-40B4-BE49-F238E27FC236}">
                  <a16:creationId xmlns:a16="http://schemas.microsoft.com/office/drawing/2014/main" id="{0D14C3C7-F9A9-D629-C685-75909FB6D265}"/>
                </a:ext>
              </a:extLst>
            </p:cNvPr>
            <p:cNvSpPr/>
            <p:nvPr/>
          </p:nvSpPr>
          <p:spPr>
            <a:xfrm>
              <a:off x="61037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3389;p48">
              <a:extLst>
                <a:ext uri="{FF2B5EF4-FFF2-40B4-BE49-F238E27FC236}">
                  <a16:creationId xmlns:a16="http://schemas.microsoft.com/office/drawing/2014/main" id="{9158DCDB-6A26-E6AE-8599-2A6B92DF6F26}"/>
                </a:ext>
              </a:extLst>
            </p:cNvPr>
            <p:cNvSpPr/>
            <p:nvPr/>
          </p:nvSpPr>
          <p:spPr>
            <a:xfrm>
              <a:off x="61037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3390;p48">
              <a:extLst>
                <a:ext uri="{FF2B5EF4-FFF2-40B4-BE49-F238E27FC236}">
                  <a16:creationId xmlns:a16="http://schemas.microsoft.com/office/drawing/2014/main" id="{4A0E1D92-C997-8172-144A-463D7F17EE5F}"/>
                </a:ext>
              </a:extLst>
            </p:cNvPr>
            <p:cNvSpPr/>
            <p:nvPr/>
          </p:nvSpPr>
          <p:spPr>
            <a:xfrm>
              <a:off x="60275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3391;p48">
              <a:extLst>
                <a:ext uri="{FF2B5EF4-FFF2-40B4-BE49-F238E27FC236}">
                  <a16:creationId xmlns:a16="http://schemas.microsoft.com/office/drawing/2014/main" id="{9710438F-D691-0E85-C5CF-B9280F36B3FB}"/>
                </a:ext>
              </a:extLst>
            </p:cNvPr>
            <p:cNvSpPr/>
            <p:nvPr/>
          </p:nvSpPr>
          <p:spPr>
            <a:xfrm>
              <a:off x="60275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3392;p48">
              <a:extLst>
                <a:ext uri="{FF2B5EF4-FFF2-40B4-BE49-F238E27FC236}">
                  <a16:creationId xmlns:a16="http://schemas.microsoft.com/office/drawing/2014/main" id="{36943DC8-F359-8703-5F8B-9E7857E81AE8}"/>
                </a:ext>
              </a:extLst>
            </p:cNvPr>
            <p:cNvSpPr/>
            <p:nvPr/>
          </p:nvSpPr>
          <p:spPr>
            <a:xfrm>
              <a:off x="5951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3393;p48">
              <a:extLst>
                <a:ext uri="{FF2B5EF4-FFF2-40B4-BE49-F238E27FC236}">
                  <a16:creationId xmlns:a16="http://schemas.microsoft.com/office/drawing/2014/main" id="{AD7F66D2-8C03-775B-4AD7-926345D53542}"/>
                </a:ext>
              </a:extLst>
            </p:cNvPr>
            <p:cNvSpPr/>
            <p:nvPr/>
          </p:nvSpPr>
          <p:spPr>
            <a:xfrm>
              <a:off x="5951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3394;p48">
              <a:extLst>
                <a:ext uri="{FF2B5EF4-FFF2-40B4-BE49-F238E27FC236}">
                  <a16:creationId xmlns:a16="http://schemas.microsoft.com/office/drawing/2014/main" id="{D37BEFEE-7C07-6158-F3BD-47BCC80A16EF}"/>
                </a:ext>
              </a:extLst>
            </p:cNvPr>
            <p:cNvSpPr/>
            <p:nvPr/>
          </p:nvSpPr>
          <p:spPr>
            <a:xfrm>
              <a:off x="5951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3395;p48">
              <a:extLst>
                <a:ext uri="{FF2B5EF4-FFF2-40B4-BE49-F238E27FC236}">
                  <a16:creationId xmlns:a16="http://schemas.microsoft.com/office/drawing/2014/main" id="{A287B659-66C3-301D-D0C8-86061861885A}"/>
                </a:ext>
              </a:extLst>
            </p:cNvPr>
            <p:cNvSpPr/>
            <p:nvPr/>
          </p:nvSpPr>
          <p:spPr>
            <a:xfrm>
              <a:off x="5951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3396;p48">
              <a:extLst>
                <a:ext uri="{FF2B5EF4-FFF2-40B4-BE49-F238E27FC236}">
                  <a16:creationId xmlns:a16="http://schemas.microsoft.com/office/drawing/2014/main" id="{C4F0595A-3EEF-4584-43F0-002AA49303AB}"/>
                </a:ext>
              </a:extLst>
            </p:cNvPr>
            <p:cNvSpPr/>
            <p:nvPr/>
          </p:nvSpPr>
          <p:spPr>
            <a:xfrm>
              <a:off x="59514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3397;p48">
              <a:extLst>
                <a:ext uri="{FF2B5EF4-FFF2-40B4-BE49-F238E27FC236}">
                  <a16:creationId xmlns:a16="http://schemas.microsoft.com/office/drawing/2014/main" id="{820EBB57-1EC1-1D06-41E4-5A4FE25AE56B}"/>
                </a:ext>
              </a:extLst>
            </p:cNvPr>
            <p:cNvSpPr/>
            <p:nvPr/>
          </p:nvSpPr>
          <p:spPr>
            <a:xfrm>
              <a:off x="58752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3398;p48">
              <a:extLst>
                <a:ext uri="{FF2B5EF4-FFF2-40B4-BE49-F238E27FC236}">
                  <a16:creationId xmlns:a16="http://schemas.microsoft.com/office/drawing/2014/main" id="{9DD74B19-F74D-DCD5-5C72-35666D5208D9}"/>
                </a:ext>
              </a:extLst>
            </p:cNvPr>
            <p:cNvSpPr/>
            <p:nvPr/>
          </p:nvSpPr>
          <p:spPr>
            <a:xfrm>
              <a:off x="58752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3399;p48">
              <a:extLst>
                <a:ext uri="{FF2B5EF4-FFF2-40B4-BE49-F238E27FC236}">
                  <a16:creationId xmlns:a16="http://schemas.microsoft.com/office/drawing/2014/main" id="{BC1F12B4-F519-6555-1BDB-2C8651FAAA2D}"/>
                </a:ext>
              </a:extLst>
            </p:cNvPr>
            <p:cNvSpPr/>
            <p:nvPr/>
          </p:nvSpPr>
          <p:spPr>
            <a:xfrm>
              <a:off x="58752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3400;p48">
              <a:extLst>
                <a:ext uri="{FF2B5EF4-FFF2-40B4-BE49-F238E27FC236}">
                  <a16:creationId xmlns:a16="http://schemas.microsoft.com/office/drawing/2014/main" id="{2F33B21C-4E6D-BCDB-0A42-2D4D1822644B}"/>
                </a:ext>
              </a:extLst>
            </p:cNvPr>
            <p:cNvSpPr/>
            <p:nvPr/>
          </p:nvSpPr>
          <p:spPr>
            <a:xfrm>
              <a:off x="58752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3401;p48">
              <a:extLst>
                <a:ext uri="{FF2B5EF4-FFF2-40B4-BE49-F238E27FC236}">
                  <a16:creationId xmlns:a16="http://schemas.microsoft.com/office/drawing/2014/main" id="{ED4C7305-1BA4-B529-DFF2-913FE893BE5F}"/>
                </a:ext>
              </a:extLst>
            </p:cNvPr>
            <p:cNvSpPr/>
            <p:nvPr/>
          </p:nvSpPr>
          <p:spPr>
            <a:xfrm>
              <a:off x="58752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3402;p48">
              <a:extLst>
                <a:ext uri="{FF2B5EF4-FFF2-40B4-BE49-F238E27FC236}">
                  <a16:creationId xmlns:a16="http://schemas.microsoft.com/office/drawing/2014/main" id="{857A88E3-38CF-E049-A2C9-17787133B2C1}"/>
                </a:ext>
              </a:extLst>
            </p:cNvPr>
            <p:cNvSpPr/>
            <p:nvPr/>
          </p:nvSpPr>
          <p:spPr>
            <a:xfrm>
              <a:off x="5875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3403;p48">
              <a:extLst>
                <a:ext uri="{FF2B5EF4-FFF2-40B4-BE49-F238E27FC236}">
                  <a16:creationId xmlns:a16="http://schemas.microsoft.com/office/drawing/2014/main" id="{2FC48A0F-4453-3FEF-6546-C97B9840D340}"/>
                </a:ext>
              </a:extLst>
            </p:cNvPr>
            <p:cNvSpPr/>
            <p:nvPr/>
          </p:nvSpPr>
          <p:spPr>
            <a:xfrm>
              <a:off x="5875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3404;p48">
              <a:extLst>
                <a:ext uri="{FF2B5EF4-FFF2-40B4-BE49-F238E27FC236}">
                  <a16:creationId xmlns:a16="http://schemas.microsoft.com/office/drawing/2014/main" id="{106AEA0E-32A6-6F14-2829-7F555442B418}"/>
                </a:ext>
              </a:extLst>
            </p:cNvPr>
            <p:cNvSpPr/>
            <p:nvPr/>
          </p:nvSpPr>
          <p:spPr>
            <a:xfrm>
              <a:off x="57992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3405;p48">
              <a:extLst>
                <a:ext uri="{FF2B5EF4-FFF2-40B4-BE49-F238E27FC236}">
                  <a16:creationId xmlns:a16="http://schemas.microsoft.com/office/drawing/2014/main" id="{C493068C-6474-BAA4-3796-6D99BA0C6AE0}"/>
                </a:ext>
              </a:extLst>
            </p:cNvPr>
            <p:cNvSpPr/>
            <p:nvPr/>
          </p:nvSpPr>
          <p:spPr>
            <a:xfrm>
              <a:off x="57992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3406;p48">
              <a:extLst>
                <a:ext uri="{FF2B5EF4-FFF2-40B4-BE49-F238E27FC236}">
                  <a16:creationId xmlns:a16="http://schemas.microsoft.com/office/drawing/2014/main" id="{9F93D729-FF3C-8115-54BC-E08CB0DBEF58}"/>
                </a:ext>
              </a:extLst>
            </p:cNvPr>
            <p:cNvSpPr/>
            <p:nvPr/>
          </p:nvSpPr>
          <p:spPr>
            <a:xfrm>
              <a:off x="5799125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3407;p48">
              <a:extLst>
                <a:ext uri="{FF2B5EF4-FFF2-40B4-BE49-F238E27FC236}">
                  <a16:creationId xmlns:a16="http://schemas.microsoft.com/office/drawing/2014/main" id="{0BC6DB28-B66C-4286-C2FB-6F53E029EAE9}"/>
                </a:ext>
              </a:extLst>
            </p:cNvPr>
            <p:cNvSpPr/>
            <p:nvPr/>
          </p:nvSpPr>
          <p:spPr>
            <a:xfrm>
              <a:off x="57230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3408;p48">
              <a:extLst>
                <a:ext uri="{FF2B5EF4-FFF2-40B4-BE49-F238E27FC236}">
                  <a16:creationId xmlns:a16="http://schemas.microsoft.com/office/drawing/2014/main" id="{7809B15F-2278-62C9-D08C-C5AA89EDB39B}"/>
                </a:ext>
              </a:extLst>
            </p:cNvPr>
            <p:cNvSpPr/>
            <p:nvPr/>
          </p:nvSpPr>
          <p:spPr>
            <a:xfrm>
              <a:off x="57230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3409;p48">
              <a:extLst>
                <a:ext uri="{FF2B5EF4-FFF2-40B4-BE49-F238E27FC236}">
                  <a16:creationId xmlns:a16="http://schemas.microsoft.com/office/drawing/2014/main" id="{B73137FE-2986-C5FB-1C05-0620D60D0889}"/>
                </a:ext>
              </a:extLst>
            </p:cNvPr>
            <p:cNvSpPr/>
            <p:nvPr/>
          </p:nvSpPr>
          <p:spPr>
            <a:xfrm>
              <a:off x="57230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3410;p48">
              <a:extLst>
                <a:ext uri="{FF2B5EF4-FFF2-40B4-BE49-F238E27FC236}">
                  <a16:creationId xmlns:a16="http://schemas.microsoft.com/office/drawing/2014/main" id="{35E5575E-CEF7-6062-E204-A45B7263C5FC}"/>
                </a:ext>
              </a:extLst>
            </p:cNvPr>
            <p:cNvSpPr/>
            <p:nvPr/>
          </p:nvSpPr>
          <p:spPr>
            <a:xfrm>
              <a:off x="57230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3411;p48">
              <a:extLst>
                <a:ext uri="{FF2B5EF4-FFF2-40B4-BE49-F238E27FC236}">
                  <a16:creationId xmlns:a16="http://schemas.microsoft.com/office/drawing/2014/main" id="{5C9EC63D-05B6-3AD1-6028-D6E09B096F2F}"/>
                </a:ext>
              </a:extLst>
            </p:cNvPr>
            <p:cNvSpPr/>
            <p:nvPr/>
          </p:nvSpPr>
          <p:spPr>
            <a:xfrm>
              <a:off x="57230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3412;p48">
              <a:extLst>
                <a:ext uri="{FF2B5EF4-FFF2-40B4-BE49-F238E27FC236}">
                  <a16:creationId xmlns:a16="http://schemas.microsoft.com/office/drawing/2014/main" id="{0E5FD54F-F919-8EBD-7084-888BD76DD978}"/>
                </a:ext>
              </a:extLst>
            </p:cNvPr>
            <p:cNvSpPr/>
            <p:nvPr/>
          </p:nvSpPr>
          <p:spPr>
            <a:xfrm>
              <a:off x="5722900" y="119055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3413;p48">
              <a:extLst>
                <a:ext uri="{FF2B5EF4-FFF2-40B4-BE49-F238E27FC236}">
                  <a16:creationId xmlns:a16="http://schemas.microsoft.com/office/drawing/2014/main" id="{9991CA8A-C433-9572-8E57-7359BC151CA1}"/>
                </a:ext>
              </a:extLst>
            </p:cNvPr>
            <p:cNvSpPr/>
            <p:nvPr/>
          </p:nvSpPr>
          <p:spPr>
            <a:xfrm>
              <a:off x="56468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3414;p48">
              <a:extLst>
                <a:ext uri="{FF2B5EF4-FFF2-40B4-BE49-F238E27FC236}">
                  <a16:creationId xmlns:a16="http://schemas.microsoft.com/office/drawing/2014/main" id="{ACB590A1-7484-D2A4-CD65-85AD446914AB}"/>
                </a:ext>
              </a:extLst>
            </p:cNvPr>
            <p:cNvSpPr/>
            <p:nvPr/>
          </p:nvSpPr>
          <p:spPr>
            <a:xfrm>
              <a:off x="56468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3415;p48">
              <a:extLst>
                <a:ext uri="{FF2B5EF4-FFF2-40B4-BE49-F238E27FC236}">
                  <a16:creationId xmlns:a16="http://schemas.microsoft.com/office/drawing/2014/main" id="{EE05CA11-88B1-79E7-FA54-D714E5A7B319}"/>
                </a:ext>
              </a:extLst>
            </p:cNvPr>
            <p:cNvSpPr/>
            <p:nvPr/>
          </p:nvSpPr>
          <p:spPr>
            <a:xfrm>
              <a:off x="56468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3416;p48">
              <a:extLst>
                <a:ext uri="{FF2B5EF4-FFF2-40B4-BE49-F238E27FC236}">
                  <a16:creationId xmlns:a16="http://schemas.microsoft.com/office/drawing/2014/main" id="{ABBF4DA5-3F97-A818-8A55-5F7B5652499A}"/>
                </a:ext>
              </a:extLst>
            </p:cNvPr>
            <p:cNvSpPr/>
            <p:nvPr/>
          </p:nvSpPr>
          <p:spPr>
            <a:xfrm>
              <a:off x="56468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3417;p48">
              <a:extLst>
                <a:ext uri="{FF2B5EF4-FFF2-40B4-BE49-F238E27FC236}">
                  <a16:creationId xmlns:a16="http://schemas.microsoft.com/office/drawing/2014/main" id="{60208552-7A01-4C05-27F1-0418B1B14BBE}"/>
                </a:ext>
              </a:extLst>
            </p:cNvPr>
            <p:cNvSpPr/>
            <p:nvPr/>
          </p:nvSpPr>
          <p:spPr>
            <a:xfrm>
              <a:off x="56468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3418;p48">
              <a:extLst>
                <a:ext uri="{FF2B5EF4-FFF2-40B4-BE49-F238E27FC236}">
                  <a16:creationId xmlns:a16="http://schemas.microsoft.com/office/drawing/2014/main" id="{AF85D93A-0F60-DBAD-FDEC-107FED722DBE}"/>
                </a:ext>
              </a:extLst>
            </p:cNvPr>
            <p:cNvSpPr/>
            <p:nvPr/>
          </p:nvSpPr>
          <p:spPr>
            <a:xfrm>
              <a:off x="5646700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3419;p48">
              <a:extLst>
                <a:ext uri="{FF2B5EF4-FFF2-40B4-BE49-F238E27FC236}">
                  <a16:creationId xmlns:a16="http://schemas.microsoft.com/office/drawing/2014/main" id="{EA1339D2-81FF-0F28-C117-09DCD13D201F}"/>
                </a:ext>
              </a:extLst>
            </p:cNvPr>
            <p:cNvSpPr/>
            <p:nvPr/>
          </p:nvSpPr>
          <p:spPr>
            <a:xfrm>
              <a:off x="55706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3420;p48">
              <a:extLst>
                <a:ext uri="{FF2B5EF4-FFF2-40B4-BE49-F238E27FC236}">
                  <a16:creationId xmlns:a16="http://schemas.microsoft.com/office/drawing/2014/main" id="{8FDEB11C-7333-5881-58E9-0A1F388CAABA}"/>
                </a:ext>
              </a:extLst>
            </p:cNvPr>
            <p:cNvSpPr/>
            <p:nvPr/>
          </p:nvSpPr>
          <p:spPr>
            <a:xfrm>
              <a:off x="55706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3421;p48">
              <a:extLst>
                <a:ext uri="{FF2B5EF4-FFF2-40B4-BE49-F238E27FC236}">
                  <a16:creationId xmlns:a16="http://schemas.microsoft.com/office/drawing/2014/main" id="{1CD91BC7-C94B-2D9D-CD9D-9299D1A95E63}"/>
                </a:ext>
              </a:extLst>
            </p:cNvPr>
            <p:cNvSpPr/>
            <p:nvPr/>
          </p:nvSpPr>
          <p:spPr>
            <a:xfrm>
              <a:off x="55704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3422;p48">
              <a:extLst>
                <a:ext uri="{FF2B5EF4-FFF2-40B4-BE49-F238E27FC236}">
                  <a16:creationId xmlns:a16="http://schemas.microsoft.com/office/drawing/2014/main" id="{26C396CA-A25B-3A10-6A2E-5AC337422886}"/>
                </a:ext>
              </a:extLst>
            </p:cNvPr>
            <p:cNvSpPr/>
            <p:nvPr/>
          </p:nvSpPr>
          <p:spPr>
            <a:xfrm>
              <a:off x="54944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3423;p48">
              <a:extLst>
                <a:ext uri="{FF2B5EF4-FFF2-40B4-BE49-F238E27FC236}">
                  <a16:creationId xmlns:a16="http://schemas.microsoft.com/office/drawing/2014/main" id="{3BAC3562-4400-3346-EF7C-E931C3779EBD}"/>
                </a:ext>
              </a:extLst>
            </p:cNvPr>
            <p:cNvSpPr/>
            <p:nvPr/>
          </p:nvSpPr>
          <p:spPr>
            <a:xfrm>
              <a:off x="54944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3424;p48">
              <a:extLst>
                <a:ext uri="{FF2B5EF4-FFF2-40B4-BE49-F238E27FC236}">
                  <a16:creationId xmlns:a16="http://schemas.microsoft.com/office/drawing/2014/main" id="{B067DC16-5653-F4D5-94D8-EEA5A42546FD}"/>
                </a:ext>
              </a:extLst>
            </p:cNvPr>
            <p:cNvSpPr/>
            <p:nvPr/>
          </p:nvSpPr>
          <p:spPr>
            <a:xfrm>
              <a:off x="54942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3425;p48">
              <a:extLst>
                <a:ext uri="{FF2B5EF4-FFF2-40B4-BE49-F238E27FC236}">
                  <a16:creationId xmlns:a16="http://schemas.microsoft.com/office/drawing/2014/main" id="{5C99987A-AFC5-455E-6779-CB7DDFF3B2FE}"/>
                </a:ext>
              </a:extLst>
            </p:cNvPr>
            <p:cNvSpPr/>
            <p:nvPr/>
          </p:nvSpPr>
          <p:spPr>
            <a:xfrm>
              <a:off x="541820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3426;p48">
              <a:extLst>
                <a:ext uri="{FF2B5EF4-FFF2-40B4-BE49-F238E27FC236}">
                  <a16:creationId xmlns:a16="http://schemas.microsoft.com/office/drawing/2014/main" id="{50B5C0D0-6464-F279-B466-AFF824631C67}"/>
                </a:ext>
              </a:extLst>
            </p:cNvPr>
            <p:cNvSpPr/>
            <p:nvPr/>
          </p:nvSpPr>
          <p:spPr>
            <a:xfrm>
              <a:off x="54182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3427;p48">
              <a:extLst>
                <a:ext uri="{FF2B5EF4-FFF2-40B4-BE49-F238E27FC236}">
                  <a16:creationId xmlns:a16="http://schemas.microsoft.com/office/drawing/2014/main" id="{8CEA584D-D100-D2B3-AD8A-FE60375585BB}"/>
                </a:ext>
              </a:extLst>
            </p:cNvPr>
            <p:cNvSpPr/>
            <p:nvPr/>
          </p:nvSpPr>
          <p:spPr>
            <a:xfrm>
              <a:off x="541820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3428;p48">
              <a:extLst>
                <a:ext uri="{FF2B5EF4-FFF2-40B4-BE49-F238E27FC236}">
                  <a16:creationId xmlns:a16="http://schemas.microsoft.com/office/drawing/2014/main" id="{BA579F5A-C752-D344-9EF8-EB837C01ACB8}"/>
                </a:ext>
              </a:extLst>
            </p:cNvPr>
            <p:cNvSpPr/>
            <p:nvPr/>
          </p:nvSpPr>
          <p:spPr>
            <a:xfrm>
              <a:off x="5418200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3429;p48">
              <a:extLst>
                <a:ext uri="{FF2B5EF4-FFF2-40B4-BE49-F238E27FC236}">
                  <a16:creationId xmlns:a16="http://schemas.microsoft.com/office/drawing/2014/main" id="{6DEDF62F-2702-DA2A-27CB-E017B22016EB}"/>
                </a:ext>
              </a:extLst>
            </p:cNvPr>
            <p:cNvSpPr/>
            <p:nvPr/>
          </p:nvSpPr>
          <p:spPr>
            <a:xfrm>
              <a:off x="53419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3430;p48">
              <a:extLst>
                <a:ext uri="{FF2B5EF4-FFF2-40B4-BE49-F238E27FC236}">
                  <a16:creationId xmlns:a16="http://schemas.microsoft.com/office/drawing/2014/main" id="{C54A13B2-A4DB-353D-32C7-FB776681AA55}"/>
                </a:ext>
              </a:extLst>
            </p:cNvPr>
            <p:cNvSpPr/>
            <p:nvPr/>
          </p:nvSpPr>
          <p:spPr>
            <a:xfrm>
              <a:off x="53419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3431;p48">
              <a:extLst>
                <a:ext uri="{FF2B5EF4-FFF2-40B4-BE49-F238E27FC236}">
                  <a16:creationId xmlns:a16="http://schemas.microsoft.com/office/drawing/2014/main" id="{B5216643-A1BC-1526-C154-F8F9E898A013}"/>
                </a:ext>
              </a:extLst>
            </p:cNvPr>
            <p:cNvSpPr/>
            <p:nvPr/>
          </p:nvSpPr>
          <p:spPr>
            <a:xfrm>
              <a:off x="52657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3432;p48">
              <a:extLst>
                <a:ext uri="{FF2B5EF4-FFF2-40B4-BE49-F238E27FC236}">
                  <a16:creationId xmlns:a16="http://schemas.microsoft.com/office/drawing/2014/main" id="{25FED7F3-DBAA-6127-E323-2B557065241E}"/>
                </a:ext>
              </a:extLst>
            </p:cNvPr>
            <p:cNvSpPr/>
            <p:nvPr/>
          </p:nvSpPr>
          <p:spPr>
            <a:xfrm>
              <a:off x="52657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3433;p48">
              <a:extLst>
                <a:ext uri="{FF2B5EF4-FFF2-40B4-BE49-F238E27FC236}">
                  <a16:creationId xmlns:a16="http://schemas.microsoft.com/office/drawing/2014/main" id="{4B71897B-0B77-9B9D-BFB0-954DCB4146AF}"/>
                </a:ext>
              </a:extLst>
            </p:cNvPr>
            <p:cNvSpPr/>
            <p:nvPr/>
          </p:nvSpPr>
          <p:spPr>
            <a:xfrm>
              <a:off x="52657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3434;p48">
              <a:extLst>
                <a:ext uri="{FF2B5EF4-FFF2-40B4-BE49-F238E27FC236}">
                  <a16:creationId xmlns:a16="http://schemas.microsoft.com/office/drawing/2014/main" id="{45638941-6C28-FBCA-06F2-EC14B57D83AB}"/>
                </a:ext>
              </a:extLst>
            </p:cNvPr>
            <p:cNvSpPr/>
            <p:nvPr/>
          </p:nvSpPr>
          <p:spPr>
            <a:xfrm>
              <a:off x="51895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3435;p48">
              <a:extLst>
                <a:ext uri="{FF2B5EF4-FFF2-40B4-BE49-F238E27FC236}">
                  <a16:creationId xmlns:a16="http://schemas.microsoft.com/office/drawing/2014/main" id="{6E3B93D3-77EB-624C-23C5-303CEF094F44}"/>
                </a:ext>
              </a:extLst>
            </p:cNvPr>
            <p:cNvSpPr/>
            <p:nvPr/>
          </p:nvSpPr>
          <p:spPr>
            <a:xfrm>
              <a:off x="51895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3436;p48">
              <a:extLst>
                <a:ext uri="{FF2B5EF4-FFF2-40B4-BE49-F238E27FC236}">
                  <a16:creationId xmlns:a16="http://schemas.microsoft.com/office/drawing/2014/main" id="{A23AAD15-5A25-6F5C-9BBA-30982AFA8F14}"/>
                </a:ext>
              </a:extLst>
            </p:cNvPr>
            <p:cNvSpPr/>
            <p:nvPr/>
          </p:nvSpPr>
          <p:spPr>
            <a:xfrm>
              <a:off x="5189550" y="13427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3437;p48">
              <a:extLst>
                <a:ext uri="{FF2B5EF4-FFF2-40B4-BE49-F238E27FC236}">
                  <a16:creationId xmlns:a16="http://schemas.microsoft.com/office/drawing/2014/main" id="{82EB0F45-D735-BD52-46FD-5C00F22857A4}"/>
                </a:ext>
              </a:extLst>
            </p:cNvPr>
            <p:cNvSpPr/>
            <p:nvPr/>
          </p:nvSpPr>
          <p:spPr>
            <a:xfrm>
              <a:off x="5113350" y="30948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3438;p48">
              <a:extLst>
                <a:ext uri="{FF2B5EF4-FFF2-40B4-BE49-F238E27FC236}">
                  <a16:creationId xmlns:a16="http://schemas.microsoft.com/office/drawing/2014/main" id="{3AE5F22E-4F26-3FDF-3736-401C73776AB8}"/>
                </a:ext>
              </a:extLst>
            </p:cNvPr>
            <p:cNvSpPr/>
            <p:nvPr/>
          </p:nvSpPr>
          <p:spPr>
            <a:xfrm>
              <a:off x="5113350" y="30186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3439;p48">
              <a:extLst>
                <a:ext uri="{FF2B5EF4-FFF2-40B4-BE49-F238E27FC236}">
                  <a16:creationId xmlns:a16="http://schemas.microsoft.com/office/drawing/2014/main" id="{82B1D23B-2D6F-245E-6A13-4FACD2C58CA0}"/>
                </a:ext>
              </a:extLst>
            </p:cNvPr>
            <p:cNvSpPr/>
            <p:nvPr/>
          </p:nvSpPr>
          <p:spPr>
            <a:xfrm>
              <a:off x="5113350" y="29424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3440;p48">
              <a:extLst>
                <a:ext uri="{FF2B5EF4-FFF2-40B4-BE49-F238E27FC236}">
                  <a16:creationId xmlns:a16="http://schemas.microsoft.com/office/drawing/2014/main" id="{2C21125A-7458-B55F-19D4-2731B3C8A1A6}"/>
                </a:ext>
              </a:extLst>
            </p:cNvPr>
            <p:cNvSpPr/>
            <p:nvPr/>
          </p:nvSpPr>
          <p:spPr>
            <a:xfrm>
              <a:off x="5113350" y="2866425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3441;p48">
              <a:extLst>
                <a:ext uri="{FF2B5EF4-FFF2-40B4-BE49-F238E27FC236}">
                  <a16:creationId xmlns:a16="http://schemas.microsoft.com/office/drawing/2014/main" id="{695FA7CE-0E06-4D60-1F6B-D696B899F118}"/>
                </a:ext>
              </a:extLst>
            </p:cNvPr>
            <p:cNvSpPr/>
            <p:nvPr/>
          </p:nvSpPr>
          <p:spPr>
            <a:xfrm>
              <a:off x="5113350" y="27902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3442;p48">
              <a:extLst>
                <a:ext uri="{FF2B5EF4-FFF2-40B4-BE49-F238E27FC236}">
                  <a16:creationId xmlns:a16="http://schemas.microsoft.com/office/drawing/2014/main" id="{546A3747-E1E9-8A6B-0450-50F49E57ADE7}"/>
                </a:ext>
              </a:extLst>
            </p:cNvPr>
            <p:cNvSpPr/>
            <p:nvPr/>
          </p:nvSpPr>
          <p:spPr>
            <a:xfrm>
              <a:off x="5113350" y="2714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3443;p48">
              <a:extLst>
                <a:ext uri="{FF2B5EF4-FFF2-40B4-BE49-F238E27FC236}">
                  <a16:creationId xmlns:a16="http://schemas.microsoft.com/office/drawing/2014/main" id="{A8D38B18-15DF-A168-DF12-16C0C316E53B}"/>
                </a:ext>
              </a:extLst>
            </p:cNvPr>
            <p:cNvSpPr/>
            <p:nvPr/>
          </p:nvSpPr>
          <p:spPr>
            <a:xfrm>
              <a:off x="511335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3444;p48">
              <a:extLst>
                <a:ext uri="{FF2B5EF4-FFF2-40B4-BE49-F238E27FC236}">
                  <a16:creationId xmlns:a16="http://schemas.microsoft.com/office/drawing/2014/main" id="{7CD9B3DD-259D-2E28-9332-51BF1860D312}"/>
                </a:ext>
              </a:extLst>
            </p:cNvPr>
            <p:cNvSpPr/>
            <p:nvPr/>
          </p:nvSpPr>
          <p:spPr>
            <a:xfrm>
              <a:off x="511335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3445;p48">
              <a:extLst>
                <a:ext uri="{FF2B5EF4-FFF2-40B4-BE49-F238E27FC236}">
                  <a16:creationId xmlns:a16="http://schemas.microsoft.com/office/drawing/2014/main" id="{2FCA569B-F57E-FFB2-1086-2F418E9AEC68}"/>
                </a:ext>
              </a:extLst>
            </p:cNvPr>
            <p:cNvSpPr/>
            <p:nvPr/>
          </p:nvSpPr>
          <p:spPr>
            <a:xfrm>
              <a:off x="50373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3446;p48">
              <a:extLst>
                <a:ext uri="{FF2B5EF4-FFF2-40B4-BE49-F238E27FC236}">
                  <a16:creationId xmlns:a16="http://schemas.microsoft.com/office/drawing/2014/main" id="{9D603BAF-35E4-5B2D-7326-63091773CBF3}"/>
                </a:ext>
              </a:extLst>
            </p:cNvPr>
            <p:cNvSpPr/>
            <p:nvPr/>
          </p:nvSpPr>
          <p:spPr>
            <a:xfrm>
              <a:off x="50373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3447;p48">
              <a:extLst>
                <a:ext uri="{FF2B5EF4-FFF2-40B4-BE49-F238E27FC236}">
                  <a16:creationId xmlns:a16="http://schemas.microsoft.com/office/drawing/2014/main" id="{04E42DCD-746D-AC6B-902E-DAC8344732A8}"/>
                </a:ext>
              </a:extLst>
            </p:cNvPr>
            <p:cNvSpPr/>
            <p:nvPr/>
          </p:nvSpPr>
          <p:spPr>
            <a:xfrm>
              <a:off x="50373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3448;p48">
              <a:extLst>
                <a:ext uri="{FF2B5EF4-FFF2-40B4-BE49-F238E27FC236}">
                  <a16:creationId xmlns:a16="http://schemas.microsoft.com/office/drawing/2014/main" id="{74372B74-9A08-3EC9-C6E7-54232FE787E8}"/>
                </a:ext>
              </a:extLst>
            </p:cNvPr>
            <p:cNvSpPr/>
            <p:nvPr/>
          </p:nvSpPr>
          <p:spPr>
            <a:xfrm>
              <a:off x="50373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3449;p48">
              <a:extLst>
                <a:ext uri="{FF2B5EF4-FFF2-40B4-BE49-F238E27FC236}">
                  <a16:creationId xmlns:a16="http://schemas.microsoft.com/office/drawing/2014/main" id="{ABBF8B4A-D840-3B9D-9C54-B2E5175AA1E0}"/>
                </a:ext>
              </a:extLst>
            </p:cNvPr>
            <p:cNvSpPr/>
            <p:nvPr/>
          </p:nvSpPr>
          <p:spPr>
            <a:xfrm>
              <a:off x="50373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3450;p48">
              <a:extLst>
                <a:ext uri="{FF2B5EF4-FFF2-40B4-BE49-F238E27FC236}">
                  <a16:creationId xmlns:a16="http://schemas.microsoft.com/office/drawing/2014/main" id="{B7A65C3E-53F1-E453-DBF2-011C72AA2AE6}"/>
                </a:ext>
              </a:extLst>
            </p:cNvPr>
            <p:cNvSpPr/>
            <p:nvPr/>
          </p:nvSpPr>
          <p:spPr>
            <a:xfrm>
              <a:off x="50373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3451;p48">
              <a:extLst>
                <a:ext uri="{FF2B5EF4-FFF2-40B4-BE49-F238E27FC236}">
                  <a16:creationId xmlns:a16="http://schemas.microsoft.com/office/drawing/2014/main" id="{554005AA-77B8-363E-EB15-AADDFC3CEBB9}"/>
                </a:ext>
              </a:extLst>
            </p:cNvPr>
            <p:cNvSpPr/>
            <p:nvPr/>
          </p:nvSpPr>
          <p:spPr>
            <a:xfrm>
              <a:off x="50373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3452;p48">
              <a:extLst>
                <a:ext uri="{FF2B5EF4-FFF2-40B4-BE49-F238E27FC236}">
                  <a16:creationId xmlns:a16="http://schemas.microsoft.com/office/drawing/2014/main" id="{4FD5A6FF-2650-69E4-AEE8-9AD3F51768F0}"/>
                </a:ext>
              </a:extLst>
            </p:cNvPr>
            <p:cNvSpPr/>
            <p:nvPr/>
          </p:nvSpPr>
          <p:spPr>
            <a:xfrm>
              <a:off x="49611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3453;p48">
              <a:extLst>
                <a:ext uri="{FF2B5EF4-FFF2-40B4-BE49-F238E27FC236}">
                  <a16:creationId xmlns:a16="http://schemas.microsoft.com/office/drawing/2014/main" id="{B0A0DDD3-133A-9175-CBFF-18D67EB829E6}"/>
                </a:ext>
              </a:extLst>
            </p:cNvPr>
            <p:cNvSpPr/>
            <p:nvPr/>
          </p:nvSpPr>
          <p:spPr>
            <a:xfrm>
              <a:off x="49611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3454;p48">
              <a:extLst>
                <a:ext uri="{FF2B5EF4-FFF2-40B4-BE49-F238E27FC236}">
                  <a16:creationId xmlns:a16="http://schemas.microsoft.com/office/drawing/2014/main" id="{0F44ED03-F239-EE1A-25C4-18DEED3CC7E1}"/>
                </a:ext>
              </a:extLst>
            </p:cNvPr>
            <p:cNvSpPr/>
            <p:nvPr/>
          </p:nvSpPr>
          <p:spPr>
            <a:xfrm>
              <a:off x="49611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3455;p48">
              <a:extLst>
                <a:ext uri="{FF2B5EF4-FFF2-40B4-BE49-F238E27FC236}">
                  <a16:creationId xmlns:a16="http://schemas.microsoft.com/office/drawing/2014/main" id="{B17F6854-E2C1-225C-67C1-DE32129A75BA}"/>
                </a:ext>
              </a:extLst>
            </p:cNvPr>
            <p:cNvSpPr/>
            <p:nvPr/>
          </p:nvSpPr>
          <p:spPr>
            <a:xfrm>
              <a:off x="49611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3456;p48">
              <a:extLst>
                <a:ext uri="{FF2B5EF4-FFF2-40B4-BE49-F238E27FC236}">
                  <a16:creationId xmlns:a16="http://schemas.microsoft.com/office/drawing/2014/main" id="{35D6415A-2F6D-6E5D-53C5-D2841C3737CF}"/>
                </a:ext>
              </a:extLst>
            </p:cNvPr>
            <p:cNvSpPr/>
            <p:nvPr/>
          </p:nvSpPr>
          <p:spPr>
            <a:xfrm>
              <a:off x="49611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3457;p48">
              <a:extLst>
                <a:ext uri="{FF2B5EF4-FFF2-40B4-BE49-F238E27FC236}">
                  <a16:creationId xmlns:a16="http://schemas.microsoft.com/office/drawing/2014/main" id="{F4BF1BF3-5755-D674-15D9-057C47450BC3}"/>
                </a:ext>
              </a:extLst>
            </p:cNvPr>
            <p:cNvSpPr/>
            <p:nvPr/>
          </p:nvSpPr>
          <p:spPr>
            <a:xfrm>
              <a:off x="49611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3458;p48">
              <a:extLst>
                <a:ext uri="{FF2B5EF4-FFF2-40B4-BE49-F238E27FC236}">
                  <a16:creationId xmlns:a16="http://schemas.microsoft.com/office/drawing/2014/main" id="{4A9B4BF3-930C-A9CF-98EC-1CBDBA30217B}"/>
                </a:ext>
              </a:extLst>
            </p:cNvPr>
            <p:cNvSpPr/>
            <p:nvPr/>
          </p:nvSpPr>
          <p:spPr>
            <a:xfrm>
              <a:off x="4884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3459;p48">
              <a:extLst>
                <a:ext uri="{FF2B5EF4-FFF2-40B4-BE49-F238E27FC236}">
                  <a16:creationId xmlns:a16="http://schemas.microsoft.com/office/drawing/2014/main" id="{3266CB9E-679E-5FED-C7CA-4E3E22720CD5}"/>
                </a:ext>
              </a:extLst>
            </p:cNvPr>
            <p:cNvSpPr/>
            <p:nvPr/>
          </p:nvSpPr>
          <p:spPr>
            <a:xfrm>
              <a:off x="48849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3460;p48">
              <a:extLst>
                <a:ext uri="{FF2B5EF4-FFF2-40B4-BE49-F238E27FC236}">
                  <a16:creationId xmlns:a16="http://schemas.microsoft.com/office/drawing/2014/main" id="{2AA6B2D8-7BD4-B6AF-5823-DFADD2B8DF0B}"/>
                </a:ext>
              </a:extLst>
            </p:cNvPr>
            <p:cNvSpPr/>
            <p:nvPr/>
          </p:nvSpPr>
          <p:spPr>
            <a:xfrm>
              <a:off x="48849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3461;p48">
              <a:extLst>
                <a:ext uri="{FF2B5EF4-FFF2-40B4-BE49-F238E27FC236}">
                  <a16:creationId xmlns:a16="http://schemas.microsoft.com/office/drawing/2014/main" id="{DEA40D22-61F5-00EE-D863-1AF98A8E9C21}"/>
                </a:ext>
              </a:extLst>
            </p:cNvPr>
            <p:cNvSpPr/>
            <p:nvPr/>
          </p:nvSpPr>
          <p:spPr>
            <a:xfrm>
              <a:off x="48849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3462;p48">
              <a:extLst>
                <a:ext uri="{FF2B5EF4-FFF2-40B4-BE49-F238E27FC236}">
                  <a16:creationId xmlns:a16="http://schemas.microsoft.com/office/drawing/2014/main" id="{7949ED17-BCDB-BB6E-6744-08F2C249E4B6}"/>
                </a:ext>
              </a:extLst>
            </p:cNvPr>
            <p:cNvSpPr/>
            <p:nvPr/>
          </p:nvSpPr>
          <p:spPr>
            <a:xfrm>
              <a:off x="480870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3463;p48">
              <a:extLst>
                <a:ext uri="{FF2B5EF4-FFF2-40B4-BE49-F238E27FC236}">
                  <a16:creationId xmlns:a16="http://schemas.microsoft.com/office/drawing/2014/main" id="{204DF86E-0261-83BE-C4C8-7B6961B23ABF}"/>
                </a:ext>
              </a:extLst>
            </p:cNvPr>
            <p:cNvSpPr/>
            <p:nvPr/>
          </p:nvSpPr>
          <p:spPr>
            <a:xfrm>
              <a:off x="480870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3464;p48">
              <a:extLst>
                <a:ext uri="{FF2B5EF4-FFF2-40B4-BE49-F238E27FC236}">
                  <a16:creationId xmlns:a16="http://schemas.microsoft.com/office/drawing/2014/main" id="{03921579-97CB-F0E9-6E24-698D94FC5FD3}"/>
                </a:ext>
              </a:extLst>
            </p:cNvPr>
            <p:cNvSpPr/>
            <p:nvPr/>
          </p:nvSpPr>
          <p:spPr>
            <a:xfrm>
              <a:off x="48087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3465;p48">
              <a:extLst>
                <a:ext uri="{FF2B5EF4-FFF2-40B4-BE49-F238E27FC236}">
                  <a16:creationId xmlns:a16="http://schemas.microsoft.com/office/drawing/2014/main" id="{80BF2061-FC19-C294-F677-3F76333268D6}"/>
                </a:ext>
              </a:extLst>
            </p:cNvPr>
            <p:cNvSpPr/>
            <p:nvPr/>
          </p:nvSpPr>
          <p:spPr>
            <a:xfrm>
              <a:off x="48087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3466;p48">
              <a:extLst>
                <a:ext uri="{FF2B5EF4-FFF2-40B4-BE49-F238E27FC236}">
                  <a16:creationId xmlns:a16="http://schemas.microsoft.com/office/drawing/2014/main" id="{0127B3CF-D395-A63C-40A6-A4180BCF7749}"/>
                </a:ext>
              </a:extLst>
            </p:cNvPr>
            <p:cNvSpPr/>
            <p:nvPr/>
          </p:nvSpPr>
          <p:spPr>
            <a:xfrm>
              <a:off x="48087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3467;p48">
              <a:extLst>
                <a:ext uri="{FF2B5EF4-FFF2-40B4-BE49-F238E27FC236}">
                  <a16:creationId xmlns:a16="http://schemas.microsoft.com/office/drawing/2014/main" id="{E61C7BBE-D86B-F9E0-8317-DE4068C48F91}"/>
                </a:ext>
              </a:extLst>
            </p:cNvPr>
            <p:cNvSpPr/>
            <p:nvPr/>
          </p:nvSpPr>
          <p:spPr>
            <a:xfrm>
              <a:off x="48087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3468;p48">
              <a:extLst>
                <a:ext uri="{FF2B5EF4-FFF2-40B4-BE49-F238E27FC236}">
                  <a16:creationId xmlns:a16="http://schemas.microsoft.com/office/drawing/2014/main" id="{C04CE588-C7C9-DF16-F26B-E94B1652E75D}"/>
                </a:ext>
              </a:extLst>
            </p:cNvPr>
            <p:cNvSpPr/>
            <p:nvPr/>
          </p:nvSpPr>
          <p:spPr>
            <a:xfrm>
              <a:off x="47324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3469;p48">
              <a:extLst>
                <a:ext uri="{FF2B5EF4-FFF2-40B4-BE49-F238E27FC236}">
                  <a16:creationId xmlns:a16="http://schemas.microsoft.com/office/drawing/2014/main" id="{E09A9134-76B5-F741-7E73-43A2198EBAC1}"/>
                </a:ext>
              </a:extLst>
            </p:cNvPr>
            <p:cNvSpPr/>
            <p:nvPr/>
          </p:nvSpPr>
          <p:spPr>
            <a:xfrm>
              <a:off x="47324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3470;p48">
              <a:extLst>
                <a:ext uri="{FF2B5EF4-FFF2-40B4-BE49-F238E27FC236}">
                  <a16:creationId xmlns:a16="http://schemas.microsoft.com/office/drawing/2014/main" id="{7A186822-9B2E-5621-D761-71548FDC25FB}"/>
                </a:ext>
              </a:extLst>
            </p:cNvPr>
            <p:cNvSpPr/>
            <p:nvPr/>
          </p:nvSpPr>
          <p:spPr>
            <a:xfrm>
              <a:off x="47324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3471;p48">
              <a:extLst>
                <a:ext uri="{FF2B5EF4-FFF2-40B4-BE49-F238E27FC236}">
                  <a16:creationId xmlns:a16="http://schemas.microsoft.com/office/drawing/2014/main" id="{23F87632-9629-5681-74E5-8DFC97B6AB5F}"/>
                </a:ext>
              </a:extLst>
            </p:cNvPr>
            <p:cNvSpPr/>
            <p:nvPr/>
          </p:nvSpPr>
          <p:spPr>
            <a:xfrm>
              <a:off x="47324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3472;p48">
              <a:extLst>
                <a:ext uri="{FF2B5EF4-FFF2-40B4-BE49-F238E27FC236}">
                  <a16:creationId xmlns:a16="http://schemas.microsoft.com/office/drawing/2014/main" id="{C1C01D4B-21B6-DDD3-70C1-731169E8F445}"/>
                </a:ext>
              </a:extLst>
            </p:cNvPr>
            <p:cNvSpPr/>
            <p:nvPr/>
          </p:nvSpPr>
          <p:spPr>
            <a:xfrm>
              <a:off x="47324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3473;p48">
              <a:extLst>
                <a:ext uri="{FF2B5EF4-FFF2-40B4-BE49-F238E27FC236}">
                  <a16:creationId xmlns:a16="http://schemas.microsoft.com/office/drawing/2014/main" id="{EFAA32AB-051A-A96F-6B98-C7E6C15E43C9}"/>
                </a:ext>
              </a:extLst>
            </p:cNvPr>
            <p:cNvSpPr/>
            <p:nvPr/>
          </p:nvSpPr>
          <p:spPr>
            <a:xfrm>
              <a:off x="465647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3474;p48">
              <a:extLst>
                <a:ext uri="{FF2B5EF4-FFF2-40B4-BE49-F238E27FC236}">
                  <a16:creationId xmlns:a16="http://schemas.microsoft.com/office/drawing/2014/main" id="{D21A04D6-7321-E5C2-AC0B-A35D0C9FEB2D}"/>
                </a:ext>
              </a:extLst>
            </p:cNvPr>
            <p:cNvSpPr/>
            <p:nvPr/>
          </p:nvSpPr>
          <p:spPr>
            <a:xfrm>
              <a:off x="46564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3475;p48">
              <a:extLst>
                <a:ext uri="{FF2B5EF4-FFF2-40B4-BE49-F238E27FC236}">
                  <a16:creationId xmlns:a16="http://schemas.microsoft.com/office/drawing/2014/main" id="{5EF5755D-06B5-64A3-4859-A267C70A6F01}"/>
                </a:ext>
              </a:extLst>
            </p:cNvPr>
            <p:cNvSpPr/>
            <p:nvPr/>
          </p:nvSpPr>
          <p:spPr>
            <a:xfrm>
              <a:off x="46564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3476;p48">
              <a:extLst>
                <a:ext uri="{FF2B5EF4-FFF2-40B4-BE49-F238E27FC236}">
                  <a16:creationId xmlns:a16="http://schemas.microsoft.com/office/drawing/2014/main" id="{7CA3A337-A25F-14C5-3691-AEB6386296BA}"/>
                </a:ext>
              </a:extLst>
            </p:cNvPr>
            <p:cNvSpPr/>
            <p:nvPr/>
          </p:nvSpPr>
          <p:spPr>
            <a:xfrm>
              <a:off x="465647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3477;p48">
              <a:extLst>
                <a:ext uri="{FF2B5EF4-FFF2-40B4-BE49-F238E27FC236}">
                  <a16:creationId xmlns:a16="http://schemas.microsoft.com/office/drawing/2014/main" id="{97AFBB3D-104F-C47E-9F59-628FA8D2F46A}"/>
                </a:ext>
              </a:extLst>
            </p:cNvPr>
            <p:cNvSpPr/>
            <p:nvPr/>
          </p:nvSpPr>
          <p:spPr>
            <a:xfrm>
              <a:off x="46564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3478;p48">
              <a:extLst>
                <a:ext uri="{FF2B5EF4-FFF2-40B4-BE49-F238E27FC236}">
                  <a16:creationId xmlns:a16="http://schemas.microsoft.com/office/drawing/2014/main" id="{52C3DB4F-F3F9-EEEF-D974-1EC362468D5F}"/>
                </a:ext>
              </a:extLst>
            </p:cNvPr>
            <p:cNvSpPr/>
            <p:nvPr/>
          </p:nvSpPr>
          <p:spPr>
            <a:xfrm>
              <a:off x="46564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3479;p48">
              <a:extLst>
                <a:ext uri="{FF2B5EF4-FFF2-40B4-BE49-F238E27FC236}">
                  <a16:creationId xmlns:a16="http://schemas.microsoft.com/office/drawing/2014/main" id="{6781124E-C868-0BBA-41F7-149E76201DB9}"/>
                </a:ext>
              </a:extLst>
            </p:cNvPr>
            <p:cNvSpPr/>
            <p:nvPr/>
          </p:nvSpPr>
          <p:spPr>
            <a:xfrm>
              <a:off x="46564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3480;p48">
              <a:extLst>
                <a:ext uri="{FF2B5EF4-FFF2-40B4-BE49-F238E27FC236}">
                  <a16:creationId xmlns:a16="http://schemas.microsoft.com/office/drawing/2014/main" id="{7A8EF770-B138-A81A-80F7-C32A94CD8CAB}"/>
                </a:ext>
              </a:extLst>
            </p:cNvPr>
            <p:cNvSpPr/>
            <p:nvPr/>
          </p:nvSpPr>
          <p:spPr>
            <a:xfrm>
              <a:off x="46564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3481;p48">
              <a:extLst>
                <a:ext uri="{FF2B5EF4-FFF2-40B4-BE49-F238E27FC236}">
                  <a16:creationId xmlns:a16="http://schemas.microsoft.com/office/drawing/2014/main" id="{A9BEE145-7067-2B71-78D9-50AEB4422CB0}"/>
                </a:ext>
              </a:extLst>
            </p:cNvPr>
            <p:cNvSpPr/>
            <p:nvPr/>
          </p:nvSpPr>
          <p:spPr>
            <a:xfrm>
              <a:off x="45802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3482;p48">
              <a:extLst>
                <a:ext uri="{FF2B5EF4-FFF2-40B4-BE49-F238E27FC236}">
                  <a16:creationId xmlns:a16="http://schemas.microsoft.com/office/drawing/2014/main" id="{13678DB9-62D7-09D8-59E3-541EF6C616F8}"/>
                </a:ext>
              </a:extLst>
            </p:cNvPr>
            <p:cNvSpPr/>
            <p:nvPr/>
          </p:nvSpPr>
          <p:spPr>
            <a:xfrm>
              <a:off x="45802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3483;p48">
              <a:extLst>
                <a:ext uri="{FF2B5EF4-FFF2-40B4-BE49-F238E27FC236}">
                  <a16:creationId xmlns:a16="http://schemas.microsoft.com/office/drawing/2014/main" id="{F652B79C-D1BD-96A0-D15C-A64FFDBFD2EB}"/>
                </a:ext>
              </a:extLst>
            </p:cNvPr>
            <p:cNvSpPr/>
            <p:nvPr/>
          </p:nvSpPr>
          <p:spPr>
            <a:xfrm>
              <a:off x="45802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3484;p48">
              <a:extLst>
                <a:ext uri="{FF2B5EF4-FFF2-40B4-BE49-F238E27FC236}">
                  <a16:creationId xmlns:a16="http://schemas.microsoft.com/office/drawing/2014/main" id="{4388435D-525F-436A-1735-69D0D0CF1A2F}"/>
                </a:ext>
              </a:extLst>
            </p:cNvPr>
            <p:cNvSpPr/>
            <p:nvPr/>
          </p:nvSpPr>
          <p:spPr>
            <a:xfrm>
              <a:off x="45802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3485;p48">
              <a:extLst>
                <a:ext uri="{FF2B5EF4-FFF2-40B4-BE49-F238E27FC236}">
                  <a16:creationId xmlns:a16="http://schemas.microsoft.com/office/drawing/2014/main" id="{B610386F-CC8E-5635-2BA9-E8560A11078E}"/>
                </a:ext>
              </a:extLst>
            </p:cNvPr>
            <p:cNvSpPr/>
            <p:nvPr/>
          </p:nvSpPr>
          <p:spPr>
            <a:xfrm>
              <a:off x="45802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3486;p48">
              <a:extLst>
                <a:ext uri="{FF2B5EF4-FFF2-40B4-BE49-F238E27FC236}">
                  <a16:creationId xmlns:a16="http://schemas.microsoft.com/office/drawing/2014/main" id="{5B5BDF04-E32F-6279-E4AF-F7DAC2658873}"/>
                </a:ext>
              </a:extLst>
            </p:cNvPr>
            <p:cNvSpPr/>
            <p:nvPr/>
          </p:nvSpPr>
          <p:spPr>
            <a:xfrm>
              <a:off x="45802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3487;p48">
              <a:extLst>
                <a:ext uri="{FF2B5EF4-FFF2-40B4-BE49-F238E27FC236}">
                  <a16:creationId xmlns:a16="http://schemas.microsoft.com/office/drawing/2014/main" id="{7261BFAC-0648-BA16-3EF4-4FBD575891DC}"/>
                </a:ext>
              </a:extLst>
            </p:cNvPr>
            <p:cNvSpPr/>
            <p:nvPr/>
          </p:nvSpPr>
          <p:spPr>
            <a:xfrm>
              <a:off x="45802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3488;p48">
              <a:extLst>
                <a:ext uri="{FF2B5EF4-FFF2-40B4-BE49-F238E27FC236}">
                  <a16:creationId xmlns:a16="http://schemas.microsoft.com/office/drawing/2014/main" id="{2351F65D-867F-E1B0-853C-8812157B982A}"/>
                </a:ext>
              </a:extLst>
            </p:cNvPr>
            <p:cNvSpPr/>
            <p:nvPr/>
          </p:nvSpPr>
          <p:spPr>
            <a:xfrm>
              <a:off x="45802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3489;p48">
              <a:extLst>
                <a:ext uri="{FF2B5EF4-FFF2-40B4-BE49-F238E27FC236}">
                  <a16:creationId xmlns:a16="http://schemas.microsoft.com/office/drawing/2014/main" id="{DE77975A-B6F3-11BA-F2E5-DFA54FF48263}"/>
                </a:ext>
              </a:extLst>
            </p:cNvPr>
            <p:cNvSpPr/>
            <p:nvPr/>
          </p:nvSpPr>
          <p:spPr>
            <a:xfrm>
              <a:off x="45040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3490;p48">
              <a:extLst>
                <a:ext uri="{FF2B5EF4-FFF2-40B4-BE49-F238E27FC236}">
                  <a16:creationId xmlns:a16="http://schemas.microsoft.com/office/drawing/2014/main" id="{0CFAE706-8C06-ED14-5A86-2065D55659F4}"/>
                </a:ext>
              </a:extLst>
            </p:cNvPr>
            <p:cNvSpPr/>
            <p:nvPr/>
          </p:nvSpPr>
          <p:spPr>
            <a:xfrm>
              <a:off x="45040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3491;p48">
              <a:extLst>
                <a:ext uri="{FF2B5EF4-FFF2-40B4-BE49-F238E27FC236}">
                  <a16:creationId xmlns:a16="http://schemas.microsoft.com/office/drawing/2014/main" id="{D81F848F-A9B6-3777-DD3D-E69B0C620064}"/>
                </a:ext>
              </a:extLst>
            </p:cNvPr>
            <p:cNvSpPr/>
            <p:nvPr/>
          </p:nvSpPr>
          <p:spPr>
            <a:xfrm>
              <a:off x="45040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3492;p48">
              <a:extLst>
                <a:ext uri="{FF2B5EF4-FFF2-40B4-BE49-F238E27FC236}">
                  <a16:creationId xmlns:a16="http://schemas.microsoft.com/office/drawing/2014/main" id="{2BB3FA01-D908-ABDE-01DA-A56015EFFE42}"/>
                </a:ext>
              </a:extLst>
            </p:cNvPr>
            <p:cNvSpPr/>
            <p:nvPr/>
          </p:nvSpPr>
          <p:spPr>
            <a:xfrm>
              <a:off x="45040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3493;p48">
              <a:extLst>
                <a:ext uri="{FF2B5EF4-FFF2-40B4-BE49-F238E27FC236}">
                  <a16:creationId xmlns:a16="http://schemas.microsoft.com/office/drawing/2014/main" id="{3CE64EF4-C471-A3E1-2DA5-D7864B186811}"/>
                </a:ext>
              </a:extLst>
            </p:cNvPr>
            <p:cNvSpPr/>
            <p:nvPr/>
          </p:nvSpPr>
          <p:spPr>
            <a:xfrm>
              <a:off x="45040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3494;p48">
              <a:extLst>
                <a:ext uri="{FF2B5EF4-FFF2-40B4-BE49-F238E27FC236}">
                  <a16:creationId xmlns:a16="http://schemas.microsoft.com/office/drawing/2014/main" id="{B9AF091F-DC0C-1FCF-3709-AA8075DFEDEF}"/>
                </a:ext>
              </a:extLst>
            </p:cNvPr>
            <p:cNvSpPr/>
            <p:nvPr/>
          </p:nvSpPr>
          <p:spPr>
            <a:xfrm>
              <a:off x="45040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3495;p48">
              <a:extLst>
                <a:ext uri="{FF2B5EF4-FFF2-40B4-BE49-F238E27FC236}">
                  <a16:creationId xmlns:a16="http://schemas.microsoft.com/office/drawing/2014/main" id="{645A1BC8-53F5-88FF-ACCF-017FAD6E5AD1}"/>
                </a:ext>
              </a:extLst>
            </p:cNvPr>
            <p:cNvSpPr/>
            <p:nvPr/>
          </p:nvSpPr>
          <p:spPr>
            <a:xfrm>
              <a:off x="44278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3496;p48">
              <a:extLst>
                <a:ext uri="{FF2B5EF4-FFF2-40B4-BE49-F238E27FC236}">
                  <a16:creationId xmlns:a16="http://schemas.microsoft.com/office/drawing/2014/main" id="{745A4656-16DD-E35B-8C5B-D79D669C27C7}"/>
                </a:ext>
              </a:extLst>
            </p:cNvPr>
            <p:cNvSpPr/>
            <p:nvPr/>
          </p:nvSpPr>
          <p:spPr>
            <a:xfrm>
              <a:off x="44278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3497;p48">
              <a:extLst>
                <a:ext uri="{FF2B5EF4-FFF2-40B4-BE49-F238E27FC236}">
                  <a16:creationId xmlns:a16="http://schemas.microsoft.com/office/drawing/2014/main" id="{9DC4CB0E-89A4-6C2E-89AF-B18D9FB92AD2}"/>
                </a:ext>
              </a:extLst>
            </p:cNvPr>
            <p:cNvSpPr/>
            <p:nvPr/>
          </p:nvSpPr>
          <p:spPr>
            <a:xfrm>
              <a:off x="44278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3498;p48">
              <a:extLst>
                <a:ext uri="{FF2B5EF4-FFF2-40B4-BE49-F238E27FC236}">
                  <a16:creationId xmlns:a16="http://schemas.microsoft.com/office/drawing/2014/main" id="{823ED3A6-CCBD-A85A-9659-8B9FE094650E}"/>
                </a:ext>
              </a:extLst>
            </p:cNvPr>
            <p:cNvSpPr/>
            <p:nvPr/>
          </p:nvSpPr>
          <p:spPr>
            <a:xfrm>
              <a:off x="44278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3499;p48">
              <a:extLst>
                <a:ext uri="{FF2B5EF4-FFF2-40B4-BE49-F238E27FC236}">
                  <a16:creationId xmlns:a16="http://schemas.microsoft.com/office/drawing/2014/main" id="{E58B8134-8BEA-7C56-5079-A91A4C338B25}"/>
                </a:ext>
              </a:extLst>
            </p:cNvPr>
            <p:cNvSpPr/>
            <p:nvPr/>
          </p:nvSpPr>
          <p:spPr>
            <a:xfrm>
              <a:off x="44278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3500;p48">
              <a:extLst>
                <a:ext uri="{FF2B5EF4-FFF2-40B4-BE49-F238E27FC236}">
                  <a16:creationId xmlns:a16="http://schemas.microsoft.com/office/drawing/2014/main" id="{59E25790-5256-D34D-8A83-023F7AECCF5F}"/>
                </a:ext>
              </a:extLst>
            </p:cNvPr>
            <p:cNvSpPr/>
            <p:nvPr/>
          </p:nvSpPr>
          <p:spPr>
            <a:xfrm>
              <a:off x="44278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3501;p48">
              <a:extLst>
                <a:ext uri="{FF2B5EF4-FFF2-40B4-BE49-F238E27FC236}">
                  <a16:creationId xmlns:a16="http://schemas.microsoft.com/office/drawing/2014/main" id="{9902BB46-99FA-0918-97D9-5E4952CEA0D8}"/>
                </a:ext>
              </a:extLst>
            </p:cNvPr>
            <p:cNvSpPr/>
            <p:nvPr/>
          </p:nvSpPr>
          <p:spPr>
            <a:xfrm>
              <a:off x="43516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3502;p48">
              <a:extLst>
                <a:ext uri="{FF2B5EF4-FFF2-40B4-BE49-F238E27FC236}">
                  <a16:creationId xmlns:a16="http://schemas.microsoft.com/office/drawing/2014/main" id="{3B342AF3-DC79-783D-8FCA-4388043EFD17}"/>
                </a:ext>
              </a:extLst>
            </p:cNvPr>
            <p:cNvSpPr/>
            <p:nvPr/>
          </p:nvSpPr>
          <p:spPr>
            <a:xfrm>
              <a:off x="43516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3503;p48">
              <a:extLst>
                <a:ext uri="{FF2B5EF4-FFF2-40B4-BE49-F238E27FC236}">
                  <a16:creationId xmlns:a16="http://schemas.microsoft.com/office/drawing/2014/main" id="{D143C377-94E3-2DAE-B69D-62F60D8AF2FD}"/>
                </a:ext>
              </a:extLst>
            </p:cNvPr>
            <p:cNvSpPr/>
            <p:nvPr/>
          </p:nvSpPr>
          <p:spPr>
            <a:xfrm>
              <a:off x="43516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3504;p48">
              <a:extLst>
                <a:ext uri="{FF2B5EF4-FFF2-40B4-BE49-F238E27FC236}">
                  <a16:creationId xmlns:a16="http://schemas.microsoft.com/office/drawing/2014/main" id="{0BF4F44F-2EA0-EE33-B2C8-3480A33E9F34}"/>
                </a:ext>
              </a:extLst>
            </p:cNvPr>
            <p:cNvSpPr/>
            <p:nvPr/>
          </p:nvSpPr>
          <p:spPr>
            <a:xfrm>
              <a:off x="43516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3505;p48">
              <a:extLst>
                <a:ext uri="{FF2B5EF4-FFF2-40B4-BE49-F238E27FC236}">
                  <a16:creationId xmlns:a16="http://schemas.microsoft.com/office/drawing/2014/main" id="{17D0B68B-6534-59FF-81E7-726E2764EF1F}"/>
                </a:ext>
              </a:extLst>
            </p:cNvPr>
            <p:cNvSpPr/>
            <p:nvPr/>
          </p:nvSpPr>
          <p:spPr>
            <a:xfrm>
              <a:off x="42756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3506;p48">
              <a:extLst>
                <a:ext uri="{FF2B5EF4-FFF2-40B4-BE49-F238E27FC236}">
                  <a16:creationId xmlns:a16="http://schemas.microsoft.com/office/drawing/2014/main" id="{6F665FC7-DAD3-1448-9486-C9F4C01C321A}"/>
                </a:ext>
              </a:extLst>
            </p:cNvPr>
            <p:cNvSpPr/>
            <p:nvPr/>
          </p:nvSpPr>
          <p:spPr>
            <a:xfrm>
              <a:off x="42756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3507;p48">
              <a:extLst>
                <a:ext uri="{FF2B5EF4-FFF2-40B4-BE49-F238E27FC236}">
                  <a16:creationId xmlns:a16="http://schemas.microsoft.com/office/drawing/2014/main" id="{5E1221D3-EE6B-BE5A-3872-6711DB7B438F}"/>
                </a:ext>
              </a:extLst>
            </p:cNvPr>
            <p:cNvSpPr/>
            <p:nvPr/>
          </p:nvSpPr>
          <p:spPr>
            <a:xfrm>
              <a:off x="42756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3508;p48">
              <a:extLst>
                <a:ext uri="{FF2B5EF4-FFF2-40B4-BE49-F238E27FC236}">
                  <a16:creationId xmlns:a16="http://schemas.microsoft.com/office/drawing/2014/main" id="{438960DB-9AFA-26C4-C81B-6F40BFFC69CC}"/>
                </a:ext>
              </a:extLst>
            </p:cNvPr>
            <p:cNvSpPr/>
            <p:nvPr/>
          </p:nvSpPr>
          <p:spPr>
            <a:xfrm>
              <a:off x="42756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3509;p48">
              <a:extLst>
                <a:ext uri="{FF2B5EF4-FFF2-40B4-BE49-F238E27FC236}">
                  <a16:creationId xmlns:a16="http://schemas.microsoft.com/office/drawing/2014/main" id="{F51DBEE0-6FFE-95FA-453F-AEE7F7EDD403}"/>
                </a:ext>
              </a:extLst>
            </p:cNvPr>
            <p:cNvSpPr/>
            <p:nvPr/>
          </p:nvSpPr>
          <p:spPr>
            <a:xfrm>
              <a:off x="42756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3510;p48">
              <a:extLst>
                <a:ext uri="{FF2B5EF4-FFF2-40B4-BE49-F238E27FC236}">
                  <a16:creationId xmlns:a16="http://schemas.microsoft.com/office/drawing/2014/main" id="{96D20DF4-6BA6-820B-BA35-C4E05B4A305A}"/>
                </a:ext>
              </a:extLst>
            </p:cNvPr>
            <p:cNvSpPr/>
            <p:nvPr/>
          </p:nvSpPr>
          <p:spPr>
            <a:xfrm>
              <a:off x="42756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3511;p48">
              <a:extLst>
                <a:ext uri="{FF2B5EF4-FFF2-40B4-BE49-F238E27FC236}">
                  <a16:creationId xmlns:a16="http://schemas.microsoft.com/office/drawing/2014/main" id="{7EDCA6A1-F480-592B-204E-45132C2E119F}"/>
                </a:ext>
              </a:extLst>
            </p:cNvPr>
            <p:cNvSpPr/>
            <p:nvPr/>
          </p:nvSpPr>
          <p:spPr>
            <a:xfrm>
              <a:off x="41994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3512;p48">
              <a:extLst>
                <a:ext uri="{FF2B5EF4-FFF2-40B4-BE49-F238E27FC236}">
                  <a16:creationId xmlns:a16="http://schemas.microsoft.com/office/drawing/2014/main" id="{22261911-CF93-4325-E682-AFBA45514FA8}"/>
                </a:ext>
              </a:extLst>
            </p:cNvPr>
            <p:cNvSpPr/>
            <p:nvPr/>
          </p:nvSpPr>
          <p:spPr>
            <a:xfrm>
              <a:off x="41994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3513;p48">
              <a:extLst>
                <a:ext uri="{FF2B5EF4-FFF2-40B4-BE49-F238E27FC236}">
                  <a16:creationId xmlns:a16="http://schemas.microsoft.com/office/drawing/2014/main" id="{A8A894BF-9907-B518-334E-5E1FFCC0A22C}"/>
                </a:ext>
              </a:extLst>
            </p:cNvPr>
            <p:cNvSpPr/>
            <p:nvPr/>
          </p:nvSpPr>
          <p:spPr>
            <a:xfrm>
              <a:off x="41994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3514;p48">
              <a:extLst>
                <a:ext uri="{FF2B5EF4-FFF2-40B4-BE49-F238E27FC236}">
                  <a16:creationId xmlns:a16="http://schemas.microsoft.com/office/drawing/2014/main" id="{94B5F167-E220-BBB9-7E68-522B697CC4BC}"/>
                </a:ext>
              </a:extLst>
            </p:cNvPr>
            <p:cNvSpPr/>
            <p:nvPr/>
          </p:nvSpPr>
          <p:spPr>
            <a:xfrm>
              <a:off x="41231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3515;p48">
              <a:extLst>
                <a:ext uri="{FF2B5EF4-FFF2-40B4-BE49-F238E27FC236}">
                  <a16:creationId xmlns:a16="http://schemas.microsoft.com/office/drawing/2014/main" id="{78719DC1-03E0-E893-E491-A8D419F33704}"/>
                </a:ext>
              </a:extLst>
            </p:cNvPr>
            <p:cNvSpPr/>
            <p:nvPr/>
          </p:nvSpPr>
          <p:spPr>
            <a:xfrm>
              <a:off x="41231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6" name="Прямоугольник 1585">
            <a:extLst>
              <a:ext uri="{FF2B5EF4-FFF2-40B4-BE49-F238E27FC236}">
                <a16:creationId xmlns:a16="http://schemas.microsoft.com/office/drawing/2014/main" id="{4C1C9F98-D96E-5420-9987-3282423609A2}"/>
              </a:ext>
            </a:extLst>
          </p:cNvPr>
          <p:cNvSpPr/>
          <p:nvPr/>
        </p:nvSpPr>
        <p:spPr>
          <a:xfrm>
            <a:off x="7839075" y="3530274"/>
            <a:ext cx="3743325" cy="2534860"/>
          </a:xfrm>
          <a:prstGeom prst="rect">
            <a:avLst/>
          </a:prstGeom>
          <a:solidFill>
            <a:srgbClr val="FFCF40"/>
          </a:solidFill>
          <a:ln>
            <a:solidFill>
              <a:srgbClr val="8961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5" name="Блок-схема: документ 1584">
            <a:extLst>
              <a:ext uri="{FF2B5EF4-FFF2-40B4-BE49-F238E27FC236}">
                <a16:creationId xmlns:a16="http://schemas.microsoft.com/office/drawing/2014/main" id="{FA8C3B07-ED2B-EC18-219C-79B76D277C3F}"/>
              </a:ext>
            </a:extLst>
          </p:cNvPr>
          <p:cNvSpPr/>
          <p:nvPr/>
        </p:nvSpPr>
        <p:spPr>
          <a:xfrm>
            <a:off x="4267200" y="567159"/>
            <a:ext cx="7187879" cy="2963115"/>
          </a:xfrm>
          <a:prstGeom prst="flowChartDocument">
            <a:avLst/>
          </a:prstGeom>
          <a:solidFill>
            <a:srgbClr val="FF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1AC5D-7553-F59A-59D9-31D646F17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-113629"/>
            <a:ext cx="7315200" cy="1507541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Целевая аудитория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A8AD8A-F08F-1D7B-05A8-95DEEC8EE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8756" y="1661807"/>
            <a:ext cx="6840638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Bahnschrift Light SemiCondensed"/>
                <a:ea typeface="+mn-lt"/>
                <a:cs typeface="+mn-lt"/>
              </a:rPr>
              <a:t>Компании с количеством сотрудников от 100 до 300 человек, у которых есть проблемы со взаимоотношениями между сотрудниками и потребность в построении более эффективной системы управления персоналом.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5FDCA80-3D4F-72EC-DCEF-90DD2014D97D}"/>
              </a:ext>
            </a:extLst>
          </p:cNvPr>
          <p:cNvCxnSpPr>
            <a:cxnSpLocks/>
          </p:cNvCxnSpPr>
          <p:nvPr/>
        </p:nvCxnSpPr>
        <p:spPr>
          <a:xfrm>
            <a:off x="4330860" y="1527859"/>
            <a:ext cx="7187879" cy="0"/>
          </a:xfrm>
          <a:prstGeom prst="line">
            <a:avLst/>
          </a:prstGeom>
          <a:ln w="25400">
            <a:solidFill>
              <a:srgbClr val="B8A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BDB8D1-4DAC-0460-B53B-75AE4D30A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2344114"/>
            <a:ext cx="7143750" cy="4762500"/>
          </a:xfrm>
          <a:prstGeom prst="rect">
            <a:avLst/>
          </a:prstGeom>
        </p:spPr>
      </p:pic>
      <p:sp>
        <p:nvSpPr>
          <p:cNvPr id="1584" name="TextBox 1583">
            <a:extLst>
              <a:ext uri="{FF2B5EF4-FFF2-40B4-BE49-F238E27FC236}">
                <a16:creationId xmlns:a16="http://schemas.microsoft.com/office/drawing/2014/main" id="{F00297B0-3F2E-E4E8-3367-DF950E0E4857}"/>
              </a:ext>
            </a:extLst>
          </p:cNvPr>
          <p:cNvSpPr txBox="1"/>
          <p:nvPr/>
        </p:nvSpPr>
        <p:spPr>
          <a:xfrm>
            <a:off x="7924799" y="3661258"/>
            <a:ext cx="40202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Категория пользователи продукта: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Hr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Сотрудники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Администраторы</a:t>
            </a:r>
          </a:p>
        </p:txBody>
      </p:sp>
    </p:spTree>
    <p:extLst>
      <p:ext uri="{BB962C8B-B14F-4D97-AF65-F5344CB8AC3E}">
        <p14:creationId xmlns:p14="http://schemas.microsoft.com/office/powerpoint/2010/main" val="125052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Прямоугольник: скругленные углы 105">
            <a:extLst>
              <a:ext uri="{FF2B5EF4-FFF2-40B4-BE49-F238E27FC236}">
                <a16:creationId xmlns:a16="http://schemas.microsoft.com/office/drawing/2014/main" id="{9FB3508D-BC0E-C01A-BC26-85257F6D615C}"/>
              </a:ext>
            </a:extLst>
          </p:cNvPr>
          <p:cNvSpPr/>
          <p:nvPr/>
        </p:nvSpPr>
        <p:spPr>
          <a:xfrm>
            <a:off x="1026112" y="1721109"/>
            <a:ext cx="1717088" cy="3424944"/>
          </a:xfrm>
          <a:prstGeom prst="roundRect">
            <a:avLst>
              <a:gd name="adj" fmla="val 13971"/>
            </a:avLst>
          </a:prstGeom>
          <a:solidFill>
            <a:srgbClr val="896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Блок-схема: документ 104">
            <a:extLst>
              <a:ext uri="{FF2B5EF4-FFF2-40B4-BE49-F238E27FC236}">
                <a16:creationId xmlns:a16="http://schemas.microsoft.com/office/drawing/2014/main" id="{9B8AAE52-F04F-E1F0-B616-9E8959A1CFC0}"/>
              </a:ext>
            </a:extLst>
          </p:cNvPr>
          <p:cNvSpPr/>
          <p:nvPr/>
        </p:nvSpPr>
        <p:spPr>
          <a:xfrm rot="5400000">
            <a:off x="5379720" y="45720"/>
            <a:ext cx="6858000" cy="6766559"/>
          </a:xfrm>
          <a:prstGeom prst="flowChartDocument">
            <a:avLst/>
          </a:prstGeom>
          <a:solidFill>
            <a:srgbClr val="8961A7"/>
          </a:solidFill>
          <a:ln>
            <a:noFill/>
          </a:ln>
          <a:effectLst>
            <a:outerShdw blurRad="304800" dist="241300" dir="9180000" sx="95000" sy="95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1AC5D-7553-F59A-59D9-31D646F17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9657" y="488404"/>
            <a:ext cx="3403600" cy="108172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Решение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A8AD8A-F08F-1D7B-05A8-95DEEC8EE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9400" y="2093292"/>
            <a:ext cx="5648960" cy="305276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Bahnschrift Light SemiCondensed"/>
                <a:ea typeface="+mn-lt"/>
                <a:cs typeface="+mn-lt"/>
              </a:rPr>
              <a:t>Мы разрабатываем бота который будет </a:t>
            </a:r>
            <a:r>
              <a:rPr lang="ru-RU" sz="2400" dirty="0">
                <a:solidFill>
                  <a:schemeClr val="bg1"/>
                </a:solidFill>
                <a:latin typeface="Bahnschrift Light SemiCondensed"/>
                <a:ea typeface="+mn-lt"/>
                <a:cs typeface="+mn-lt"/>
              </a:rPr>
              <a:t>работать в приложении "Telegram«. При помощи бота сотрудники </a:t>
            </a:r>
            <a:r>
              <a:rPr lang="ru-RU" dirty="0">
                <a:solidFill>
                  <a:schemeClr val="bg1"/>
                </a:solidFill>
                <a:latin typeface="Bahnschrift Light SemiCondensed"/>
                <a:ea typeface="+mn-lt"/>
                <a:cs typeface="+mn-lt"/>
              </a:rPr>
              <a:t>смогу: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 Light SemiCondensed"/>
                <a:ea typeface="+mn-lt"/>
                <a:cs typeface="+mn-lt"/>
              </a:rPr>
              <a:t>знакомиться внутри коллектива,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 Light SemiCondensed"/>
                <a:ea typeface="+mn-lt"/>
                <a:cs typeface="+mn-lt"/>
              </a:rPr>
              <a:t>подключаться к корпоративных мероприятиях по интересам</a:t>
            </a:r>
            <a:r>
              <a:rPr lang="ru-RU" dirty="0">
                <a:solidFill>
                  <a:schemeClr val="bg1"/>
                </a:solidFill>
                <a:latin typeface="Bahnschrift Light SemiCondensed"/>
                <a:ea typeface="+mn-lt"/>
                <a:cs typeface="+mn-lt"/>
              </a:rPr>
              <a:t>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Bahnschrift Light SemiCondensed"/>
                <a:ea typeface="+mn-lt"/>
                <a:cs typeface="+mn-lt"/>
              </a:rPr>
              <a:t>участвовать в конкурсах среди сотрудников,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Bahnschrift Light SemiCondensed"/>
                <a:ea typeface="+mn-lt"/>
                <a:cs typeface="+mn-lt"/>
              </a:rPr>
              <a:t>отслеживать ежемесячный рейтинг сотрудников со своеобразными бонусами.</a:t>
            </a:r>
          </a:p>
          <a:p>
            <a:pPr algn="l"/>
            <a:endParaRPr lang="ru-RU" sz="2400" dirty="0">
              <a:solidFill>
                <a:schemeClr val="bg1"/>
              </a:solidFill>
              <a:latin typeface="Bahnschrift Light SemiCondensed"/>
              <a:ea typeface="+mn-lt"/>
              <a:cs typeface="+mn-lt"/>
            </a:endParaRPr>
          </a:p>
          <a:p>
            <a:pPr algn="l"/>
            <a:endParaRPr lang="ru-RU" sz="2400" dirty="0">
              <a:solidFill>
                <a:schemeClr val="bg1"/>
              </a:solidFill>
              <a:latin typeface="Bahnschrift Light SemiCondensed"/>
              <a:ea typeface="+mn-lt"/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  <a:latin typeface="Bahnschrift Light SemiCondensed"/>
              <a:cs typeface="Calibri"/>
            </a:endParaRPr>
          </a:p>
          <a:p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6DEBEF8-C40F-6ADA-E0F1-FECA1AA66396}"/>
              </a:ext>
            </a:extLst>
          </p:cNvPr>
          <p:cNvCxnSpPr>
            <a:cxnSpLocks/>
          </p:cNvCxnSpPr>
          <p:nvPr/>
        </p:nvCxnSpPr>
        <p:spPr>
          <a:xfrm flipV="1">
            <a:off x="6664960" y="1777165"/>
            <a:ext cx="5577840" cy="25312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Google Shape;299;p26">
            <a:extLst>
              <a:ext uri="{FF2B5EF4-FFF2-40B4-BE49-F238E27FC236}">
                <a16:creationId xmlns:a16="http://schemas.microsoft.com/office/drawing/2014/main" id="{B13ADF2F-8E68-52C6-0770-3C73229147FE}"/>
              </a:ext>
            </a:extLst>
          </p:cNvPr>
          <p:cNvSpPr/>
          <p:nvPr/>
        </p:nvSpPr>
        <p:spPr>
          <a:xfrm>
            <a:off x="1050958" y="1721109"/>
            <a:ext cx="1690752" cy="3415782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solidFill>
            <a:schemeClr val="bg1"/>
          </a:solidFill>
          <a:ln w="30475" cap="flat" cmpd="sng">
            <a:solidFill>
              <a:srgbClr val="8961A7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300;p26">
            <a:extLst>
              <a:ext uri="{FF2B5EF4-FFF2-40B4-BE49-F238E27FC236}">
                <a16:creationId xmlns:a16="http://schemas.microsoft.com/office/drawing/2014/main" id="{6D0CE594-6518-BEF9-A8F4-B2E735EC74F4}"/>
              </a:ext>
            </a:extLst>
          </p:cNvPr>
          <p:cNvSpPr/>
          <p:nvPr/>
        </p:nvSpPr>
        <p:spPr>
          <a:xfrm>
            <a:off x="1210540" y="1992340"/>
            <a:ext cx="1370565" cy="2724603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solidFill>
            <a:schemeClr val="bg1"/>
          </a:solidFill>
          <a:ln w="30475" cap="flat" cmpd="sng">
            <a:solidFill>
              <a:schemeClr val="bg2">
                <a:lumMod val="50000"/>
              </a:schemeClr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301;p26">
            <a:extLst>
              <a:ext uri="{FF2B5EF4-FFF2-40B4-BE49-F238E27FC236}">
                <a16:creationId xmlns:a16="http://schemas.microsoft.com/office/drawing/2014/main" id="{29E2910B-936D-6F0F-6013-300266BE5293}"/>
              </a:ext>
            </a:extLst>
          </p:cNvPr>
          <p:cNvSpPr/>
          <p:nvPr/>
        </p:nvSpPr>
        <p:spPr>
          <a:xfrm>
            <a:off x="1734718" y="4784755"/>
            <a:ext cx="282171" cy="261719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solidFill>
            <a:schemeClr val="bg1"/>
          </a:solidFill>
          <a:ln w="30475" cap="flat" cmpd="sng">
            <a:solidFill>
              <a:schemeClr val="bg2">
                <a:lumMod val="50000"/>
              </a:schemeClr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302;p26">
            <a:extLst>
              <a:ext uri="{FF2B5EF4-FFF2-40B4-BE49-F238E27FC236}">
                <a16:creationId xmlns:a16="http://schemas.microsoft.com/office/drawing/2014/main" id="{8056089F-3BBA-ABB9-CDBF-3DCAAA3B7CCB}"/>
              </a:ext>
            </a:extLst>
          </p:cNvPr>
          <p:cNvSpPr/>
          <p:nvPr/>
        </p:nvSpPr>
        <p:spPr>
          <a:xfrm>
            <a:off x="1728388" y="1827558"/>
            <a:ext cx="336052" cy="59521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chemeClr val="bg1"/>
          </a:solidFill>
          <a:ln w="30475" cap="flat" cmpd="sng">
            <a:solidFill>
              <a:srgbClr val="8961A7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8" name="Соединитель: уступ 107">
            <a:extLst>
              <a:ext uri="{FF2B5EF4-FFF2-40B4-BE49-F238E27FC236}">
                <a16:creationId xmlns:a16="http://schemas.microsoft.com/office/drawing/2014/main" id="{EF870D4D-8301-5DF2-CDC2-E28146C7C8B2}"/>
              </a:ext>
            </a:extLst>
          </p:cNvPr>
          <p:cNvCxnSpPr>
            <a:cxnSpLocks/>
          </p:cNvCxnSpPr>
          <p:nvPr/>
        </p:nvCxnSpPr>
        <p:spPr>
          <a:xfrm flipV="1">
            <a:off x="2064440" y="1354238"/>
            <a:ext cx="1756331" cy="1388962"/>
          </a:xfrm>
          <a:prstGeom prst="bentConnector3">
            <a:avLst>
              <a:gd name="adj1" fmla="val 50000"/>
            </a:avLst>
          </a:prstGeom>
          <a:ln w="25400">
            <a:solidFill>
              <a:srgbClr val="8961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Соединитель: уступ 110">
            <a:extLst>
              <a:ext uri="{FF2B5EF4-FFF2-40B4-BE49-F238E27FC236}">
                <a16:creationId xmlns:a16="http://schemas.microsoft.com/office/drawing/2014/main" id="{CF51C3BC-A47E-FDF9-5DDF-16B21858507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1923" y="1396794"/>
            <a:ext cx="1609764" cy="874706"/>
          </a:xfrm>
          <a:prstGeom prst="bentConnector3">
            <a:avLst>
              <a:gd name="adj1" fmla="val 50000"/>
            </a:avLst>
          </a:prstGeom>
          <a:ln w="25400">
            <a:solidFill>
              <a:srgbClr val="8961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Соединитель: уступ 111">
            <a:extLst>
              <a:ext uri="{FF2B5EF4-FFF2-40B4-BE49-F238E27FC236}">
                <a16:creationId xmlns:a16="http://schemas.microsoft.com/office/drawing/2014/main" id="{9F679793-6BA2-7FFE-2D47-130242C9B6E9}"/>
              </a:ext>
            </a:extLst>
          </p:cNvPr>
          <p:cNvCxnSpPr>
            <a:cxnSpLocks/>
          </p:cNvCxnSpPr>
          <p:nvPr/>
        </p:nvCxnSpPr>
        <p:spPr>
          <a:xfrm rot="5400000">
            <a:off x="292774" y="4572789"/>
            <a:ext cx="1657942" cy="844588"/>
          </a:xfrm>
          <a:prstGeom prst="bentConnector3">
            <a:avLst>
              <a:gd name="adj1" fmla="val 50000"/>
            </a:avLst>
          </a:prstGeom>
          <a:ln w="25400">
            <a:solidFill>
              <a:srgbClr val="8961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: уступ 112">
            <a:extLst>
              <a:ext uri="{FF2B5EF4-FFF2-40B4-BE49-F238E27FC236}">
                <a16:creationId xmlns:a16="http://schemas.microsoft.com/office/drawing/2014/main" id="{02880E3B-3791-0E91-244C-3BF027F6CCC1}"/>
              </a:ext>
            </a:extLst>
          </p:cNvPr>
          <p:cNvCxnSpPr>
            <a:cxnSpLocks/>
          </p:cNvCxnSpPr>
          <p:nvPr/>
        </p:nvCxnSpPr>
        <p:spPr>
          <a:xfrm>
            <a:off x="2199153" y="3425872"/>
            <a:ext cx="2126369" cy="373128"/>
          </a:xfrm>
          <a:prstGeom prst="bentConnector3">
            <a:avLst>
              <a:gd name="adj1" fmla="val 50000"/>
            </a:avLst>
          </a:prstGeom>
          <a:ln w="25400">
            <a:solidFill>
              <a:srgbClr val="8961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Соединитель: уступ 113">
            <a:extLst>
              <a:ext uri="{FF2B5EF4-FFF2-40B4-BE49-F238E27FC236}">
                <a16:creationId xmlns:a16="http://schemas.microsoft.com/office/drawing/2014/main" id="{5A3A5594-619E-DED7-F146-2B02C9C84021}"/>
              </a:ext>
            </a:extLst>
          </p:cNvPr>
          <p:cNvCxnSpPr>
            <a:cxnSpLocks/>
          </p:cNvCxnSpPr>
          <p:nvPr/>
        </p:nvCxnSpPr>
        <p:spPr>
          <a:xfrm>
            <a:off x="2064440" y="4021059"/>
            <a:ext cx="2213531" cy="1581088"/>
          </a:xfrm>
          <a:prstGeom prst="bentConnector3">
            <a:avLst>
              <a:gd name="adj1" fmla="val 50000"/>
            </a:avLst>
          </a:prstGeom>
          <a:ln w="25400">
            <a:solidFill>
              <a:srgbClr val="8961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44DA44A7-3D74-BDF4-9A84-887D3B484973}"/>
              </a:ext>
            </a:extLst>
          </p:cNvPr>
          <p:cNvSpPr txBox="1"/>
          <p:nvPr/>
        </p:nvSpPr>
        <p:spPr>
          <a:xfrm>
            <a:off x="355481" y="456569"/>
            <a:ext cx="2845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8961A7"/>
                </a:solidFill>
                <a:latin typeface="Bahnschrift Light SemiCondensed" panose="020B0502040204020203" pitchFamily="34" charset="0"/>
              </a:rPr>
              <a:t>Личные достижения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27CE28-64E0-D6D8-5710-3C1973F49916}"/>
              </a:ext>
            </a:extLst>
          </p:cNvPr>
          <p:cNvSpPr txBox="1"/>
          <p:nvPr/>
        </p:nvSpPr>
        <p:spPr>
          <a:xfrm>
            <a:off x="3844739" y="810791"/>
            <a:ext cx="22512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8961A7"/>
                </a:solidFill>
                <a:latin typeface="Bahnschrift Light SemiCondensed" panose="020B0502040204020203" pitchFamily="34" charset="0"/>
              </a:rPr>
              <a:t>Онлайн библиотека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F53BBA3-62DB-3C08-8557-752CB73D86E9}"/>
              </a:ext>
            </a:extLst>
          </p:cNvPr>
          <p:cNvSpPr txBox="1"/>
          <p:nvPr/>
        </p:nvSpPr>
        <p:spPr>
          <a:xfrm>
            <a:off x="4347899" y="3568167"/>
            <a:ext cx="16069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8961A7"/>
                </a:solidFill>
                <a:latin typeface="Bahnschrift Light SemiCondensed" panose="020B0502040204020203" pitchFamily="34" charset="0"/>
              </a:rPr>
              <a:t>Фраза дня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44CB745-AC6F-3E1B-B90E-8D7C46E1F168}"/>
              </a:ext>
            </a:extLst>
          </p:cNvPr>
          <p:cNvSpPr txBox="1"/>
          <p:nvPr/>
        </p:nvSpPr>
        <p:spPr>
          <a:xfrm>
            <a:off x="4362255" y="5371314"/>
            <a:ext cx="2126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8961A7"/>
                </a:solidFill>
                <a:latin typeface="Bahnschrift Light SemiCondensed" panose="020B0502040204020203" pitchFamily="34" charset="0"/>
              </a:rPr>
              <a:t>Геймификация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643922D-006F-D26E-FEA9-4FAE8932D273}"/>
              </a:ext>
            </a:extLst>
          </p:cNvPr>
          <p:cNvSpPr txBox="1"/>
          <p:nvPr/>
        </p:nvSpPr>
        <p:spPr>
          <a:xfrm>
            <a:off x="359896" y="5819563"/>
            <a:ext cx="30991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8961A7"/>
                </a:solidFill>
                <a:latin typeface="Bahnschrift Light SemiCondensed" panose="020B0502040204020203" pitchFamily="34" charset="0"/>
              </a:rPr>
              <a:t>Уведомления и подписки </a:t>
            </a:r>
          </a:p>
        </p:txBody>
      </p:sp>
    </p:spTree>
    <p:extLst>
      <p:ext uri="{BB962C8B-B14F-4D97-AF65-F5344CB8AC3E}">
        <p14:creationId xmlns:p14="http://schemas.microsoft.com/office/powerpoint/2010/main" val="248477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7 L 0.66901 -0.00417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51" y="-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0.14583 -0.19815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2" y="-990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0.09427 -0.28842 " pathEditMode="relative" rAng="0" ptsTypes="AA">
                                      <p:cBhvr>
                                        <p:cTn id="10" dur="2000" spd="-100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-1442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0.20377 0.22939 " pathEditMode="relative" rAng="0" ptsTypes="AA">
                                      <p:cBhvr>
                                        <p:cTn id="12" dur="2000" spd="-100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1145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85185E-6 L 0.07917 0.26829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134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22222E-6 L -0.14909 0.26065 " pathEditMode="relative" rAng="0" ptsTypes="AA">
                                      <p:cBhvr>
                                        <p:cTn id="16" dur="2000" spd="-100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61" y="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5" grpId="0"/>
      <p:bldP spid="137" grpId="0"/>
      <p:bldP spid="139" grpId="0"/>
      <p:bldP spid="1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41D07CB-B7DA-688F-41B0-078F4239252B}"/>
              </a:ext>
            </a:extLst>
          </p:cNvPr>
          <p:cNvCxnSpPr/>
          <p:nvPr/>
        </p:nvCxnSpPr>
        <p:spPr>
          <a:xfrm>
            <a:off x="6096000" y="0"/>
            <a:ext cx="4235116" cy="26469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E71646FE-0C56-8AB5-5EFE-49F7B71C0B6B}"/>
              </a:ext>
            </a:extLst>
          </p:cNvPr>
          <p:cNvCxnSpPr/>
          <p:nvPr/>
        </p:nvCxnSpPr>
        <p:spPr>
          <a:xfrm>
            <a:off x="6693670" y="-248653"/>
            <a:ext cx="4235116" cy="26469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C966275-8684-8EE7-1B69-88305AAB9BBA}"/>
              </a:ext>
            </a:extLst>
          </p:cNvPr>
          <p:cNvCxnSpPr/>
          <p:nvPr/>
        </p:nvCxnSpPr>
        <p:spPr>
          <a:xfrm>
            <a:off x="6452886" y="-41594"/>
            <a:ext cx="4235116" cy="26469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379;p27">
            <a:extLst>
              <a:ext uri="{FF2B5EF4-FFF2-40B4-BE49-F238E27FC236}">
                <a16:creationId xmlns:a16="http://schemas.microsoft.com/office/drawing/2014/main" id="{8DC2E790-3D21-8371-BEBF-C4F58EBDC8CF}"/>
              </a:ext>
            </a:extLst>
          </p:cNvPr>
          <p:cNvSpPr/>
          <p:nvPr/>
        </p:nvSpPr>
        <p:spPr>
          <a:xfrm>
            <a:off x="-568960" y="4074244"/>
            <a:ext cx="3516713" cy="3423836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chemeClr val="bg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019DBD52-C374-9098-E0C2-D8BCA777B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618542"/>
              </p:ext>
            </p:extLst>
          </p:nvPr>
        </p:nvGraphicFramePr>
        <p:xfrm>
          <a:off x="308657" y="246658"/>
          <a:ext cx="11574685" cy="6308923"/>
        </p:xfrm>
        <a:graphic>
          <a:graphicData uri="http://schemas.openxmlformats.org/drawingml/2006/table">
            <a:tbl>
              <a:tblPr firstRow="1" bandRow="1">
                <a:solidFill>
                  <a:srgbClr val="FFCF40"/>
                </a:solidFill>
                <a:tableStyleId>{5C22544A-7EE6-4342-B048-85BDC9FD1C3A}</a:tableStyleId>
              </a:tblPr>
              <a:tblGrid>
                <a:gridCol w="1489663">
                  <a:extLst>
                    <a:ext uri="{9D8B030D-6E8A-4147-A177-3AD203B41FA5}">
                      <a16:colId xmlns:a16="http://schemas.microsoft.com/office/drawing/2014/main" val="2456051566"/>
                    </a:ext>
                  </a:extLst>
                </a:gridCol>
                <a:gridCol w="3140211">
                  <a:extLst>
                    <a:ext uri="{9D8B030D-6E8A-4147-A177-3AD203B41FA5}">
                      <a16:colId xmlns:a16="http://schemas.microsoft.com/office/drawing/2014/main" val="3405895493"/>
                    </a:ext>
                  </a:extLst>
                </a:gridCol>
                <a:gridCol w="2314937">
                  <a:extLst>
                    <a:ext uri="{9D8B030D-6E8A-4147-A177-3AD203B41FA5}">
                      <a16:colId xmlns:a16="http://schemas.microsoft.com/office/drawing/2014/main" val="152145702"/>
                    </a:ext>
                  </a:extLst>
                </a:gridCol>
                <a:gridCol w="2314937">
                  <a:extLst>
                    <a:ext uri="{9D8B030D-6E8A-4147-A177-3AD203B41FA5}">
                      <a16:colId xmlns:a16="http://schemas.microsoft.com/office/drawing/2014/main" val="3691294196"/>
                    </a:ext>
                  </a:extLst>
                </a:gridCol>
                <a:gridCol w="2314937">
                  <a:extLst>
                    <a:ext uri="{9D8B030D-6E8A-4147-A177-3AD203B41FA5}">
                      <a16:colId xmlns:a16="http://schemas.microsoft.com/office/drawing/2014/main" val="657969210"/>
                    </a:ext>
                  </a:extLst>
                </a:gridCol>
              </a:tblGrid>
              <a:tr h="883483">
                <a:tc gridSpan="5">
                  <a:txBody>
                    <a:bodyPr/>
                    <a:lstStyle/>
                    <a:p>
                      <a:endParaRPr lang="ru-RU" dirty="0">
                        <a:noFill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61A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noFill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61A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noFill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61A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noFill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61A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6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70675"/>
                  </a:ext>
                </a:extLst>
              </a:tr>
              <a:tr h="2688971">
                <a:tc rowSpan="3">
                  <a:txBody>
                    <a:bodyPr/>
                    <a:lstStyle/>
                    <a:p>
                      <a:r>
                        <a:rPr lang="ru-RU" sz="2000" i="1" u="sng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Ключевые партнеры</a:t>
                      </a:r>
                    </a:p>
                    <a:p>
                      <a:endParaRPr lang="ru-RU" sz="2000" i="0" u="non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ru-RU" sz="2000" i="0" u="non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Наш заказчик – компания </a:t>
                      </a:r>
                      <a:r>
                        <a:rPr lang="en-US" sz="2000" i="0" u="none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Onellect</a:t>
                      </a:r>
                      <a:endParaRPr lang="ru-RU" sz="2000" i="1" u="sng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61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i="1" u="sng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Ключевые  виды деятельности</a:t>
                      </a:r>
                    </a:p>
                    <a:p>
                      <a:endParaRPr lang="ru-RU" i="1" u="sng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ru-RU" i="0" u="non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-производство</a:t>
                      </a:r>
                    </a:p>
                    <a:p>
                      <a:r>
                        <a:rPr lang="ru-RU" i="0" u="non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-разрешение проблем</a:t>
                      </a:r>
                    </a:p>
                    <a:p>
                      <a:r>
                        <a:rPr lang="ru-RU" i="0" u="non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-маркетинг</a:t>
                      </a:r>
                    </a:p>
                    <a:p>
                      <a:r>
                        <a:rPr lang="ru-RU" i="0" u="non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- программное обеспечение</a:t>
                      </a:r>
                    </a:p>
                    <a:p>
                      <a:endParaRPr lang="ru-RU" i="1" u="sng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61A7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i="1" u="sng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Ценностное предложение</a:t>
                      </a:r>
                    </a:p>
                    <a:p>
                      <a:endParaRPr lang="ru-RU" i="1" u="sng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ru-RU" i="0" u="non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Уникальная рейтинговая система, анкетирование и авто-подбор сотрудников по интересам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61A7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i="1" u="sng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Взаимоотношения с клиентами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600" i="0" u="non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Для </a:t>
                      </a:r>
                      <a:r>
                        <a:rPr lang="en-US" sz="1600" i="0" u="none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Hr</a:t>
                      </a:r>
                      <a:r>
                        <a:rPr lang="ru-RU" sz="1600" i="0" u="non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это информация о сотрудниках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600" i="0" u="non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Сотрудник сможет познакомиться с единомышленниками, найти нужную информацию</a:t>
                      </a:r>
                      <a:endParaRPr lang="ru-RU" sz="1600" i="1" u="sng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600" i="0" u="non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Администратор высылает информацию в бот.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61A7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i="1" u="sng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Потребительские Сегменты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i="0" u="non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средний  возрастной промежуток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i="0" u="non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Компании от 100 до 500 людей в компании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6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814319"/>
                  </a:ext>
                </a:extLst>
              </a:tr>
              <a:tr h="63334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i="1" u="sng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Ключевые ресурсы</a:t>
                      </a:r>
                    </a:p>
                    <a:p>
                      <a:r>
                        <a:rPr lang="ru-RU" i="0" u="non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-платформа Телеграмм</a:t>
                      </a:r>
                    </a:p>
                    <a:p>
                      <a:r>
                        <a:rPr lang="ru-RU" i="0" u="non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-команда</a:t>
                      </a:r>
                    </a:p>
                    <a:p>
                      <a:r>
                        <a:rPr lang="ru-RU" i="0" u="non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-хостинг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61A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ru-RU" sz="1600" i="0" u="non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61A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248368"/>
                  </a:ext>
                </a:extLst>
              </a:tr>
              <a:tr h="789051">
                <a:tc vMerge="1">
                  <a:txBody>
                    <a:bodyPr/>
                    <a:lstStyle/>
                    <a:p>
                      <a:endParaRPr lang="ru-RU" i="1" u="sng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61A7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ru-RU" i="1" u="sng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Ключевые ресурсы</a:t>
                      </a:r>
                    </a:p>
                    <a:p>
                      <a:r>
                        <a:rPr lang="ru-RU" i="0" u="non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-платформа Телеграмм</a:t>
                      </a:r>
                    </a:p>
                    <a:p>
                      <a:r>
                        <a:rPr lang="ru-RU" i="0" u="non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-команда</a:t>
                      </a:r>
                    </a:p>
                    <a:p>
                      <a:r>
                        <a:rPr lang="ru-RU" i="0" u="non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-хостинг</a:t>
                      </a:r>
                    </a:p>
                    <a:p>
                      <a:endParaRPr lang="ru-RU" i="0" u="sng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61A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i="1" u="sng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61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i="1" u="sng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Канала сбыта</a:t>
                      </a:r>
                    </a:p>
                    <a:p>
                      <a:r>
                        <a:rPr lang="ru-RU" i="0" u="non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i="0" u="none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gmail</a:t>
                      </a:r>
                      <a:r>
                        <a:rPr lang="en-US" i="0" u="non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i="0" u="non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рассылка</a:t>
                      </a:r>
                    </a:p>
                    <a:p>
                      <a:r>
                        <a:rPr lang="ru-RU" i="0" u="non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-реклама с сайта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61A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i="1" u="sng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6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87458"/>
                  </a:ext>
                </a:extLst>
              </a:tr>
              <a:tr h="1134491">
                <a:tc gridSpan="2">
                  <a:txBody>
                    <a:bodyPr/>
                    <a:lstStyle/>
                    <a:p>
                      <a:r>
                        <a:rPr lang="ru-RU" i="1" u="sng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Структура </a:t>
                      </a:r>
                      <a:r>
                        <a:rPr lang="ru-RU" i="1" u="sng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издержок</a:t>
                      </a:r>
                      <a:endParaRPr lang="ru-RU" i="1" u="sng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ru-RU" i="0" u="non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-Реклама</a:t>
                      </a:r>
                    </a:p>
                    <a:p>
                      <a:r>
                        <a:rPr lang="ru-RU" i="0" u="non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-выплата разработчикам</a:t>
                      </a:r>
                    </a:p>
                    <a:p>
                      <a:r>
                        <a:rPr lang="ru-RU" i="0" u="non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- Хостинг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61A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i="1" u="sng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61A7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ru-RU" i="1" u="sng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Потоки дохода</a:t>
                      </a:r>
                    </a:p>
                    <a:p>
                      <a:endParaRPr lang="ru-RU" i="1" u="sng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ru-RU" i="0" u="non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-продажа продукта</a:t>
                      </a:r>
                    </a:p>
                    <a:p>
                      <a:r>
                        <a:rPr lang="ru-RU" i="0" u="non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-подписка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61A7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ru-RU" i="1" u="sng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Потоки дохода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61A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i="1" u="sng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6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5691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58043BD-4992-B64E-1316-62CCC5051356}"/>
              </a:ext>
            </a:extLst>
          </p:cNvPr>
          <p:cNvSpPr txBox="1"/>
          <p:nvPr/>
        </p:nvSpPr>
        <p:spPr>
          <a:xfrm>
            <a:off x="3634450" y="0"/>
            <a:ext cx="56368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</a:rPr>
              <a:t>Бизнес модель</a:t>
            </a:r>
          </a:p>
        </p:txBody>
      </p:sp>
    </p:spTree>
    <p:extLst>
      <p:ext uri="{BB962C8B-B14F-4D97-AF65-F5344CB8AC3E}">
        <p14:creationId xmlns:p14="http://schemas.microsoft.com/office/powerpoint/2010/main" val="315927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4E6E128A-A7E7-61B6-978B-046FF9575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081" y="0"/>
            <a:ext cx="9144000" cy="1655762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Конкурентный анализ</a:t>
            </a: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75B5C3FC-4B8B-A574-3177-6727B4057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646704"/>
              </p:ext>
            </p:extLst>
          </p:nvPr>
        </p:nvGraphicFramePr>
        <p:xfrm>
          <a:off x="763285" y="1022643"/>
          <a:ext cx="10665430" cy="565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338">
                  <a:extLst>
                    <a:ext uri="{9D8B030D-6E8A-4147-A177-3AD203B41FA5}">
                      <a16:colId xmlns:a16="http://schemas.microsoft.com/office/drawing/2014/main" val="3530562661"/>
                    </a:ext>
                  </a:extLst>
                </a:gridCol>
                <a:gridCol w="2071046">
                  <a:extLst>
                    <a:ext uri="{9D8B030D-6E8A-4147-A177-3AD203B41FA5}">
                      <a16:colId xmlns:a16="http://schemas.microsoft.com/office/drawing/2014/main" val="890447675"/>
                    </a:ext>
                  </a:extLst>
                </a:gridCol>
                <a:gridCol w="2372810">
                  <a:extLst>
                    <a:ext uri="{9D8B030D-6E8A-4147-A177-3AD203B41FA5}">
                      <a16:colId xmlns:a16="http://schemas.microsoft.com/office/drawing/2014/main" val="3430799254"/>
                    </a:ext>
                  </a:extLst>
                </a:gridCol>
                <a:gridCol w="2361236">
                  <a:extLst>
                    <a:ext uri="{9D8B030D-6E8A-4147-A177-3AD203B41FA5}">
                      <a16:colId xmlns:a16="http://schemas.microsoft.com/office/drawing/2014/main" val="2321122418"/>
                    </a:ext>
                  </a:extLst>
                </a:gridCol>
              </a:tblGrid>
              <a:tr h="917919">
                <a:tc>
                  <a:txBody>
                    <a:bodyPr/>
                    <a:lstStyle/>
                    <a:p>
                      <a:r>
                        <a:rPr lang="ru-RU" sz="3200" dirty="0"/>
                        <a:t>Функционал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61A7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err="1"/>
                        <a:t>BotKits</a:t>
                      </a:r>
                      <a:endParaRPr lang="ru-R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61A7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GrammarNazirBot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61A7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Team’s cafe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61A7">
                        <a:alpha val="6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172836"/>
                  </a:ext>
                </a:extLst>
              </a:tr>
              <a:tr h="917919">
                <a:tc>
                  <a:txBody>
                    <a:bodyPr/>
                    <a:lstStyle/>
                    <a:p>
                      <a:r>
                        <a:rPr lang="ru-RU" dirty="0"/>
                        <a:t>Знакомство внутри коллектива при помощи анкетирования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C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134434"/>
                  </a:ext>
                </a:extLst>
              </a:tr>
              <a:tr h="917919">
                <a:tc>
                  <a:txBody>
                    <a:bodyPr/>
                    <a:lstStyle/>
                    <a:p>
                      <a:r>
                        <a:rPr lang="ru-RU" dirty="0"/>
                        <a:t>Онлайн библиотека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C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548402"/>
                  </a:ext>
                </a:extLst>
              </a:tr>
              <a:tr h="917919">
                <a:tc>
                  <a:txBody>
                    <a:bodyPr/>
                    <a:lstStyle/>
                    <a:p>
                      <a:r>
                        <a:rPr lang="ru-RU" dirty="0"/>
                        <a:t>Оповещения о мероприятиях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C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04602"/>
                  </a:ext>
                </a:extLst>
              </a:tr>
              <a:tr h="917919">
                <a:tc>
                  <a:txBody>
                    <a:bodyPr/>
                    <a:lstStyle/>
                    <a:p>
                      <a:r>
                        <a:rPr lang="ru-RU" dirty="0"/>
                        <a:t>Уведомления и подписки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C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7072"/>
                  </a:ext>
                </a:extLst>
              </a:tr>
              <a:tr h="917919">
                <a:tc>
                  <a:txBody>
                    <a:bodyPr/>
                    <a:lstStyle/>
                    <a:p>
                      <a:r>
                        <a:rPr lang="ru-RU" dirty="0"/>
                        <a:t>Ежедневные фразы и цитаты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AC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770508"/>
                  </a:ext>
                </a:extLst>
              </a:tr>
            </a:tbl>
          </a:graphicData>
        </a:graphic>
      </p:graphicFrame>
      <p:pic>
        <p:nvPicPr>
          <p:cNvPr id="13" name="Рисунок 12" descr="Маркеры-галочки">
            <a:extLst>
              <a:ext uri="{FF2B5EF4-FFF2-40B4-BE49-F238E27FC236}">
                <a16:creationId xmlns:a16="http://schemas.microsoft.com/office/drawing/2014/main" id="{F9E64BC6-5974-DE70-EF07-854963A2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149" y="4899843"/>
            <a:ext cx="914400" cy="914400"/>
          </a:xfrm>
          <a:prstGeom prst="rect">
            <a:avLst/>
          </a:prstGeom>
        </p:spPr>
      </p:pic>
      <p:pic>
        <p:nvPicPr>
          <p:cNvPr id="14" name="Рисунок 13" descr="Маркеры-галочки">
            <a:extLst>
              <a:ext uri="{FF2B5EF4-FFF2-40B4-BE49-F238E27FC236}">
                <a16:creationId xmlns:a16="http://schemas.microsoft.com/office/drawing/2014/main" id="{D4807AEF-76B9-4FF0-2120-71AB7AAF1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0809" y="5814243"/>
            <a:ext cx="914400" cy="914400"/>
          </a:xfrm>
          <a:prstGeom prst="rect">
            <a:avLst/>
          </a:prstGeom>
        </p:spPr>
      </p:pic>
      <p:pic>
        <p:nvPicPr>
          <p:cNvPr id="15" name="Рисунок 14" descr="Маркеры-галочки">
            <a:extLst>
              <a:ext uri="{FF2B5EF4-FFF2-40B4-BE49-F238E27FC236}">
                <a16:creationId xmlns:a16="http://schemas.microsoft.com/office/drawing/2014/main" id="{01D6215A-84F3-E361-C0D3-B3F7655A1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2896" y="4830998"/>
            <a:ext cx="914400" cy="914400"/>
          </a:xfrm>
          <a:prstGeom prst="rect">
            <a:avLst/>
          </a:prstGeom>
        </p:spPr>
      </p:pic>
      <p:pic>
        <p:nvPicPr>
          <p:cNvPr id="16" name="Рисунок 15" descr="Маркеры-галочки">
            <a:extLst>
              <a:ext uri="{FF2B5EF4-FFF2-40B4-BE49-F238E27FC236}">
                <a16:creationId xmlns:a16="http://schemas.microsoft.com/office/drawing/2014/main" id="{C4E82C7A-2D43-EC5A-796A-EADEC152B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5600" y="3948985"/>
            <a:ext cx="914400" cy="914400"/>
          </a:xfrm>
          <a:prstGeom prst="rect">
            <a:avLst/>
          </a:prstGeom>
        </p:spPr>
      </p:pic>
      <p:pic>
        <p:nvPicPr>
          <p:cNvPr id="17" name="Рисунок 16" descr="Маркеры-галочки">
            <a:extLst>
              <a:ext uri="{FF2B5EF4-FFF2-40B4-BE49-F238E27FC236}">
                <a16:creationId xmlns:a16="http://schemas.microsoft.com/office/drawing/2014/main" id="{B6F811D7-ECB2-90C6-27E6-E13B404F9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7240" y="3066972"/>
            <a:ext cx="914400" cy="914400"/>
          </a:xfrm>
          <a:prstGeom prst="rect">
            <a:avLst/>
          </a:prstGeom>
        </p:spPr>
      </p:pic>
      <p:pic>
        <p:nvPicPr>
          <p:cNvPr id="18" name="Рисунок 17" descr="Маркеры-галочки">
            <a:extLst>
              <a:ext uri="{FF2B5EF4-FFF2-40B4-BE49-F238E27FC236}">
                <a16:creationId xmlns:a16="http://schemas.microsoft.com/office/drawing/2014/main" id="{BF0A3BB3-391A-1472-AA61-8CB9EBCF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5600" y="2132767"/>
            <a:ext cx="914400" cy="914400"/>
          </a:xfrm>
          <a:prstGeom prst="rect">
            <a:avLst/>
          </a:prstGeom>
        </p:spPr>
      </p:pic>
      <p:pic>
        <p:nvPicPr>
          <p:cNvPr id="19" name="Рисунок 18" descr="Маркеры-галочки">
            <a:extLst>
              <a:ext uri="{FF2B5EF4-FFF2-40B4-BE49-F238E27FC236}">
                <a16:creationId xmlns:a16="http://schemas.microsoft.com/office/drawing/2014/main" id="{957F34F2-633A-51F3-77B1-BD5518B67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6023" y="3948985"/>
            <a:ext cx="914400" cy="914400"/>
          </a:xfrm>
          <a:prstGeom prst="rect">
            <a:avLst/>
          </a:prstGeom>
        </p:spPr>
      </p:pic>
      <p:pic>
        <p:nvPicPr>
          <p:cNvPr id="20" name="Рисунок 19" descr="Маркеры-галочки">
            <a:extLst>
              <a:ext uri="{FF2B5EF4-FFF2-40B4-BE49-F238E27FC236}">
                <a16:creationId xmlns:a16="http://schemas.microsoft.com/office/drawing/2014/main" id="{BB447FE3-952A-2D81-2F55-AE16D130D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4645" y="2121600"/>
            <a:ext cx="914400" cy="914400"/>
          </a:xfrm>
          <a:prstGeom prst="rect">
            <a:avLst/>
          </a:prstGeom>
        </p:spPr>
      </p:pic>
      <p:pic>
        <p:nvPicPr>
          <p:cNvPr id="21" name="Рисунок 20" descr="Маркеры-галочки">
            <a:extLst>
              <a:ext uri="{FF2B5EF4-FFF2-40B4-BE49-F238E27FC236}">
                <a16:creationId xmlns:a16="http://schemas.microsoft.com/office/drawing/2014/main" id="{9DE27C16-A92C-8697-A77F-677B3969D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149" y="2121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1AC5D-7553-F59A-59D9-31D646F17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7326" y="0"/>
            <a:ext cx="5297347" cy="12529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Команда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10D0A4-588E-4F9F-C5E2-752139AF9D60}"/>
              </a:ext>
            </a:extLst>
          </p:cNvPr>
          <p:cNvSpPr txBox="1"/>
          <p:nvPr/>
        </p:nvSpPr>
        <p:spPr>
          <a:xfrm>
            <a:off x="8014481" y="1663921"/>
            <a:ext cx="417751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i="1" dirty="0">
                <a:solidFill>
                  <a:schemeClr val="bg1"/>
                </a:solidFill>
                <a:latin typeface="Bahnschrift Light SemiCondensed" panose="020B0502040204020203" pitchFamily="34" charset="0"/>
                <a:ea typeface="+mn-lt"/>
                <a:cs typeface="+mn-lt"/>
              </a:rPr>
              <a:t>Максимов Павел Иванович</a:t>
            </a:r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  <a:ea typeface="+mn-lt"/>
                <a:cs typeface="+mn-lt"/>
              </a:rPr>
              <a:t> – менеджер</a:t>
            </a:r>
          </a:p>
          <a:p>
            <a:endParaRPr lang="ru-RU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i="1" dirty="0">
                <a:solidFill>
                  <a:schemeClr val="bg1"/>
                </a:solidFill>
                <a:latin typeface="Bahnschrift Light SemiCondensed" panose="020B0502040204020203" pitchFamily="34" charset="0"/>
                <a:ea typeface="+mn-lt"/>
                <a:cs typeface="+mn-lt"/>
              </a:rPr>
              <a:t>Коржова Эмилия Игоревна</a:t>
            </a:r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  <a:ea typeface="+mn-lt"/>
                <a:cs typeface="+mn-lt"/>
              </a:rPr>
              <a:t> – программист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i="1" dirty="0">
                <a:solidFill>
                  <a:schemeClr val="bg1"/>
                </a:solidFill>
                <a:latin typeface="Bahnschrift Light SemiCondensed" panose="020B0502040204020203" pitchFamily="34" charset="0"/>
                <a:ea typeface="+mn-lt"/>
                <a:cs typeface="+mn-lt"/>
              </a:rPr>
              <a:t>Чеканова Анастасия Алексеевна</a:t>
            </a:r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  <a:ea typeface="+mn-lt"/>
                <a:cs typeface="+mn-lt"/>
              </a:rPr>
              <a:t> – дизайнер</a:t>
            </a:r>
          </a:p>
          <a:p>
            <a:endParaRPr lang="ru-RU" sz="2400" dirty="0">
              <a:solidFill>
                <a:schemeClr val="bg1"/>
              </a:solidFill>
              <a:latin typeface="Bahnschrift Light SemiCondensed" panose="020B0502040204020203" pitchFamily="34" charset="0"/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i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Волобуев Андрей Алексеевич</a:t>
            </a:r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- маркетолог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3A47B7A-D205-FE3A-CCA2-F5435C810627}"/>
              </a:ext>
            </a:extLst>
          </p:cNvPr>
          <p:cNvCxnSpPr/>
          <p:nvPr/>
        </p:nvCxnSpPr>
        <p:spPr>
          <a:xfrm>
            <a:off x="0" y="1458410"/>
            <a:ext cx="12338613" cy="0"/>
          </a:xfrm>
          <a:prstGeom prst="line">
            <a:avLst/>
          </a:prstGeom>
          <a:ln w="38100">
            <a:solidFill>
              <a:srgbClr val="8961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33EDB75-5805-3343-C1C6-7B5D9031B4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2" t="6100" r="25171" b="27528"/>
          <a:stretch/>
        </p:blipFill>
        <p:spPr>
          <a:xfrm>
            <a:off x="135609" y="1582641"/>
            <a:ext cx="2343431" cy="511004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0C31644-CDB1-8F5C-E031-184F9C3F69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239" r="16537" b="-239"/>
          <a:stretch/>
        </p:blipFill>
        <p:spPr>
          <a:xfrm>
            <a:off x="2719793" y="1597382"/>
            <a:ext cx="2526968" cy="508055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0EA4BC5-B603-9AFB-88E1-54F1518A6A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5" t="-579" r="16338" b="579"/>
          <a:stretch/>
        </p:blipFill>
        <p:spPr>
          <a:xfrm>
            <a:off x="5487514" y="1558364"/>
            <a:ext cx="2526967" cy="50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4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275</Words>
  <Application>Microsoft Office PowerPoint</Application>
  <PresentationFormat>Широкоэкранный</PresentationFormat>
  <Paragraphs>79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Bahnschrift Light SemiCondensed</vt:lpstr>
      <vt:lpstr>Bahnschrift SemiBold</vt:lpstr>
      <vt:lpstr>Calibri</vt:lpstr>
      <vt:lpstr>Calibri Light</vt:lpstr>
      <vt:lpstr>Тема Office</vt:lpstr>
      <vt:lpstr>Team’s cafe</vt:lpstr>
      <vt:lpstr>Проблема</vt:lpstr>
      <vt:lpstr>Целевая аудитория</vt:lpstr>
      <vt:lpstr>Решение</vt:lpstr>
      <vt:lpstr>Презентация PowerPoint</vt:lpstr>
      <vt:lpstr>Презентация PowerPoint</vt:lpstr>
      <vt:lpstr>Команда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Team’s cafe</dc:title>
  <dc:creator>Анастасия Чеканова</dc:creator>
  <cp:lastModifiedBy>Анастасия Чеканова</cp:lastModifiedBy>
  <cp:revision>3</cp:revision>
  <dcterms:created xsi:type="dcterms:W3CDTF">2022-10-29T09:54:16Z</dcterms:created>
  <dcterms:modified xsi:type="dcterms:W3CDTF">2022-10-30T02:24:31Z</dcterms:modified>
</cp:coreProperties>
</file>