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A2A24-BF80-4406-960D-2C87AA7EA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Principios</a:t>
            </a:r>
            <a:r>
              <a:rPr lang="en-US" b="1" dirty="0"/>
              <a:t> de J. Nielsen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8D1E4-FA55-4F0C-A462-F1F08D330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Emiliano Montesdeoca del Puerto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5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43062-041C-4A17-9D2C-DB3857F6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60763"/>
          </a:xfrm>
        </p:spPr>
        <p:txBody>
          <a:bodyPr>
            <a:normAutofit/>
          </a:bodyPr>
          <a:lstStyle/>
          <a:p>
            <a:r>
              <a:rPr lang="en-US" dirty="0" err="1"/>
              <a:t>Ayuda</a:t>
            </a:r>
            <a:r>
              <a:rPr lang="en-US" dirty="0"/>
              <a:t> y </a:t>
            </a:r>
            <a:r>
              <a:rPr lang="en-US" dirty="0" err="1"/>
              <a:t>documentación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76014B-F6CD-4758-8CFC-6A9E036D2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176431"/>
            <a:ext cx="5891213" cy="4030476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99B824-418C-4592-B84C-5402F513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7" y="1929520"/>
            <a:ext cx="3856037" cy="2524298"/>
          </a:xfrm>
        </p:spPr>
        <p:txBody>
          <a:bodyPr/>
          <a:lstStyle/>
          <a:p>
            <a:r>
              <a:rPr lang="es-ES" dirty="0"/>
              <a:t>El usuario puede leer que tiene que hacer cada vez que se abre un modal.</a:t>
            </a:r>
          </a:p>
          <a:p>
            <a:r>
              <a:rPr lang="es-ES" dirty="0"/>
              <a:t>A la hora de agregar o editar te indica para que sirve, a la hora de categorizar como funciona.</a:t>
            </a:r>
          </a:p>
          <a:p>
            <a:r>
              <a:rPr lang="es-ES" dirty="0"/>
              <a:t>En este caso, explica el tipo de categorización.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F9E1-1A69-42E7-AA1C-F488E667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Visibilidad del estado del sistema</a:t>
            </a:r>
            <a:br>
              <a:rPr lang="es-ES" b="1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695762-0767-4351-983C-F541BD14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178" y="1727630"/>
            <a:ext cx="4668221" cy="3402739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BF28B-C093-4118-ADB3-41921241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mi opinión, mi lista de la compra no necesita visibilidad ya que, al momento de añadir un producto se actualiza la lista.</a:t>
            </a:r>
          </a:p>
          <a:p>
            <a:endParaRPr lang="es-ES" dirty="0"/>
          </a:p>
          <a:p>
            <a:r>
              <a:rPr lang="es-ES" dirty="0"/>
              <a:t>Aun asi, se podría agregar un mensaje superior para indicar al usuario que al hacer </a:t>
            </a:r>
            <a:r>
              <a:rPr lang="es-ES" dirty="0" err="1"/>
              <a:t>click</a:t>
            </a:r>
            <a:r>
              <a:rPr lang="es-ES" dirty="0"/>
              <a:t> en guardar cambios, se ha hecho.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047E2-A5BE-4FD1-8755-6902BBF2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Relación entre el sistema y el mundo real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B771DC-275B-496A-A99B-0619FA58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175425"/>
            <a:ext cx="5891213" cy="403248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F9648-2BD0-4824-ADF4-C4E6D9D1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La lista de la compra utiliza iconos simples y texto simple para que el usuario se sienta cómodo cuando esta navegando por la aplicación.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A5DE8-94D9-44D2-A106-DDB5A81A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Consistencia</a:t>
            </a:r>
            <a:r>
              <a:rPr lang="en-US" b="1" dirty="0"/>
              <a:t> y </a:t>
            </a:r>
            <a:r>
              <a:rPr lang="en-US" b="1" dirty="0" err="1"/>
              <a:t>estándares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0DE7A8-348B-46AB-B1EA-ECF57CF45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087664"/>
            <a:ext cx="5891213" cy="4208009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AD637A-2B35-41A5-93E4-CC910548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Los botones de confirmación son verdes o azules, los de editar naranjas y los de eliminar rojos.</a:t>
            </a:r>
          </a:p>
          <a:p>
            <a:r>
              <a:rPr lang="es-ES" dirty="0"/>
              <a:t>Se utilizan iconos comúnmente usados para este tipo de aplicaciones.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A2A7-F357-4C35-84EC-AEA5F53D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Prevención</a:t>
            </a:r>
            <a:r>
              <a:rPr lang="en-US" b="1" dirty="0"/>
              <a:t> de </a:t>
            </a:r>
            <a:r>
              <a:rPr lang="en-US" b="1" dirty="0" err="1"/>
              <a:t>errores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03CE66-2EF1-449C-9296-E22F8163A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139268"/>
            <a:ext cx="5891213" cy="410480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CBABA2-702D-424B-A312-D03B17FC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El usuarios es libre de cancelar cada cosa que hace, también es libre de editar cualquier producto añadido y eliminarlo.</a:t>
            </a:r>
          </a:p>
          <a:p>
            <a:r>
              <a:rPr lang="es-ES" dirty="0"/>
              <a:t>Si se añade un producto sin nombre, se añade con un nombre por defecto.</a:t>
            </a:r>
          </a:p>
          <a:p>
            <a:r>
              <a:rPr lang="es-ES" dirty="0"/>
              <a:t>También puede reordenar si se ha equivocado.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790D4-6BA7-495F-B722-1EFB51A1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Reconocer</a:t>
            </a:r>
            <a:r>
              <a:rPr lang="en-US" dirty="0"/>
              <a:t> antes que </a:t>
            </a:r>
            <a:r>
              <a:rPr lang="en-US" dirty="0" err="1"/>
              <a:t>recordar</a:t>
            </a:r>
            <a:r>
              <a:rPr lang="en-US" dirty="0"/>
              <a:t>	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481EE7-2B7F-4026-BEE2-E5D1C53B9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262459"/>
            <a:ext cx="5891213" cy="385842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1B9E2-6D2C-4E0A-A39A-21FC7507A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Los formularios de la aplicación recuerdan los nombres introducidos en los campos a la hora de agregar un producto.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2A22-ADF4-40B7-9394-897B4A4A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Flexibilidad y eficiencia de uso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95F0EC-4671-4E04-B638-A96DE1F6B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9" b="766"/>
          <a:stretch/>
        </p:blipFill>
        <p:spPr>
          <a:xfrm>
            <a:off x="5156200" y="1029288"/>
            <a:ext cx="5824913" cy="4307484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5DC6A-89EA-4CD8-973A-E4385445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La aplicación funciona en todos los navegadores actuales ya que utiliza tecnologías que soportan todos los navegadores.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A0DB-7ADE-49D2-88C3-9087E15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estético</a:t>
            </a:r>
            <a:r>
              <a:rPr lang="en-US" dirty="0"/>
              <a:t> y </a:t>
            </a:r>
            <a:r>
              <a:rPr lang="en-US" dirty="0" err="1"/>
              <a:t>minimalista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3BD33C-D236-41CC-9E82-FDB18203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221364"/>
            <a:ext cx="5891213" cy="394061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F0D4A8-CF92-4239-A797-70B7FC69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La aplicación se ha basado en un diseño minimalista, en el que se ha utilizado un </a:t>
            </a:r>
            <a:r>
              <a:rPr lang="es-ES" dirty="0" err="1"/>
              <a:t>framework</a:t>
            </a:r>
            <a:r>
              <a:rPr lang="es-ES" dirty="0"/>
              <a:t> que de por si ya es minimalista.</a:t>
            </a:r>
          </a:p>
          <a:p>
            <a:r>
              <a:rPr lang="es-ES" dirty="0"/>
              <a:t>Incluye un titulo con un slogan, una barra de control y el contenido.</a:t>
            </a:r>
          </a:p>
          <a:p>
            <a:r>
              <a:rPr lang="es-ES" dirty="0"/>
              <a:t>También utiliza el fondo que se conoce como </a:t>
            </a:r>
            <a:r>
              <a:rPr lang="es-ES" dirty="0" err="1"/>
              <a:t>gradient</a:t>
            </a:r>
            <a:r>
              <a:rPr lang="es-ES" dirty="0"/>
              <a:t>, utilizado en muchas aplicaciones famosas como </a:t>
            </a:r>
            <a:r>
              <a:rPr lang="es-ES" dirty="0" err="1"/>
              <a:t>Instragram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64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B600-5836-4AC1-9419-7E7B10E1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2973183"/>
          </a:xfrm>
        </p:spPr>
        <p:txBody>
          <a:bodyPr>
            <a:normAutofit/>
          </a:bodyPr>
          <a:lstStyle/>
          <a:p>
            <a:r>
              <a:rPr lang="es-ES" dirty="0"/>
              <a:t>Ayudar a los usuarios a reconocer, diagnosticar y corregir los errores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0C84A6-247C-470E-8109-8375CFCBE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190167"/>
            <a:ext cx="5891213" cy="400300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9CAC8-FB61-49F4-A57F-77C6A1C8F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582784"/>
            <a:ext cx="3856037" cy="2208415"/>
          </a:xfrm>
        </p:spPr>
        <p:txBody>
          <a:bodyPr/>
          <a:lstStyle/>
          <a:p>
            <a:r>
              <a:rPr lang="es-ES" dirty="0"/>
              <a:t>La aplicación no incluye pagina de errores ya que, la aplicaciones es SPA, </a:t>
            </a:r>
            <a:r>
              <a:rPr lang="es-ES" b="1" dirty="0"/>
              <a:t>Single Page </a:t>
            </a:r>
            <a:r>
              <a:rPr lang="es-ES" b="1" dirty="0" err="1"/>
              <a:t>Application</a:t>
            </a:r>
            <a:r>
              <a:rPr lang="es-ES" dirty="0"/>
              <a:t>, por lo que no hace falta que hay ninguna redirección.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382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Principios de J. Nielsen  </vt:lpstr>
      <vt:lpstr>Visibilidad del estado del sistema </vt:lpstr>
      <vt:lpstr>Relación entre el sistema y el mundo real</vt:lpstr>
      <vt:lpstr>Consistencia y estándares</vt:lpstr>
      <vt:lpstr>Prevención de errores </vt:lpstr>
      <vt:lpstr>Reconocer antes que recordar </vt:lpstr>
      <vt:lpstr>Flexibilidad y eficiencia de uso</vt:lpstr>
      <vt:lpstr>Diseño estético y minimalista</vt:lpstr>
      <vt:lpstr>Ayudar a los usuarios a reconocer, diagnosticar y corregir los errores</vt:lpstr>
      <vt:lpstr>Ayuda y 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J. Nielsen</dc:title>
  <dc:creator>Emiliano Montesdeoca del Puerto</dc:creator>
  <cp:lastModifiedBy>Emiliano Montesdeoca del Puerto</cp:lastModifiedBy>
  <cp:revision>3</cp:revision>
  <dcterms:created xsi:type="dcterms:W3CDTF">2017-11-26T20:20:44Z</dcterms:created>
  <dcterms:modified xsi:type="dcterms:W3CDTF">2017-11-26T20:44:15Z</dcterms:modified>
</cp:coreProperties>
</file>