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8" r:id="rId10"/>
    <p:sldId id="269" r:id="rId11"/>
    <p:sldId id="27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5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2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EF704-D76B-43B0-A5C3-75A27E87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4960" y="346841"/>
            <a:ext cx="3662078" cy="1418897"/>
          </a:xfrm>
        </p:spPr>
        <p:txBody>
          <a:bodyPr>
            <a:normAutofit fontScale="90000"/>
          </a:bodyPr>
          <a:lstStyle/>
          <a:p>
            <a:r>
              <a:rPr lang="es-ES" sz="9600" dirty="0"/>
              <a:t>LINTER</a:t>
            </a:r>
            <a:endParaRPr lang="en-U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66624-5EA6-4333-A88D-E2D968AA4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408" y="1919261"/>
            <a:ext cx="5159183" cy="571691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Análisis estático de código fuente</a:t>
            </a:r>
            <a:endParaRPr lang="en-US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AEDDF9-1DEA-40CB-BD68-9A3E061818C8}"/>
              </a:ext>
            </a:extLst>
          </p:cNvPr>
          <p:cNvSpPr txBox="1"/>
          <p:nvPr/>
        </p:nvSpPr>
        <p:spPr>
          <a:xfrm>
            <a:off x="4218722" y="4367049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Emiliano Montesdeoca del Puerto</a:t>
            </a: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74488-7813-411A-A6CF-85BB295C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FB0C88-442A-4AD1-B9B1-B46D3D09D36F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62620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9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Agregar</a:t>
            </a:r>
            <a:r>
              <a:rPr lang="en-US" b="1" dirty="0"/>
              <a:t> </a:t>
            </a:r>
            <a:r>
              <a:rPr lang="en-US" b="1" dirty="0" err="1"/>
              <a:t>parserOptions</a:t>
            </a:r>
            <a:r>
              <a:rPr lang="en-US" b="1" dirty="0"/>
              <a:t>,</a:t>
            </a:r>
            <a:r>
              <a:rPr lang="en-US" dirty="0"/>
              <a:t>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se </a:t>
            </a:r>
            <a:r>
              <a:rPr lang="en-US" dirty="0" err="1"/>
              <a:t>elige</a:t>
            </a:r>
            <a:r>
              <a:rPr lang="en-US" dirty="0"/>
              <a:t> la version de ECMAScript  entre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CEB205-C978-4842-BF45-410D4EDE06AF}"/>
              </a:ext>
            </a:extLst>
          </p:cNvPr>
          <p:cNvSpPr txBox="1"/>
          <p:nvPr/>
        </p:nvSpPr>
        <p:spPr>
          <a:xfrm>
            <a:off x="1424069" y="162909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Esto es lo que tiene el archivo .</a:t>
            </a:r>
            <a:r>
              <a:rPr lang="es-ES" dirty="0" err="1"/>
              <a:t>eslintrc.json</a:t>
            </a:r>
            <a:endParaRPr lang="es-ES" dirty="0"/>
          </a:p>
          <a:p>
            <a:r>
              <a:rPr lang="es-ES" dirty="0"/>
              <a:t>sin haber hecho ningún cambio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F8583C-600D-4980-A2A2-A1DAF1CDF323}"/>
              </a:ext>
            </a:extLst>
          </p:cNvPr>
          <p:cNvSpPr txBox="1"/>
          <p:nvPr/>
        </p:nvSpPr>
        <p:spPr>
          <a:xfrm>
            <a:off x="6631975" y="1629099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los campos al archivo .</a:t>
            </a:r>
            <a:r>
              <a:rPr lang="es-ES" dirty="0" err="1"/>
              <a:t>eslintrc.json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ECD401-97BE-4559-B451-E44CD6FE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30" y="2432865"/>
            <a:ext cx="2133600" cy="771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A048F1-AD99-4F83-9E59-1F17DFB5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10" y="1998431"/>
            <a:ext cx="2524125" cy="18859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240989-45A5-4D8F-AE22-1AE856AB7B18}"/>
              </a:ext>
            </a:extLst>
          </p:cNvPr>
          <p:cNvSpPr txBox="1"/>
          <p:nvPr/>
        </p:nvSpPr>
        <p:spPr>
          <a:xfrm>
            <a:off x="1479530" y="3449302"/>
            <a:ext cx="45008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Y con esto, la guía de estilo de Google esta puesta en nuestro proyecto!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38ECEE-2D7B-42FE-AC50-0D2FF17858D5}"/>
              </a:ext>
            </a:extLst>
          </p:cNvPr>
          <p:cNvSpPr txBox="1"/>
          <p:nvPr/>
        </p:nvSpPr>
        <p:spPr>
          <a:xfrm>
            <a:off x="1479530" y="4406402"/>
            <a:ext cx="43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mas información sobre la configuración de </a:t>
            </a:r>
            <a:r>
              <a:rPr lang="es-ES" b="1" dirty="0" err="1"/>
              <a:t>ESLint</a:t>
            </a:r>
            <a:r>
              <a:rPr lang="es-ES" b="1" dirty="0"/>
              <a:t>, tiene buena documentación en su sitio web.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5EA5EFA-B0E0-4F6D-A870-AEDABACAB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850" y="4253713"/>
            <a:ext cx="4314973" cy="215203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A51B78B-3E9E-4C22-9387-E6EF21CB6A53}"/>
              </a:ext>
            </a:extLst>
          </p:cNvPr>
          <p:cNvSpPr txBox="1"/>
          <p:nvPr/>
        </p:nvSpPr>
        <p:spPr>
          <a:xfrm>
            <a:off x="1459583" y="5455835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https://eslint.org/docs/user-guide/configuring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5B099A1-7ED5-48F2-816D-ECC5F78C7AEF}"/>
              </a:ext>
            </a:extLst>
          </p:cNvPr>
          <p:cNvSpPr/>
          <p:nvPr/>
        </p:nvSpPr>
        <p:spPr>
          <a:xfrm>
            <a:off x="5661125" y="2584345"/>
            <a:ext cx="750753" cy="29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90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1" grpId="0"/>
      <p:bldP spid="13" grpId="0" animBg="1"/>
      <p:bldP spid="14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05" y="42041"/>
            <a:ext cx="10268607" cy="1303630"/>
          </a:xfrm>
        </p:spPr>
        <p:txBody>
          <a:bodyPr>
            <a:normAutofit/>
          </a:bodyPr>
          <a:lstStyle/>
          <a:p>
            <a:r>
              <a:rPr lang="es-ES" sz="3200" dirty="0"/>
              <a:t>Ahora podemos ver como nuestro proyecto se llena de (más) errores.</a:t>
            </a:r>
            <a:endParaRPr lang="en-U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4B5D62-2B26-4B0D-9689-4A548E4F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0" y="1345671"/>
            <a:ext cx="3903242" cy="50782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6A9265-6248-4A38-811E-F67C0922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50" y="1345671"/>
            <a:ext cx="4198887" cy="50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Variables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4114DF-9891-4B26-8562-0E735388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44" y="1750960"/>
            <a:ext cx="3919676" cy="6252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B022BA-F668-448B-AAEA-D996C422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55" y="1750960"/>
            <a:ext cx="3919677" cy="6252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D00A68-DE24-4978-9CCA-6B527D116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76" y="2727574"/>
            <a:ext cx="2133600" cy="152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E6B6F4-0E8C-4FC4-97C7-155E66457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629" y="2725437"/>
            <a:ext cx="1587062" cy="15293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1762247"/>
            <a:ext cx="23430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Unexpected </a:t>
            </a:r>
            <a:r>
              <a:rPr lang="en-US" dirty="0" err="1"/>
              <a:t>var</a:t>
            </a:r>
            <a:r>
              <a:rPr lang="en-US" dirty="0"/>
              <a:t>, use let or </a:t>
            </a:r>
            <a:r>
              <a:rPr lang="en-US" dirty="0" err="1"/>
              <a:t>const</a:t>
            </a:r>
            <a:r>
              <a:rPr lang="en-US" dirty="0"/>
              <a:t> instead.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80760" y="3102242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array literal notation [] is </a:t>
            </a:r>
            <a:r>
              <a:rPr lang="en-US" dirty="0" err="1"/>
              <a:t>preferrable</a:t>
            </a:r>
            <a:r>
              <a:rPr lang="en-US" dirty="0"/>
              <a:t>. </a:t>
            </a:r>
          </a:p>
          <a:p>
            <a:r>
              <a:rPr lang="en-US" b="1" dirty="0"/>
              <a:t>(no-array-constructor)</a:t>
            </a:r>
            <a:endParaRPr lang="es-ES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A9A908B-CF23-41BD-8960-FD6DB92FF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244" y="5855873"/>
            <a:ext cx="3762375" cy="5905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80760" y="5749699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Identifier '</a:t>
            </a:r>
            <a:r>
              <a:rPr lang="en-US" dirty="0" err="1"/>
              <a:t>th_checkbox</a:t>
            </a:r>
            <a:r>
              <a:rPr lang="en-US" dirty="0"/>
              <a:t>' is not in camel case. </a:t>
            </a:r>
            <a:r>
              <a:rPr lang="en-US" b="1" dirty="0"/>
              <a:t>(</a:t>
            </a:r>
            <a:r>
              <a:rPr lang="en-US" b="1" dirty="0" err="1"/>
              <a:t>camelcase</a:t>
            </a:r>
            <a:r>
              <a:rPr lang="en-US" b="1" dirty="0"/>
              <a:t>)</a:t>
            </a:r>
            <a:endParaRPr lang="es-ES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9E59DE1-93FA-4A01-8570-50EA972E4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133" y="5826095"/>
            <a:ext cx="4377018" cy="5905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C85ACFA-3003-4A4D-B96B-2B7997F74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1711" y="4602964"/>
            <a:ext cx="3933825" cy="4191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BC8458E-F9C6-42E1-A3D2-FC4641F78640}"/>
              </a:ext>
            </a:extLst>
          </p:cNvPr>
          <p:cNvSpPr txBox="1"/>
          <p:nvPr/>
        </p:nvSpPr>
        <p:spPr>
          <a:xfrm>
            <a:off x="297962" y="4602964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Strings must use single</a:t>
            </a:r>
          </a:p>
          <a:p>
            <a:pPr latinLnBrk="1"/>
            <a:r>
              <a:rPr lang="en-US" dirty="0"/>
              <a:t>quote</a:t>
            </a:r>
            <a:r>
              <a:rPr lang="en-US" b="1" dirty="0"/>
              <a:t>. (quotes)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23F3EE1-1BA7-4E16-813A-F6361A999DE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16"/>
          <a:stretch/>
        </p:blipFill>
        <p:spPr>
          <a:xfrm>
            <a:off x="7700264" y="4602964"/>
            <a:ext cx="4338203" cy="4191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608F892F-36CB-4BED-B394-EC44F8B6EA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B4CAE81-71A1-4988-B3ED-527E083F595B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520B774D-5794-46FD-86DB-4B8BEBA21DAF}"/>
              </a:ext>
            </a:extLst>
          </p:cNvPr>
          <p:cNvSpPr/>
          <p:nvPr/>
        </p:nvSpPr>
        <p:spPr>
          <a:xfrm>
            <a:off x="7304691" y="1949838"/>
            <a:ext cx="536028" cy="26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EF12363-2641-4D98-8006-572F42D561BA}"/>
              </a:ext>
            </a:extLst>
          </p:cNvPr>
          <p:cNvSpPr/>
          <p:nvPr/>
        </p:nvSpPr>
        <p:spPr>
          <a:xfrm>
            <a:off x="7198089" y="3364995"/>
            <a:ext cx="536028" cy="26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D7860AE9-381A-4E8A-9FE4-10F146DACB12}"/>
              </a:ext>
            </a:extLst>
          </p:cNvPr>
          <p:cNvSpPr/>
          <p:nvPr/>
        </p:nvSpPr>
        <p:spPr>
          <a:xfrm>
            <a:off x="7270484" y="4717001"/>
            <a:ext cx="314673" cy="155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6F577A32-5A98-4808-8654-F438F0F64CE6}"/>
              </a:ext>
            </a:extLst>
          </p:cNvPr>
          <p:cNvSpPr/>
          <p:nvPr/>
        </p:nvSpPr>
        <p:spPr>
          <a:xfrm>
            <a:off x="7075892" y="6060800"/>
            <a:ext cx="452925" cy="224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58A4844-6536-4355-BC5B-237E6FA527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23768" y="2085413"/>
            <a:ext cx="37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6D1005D-D7B2-4AEA-8D0D-09EF18954C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27283" y="3429000"/>
            <a:ext cx="1681655" cy="1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8BBB1FD-A131-48F2-8654-58A5BA2DF1D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44485" y="4872867"/>
            <a:ext cx="245556" cy="5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AD0BE89-1D2D-415E-A541-7AAD22B061D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27283" y="6211364"/>
            <a:ext cx="168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4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8" grpId="0" animBg="1"/>
      <p:bldP spid="31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Funciones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03B0C5-DCA6-4D31-84DE-E4E46B56C260}"/>
              </a:ext>
            </a:extLst>
          </p:cNvPr>
          <p:cNvSpPr txBox="1"/>
          <p:nvPr/>
        </p:nvSpPr>
        <p:spPr>
          <a:xfrm>
            <a:off x="7358876" y="19007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=&gt;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1762247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Exceeds the maximum line length of 80. </a:t>
            </a:r>
            <a:r>
              <a:rPr lang="en-US" b="1" dirty="0"/>
              <a:t>(max-</a:t>
            </a:r>
            <a:r>
              <a:rPr lang="en-US" b="1" dirty="0" err="1"/>
              <a:t>len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77772" y="3572259"/>
            <a:ext cx="25465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Expected parentheses around arrow function argument. </a:t>
            </a:r>
            <a:r>
              <a:rPr lang="en-US" b="1" dirty="0"/>
              <a:t>(arrow-</a:t>
            </a:r>
            <a:r>
              <a:rPr lang="en-US" b="1" dirty="0" err="1"/>
              <a:t>parens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2" y="5576886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getProductById</a:t>
            </a:r>
            <a:r>
              <a:rPr lang="en-US" dirty="0"/>
              <a:t>' is defined but never used. </a:t>
            </a:r>
            <a:r>
              <a:rPr lang="en-US" b="1" dirty="0"/>
              <a:t>(no-unused-</a:t>
            </a:r>
            <a:r>
              <a:rPr lang="en-US" b="1" dirty="0" err="1"/>
              <a:t>vars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D69F02-FBA7-4335-BB1E-7774535F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7" y="3067212"/>
            <a:ext cx="4772025" cy="5905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4DD86A-17B7-44FB-ABA6-43CB14AD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14" y="1749413"/>
            <a:ext cx="6496050" cy="44767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45B027-2C62-4EE2-8628-6FCCF745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876" y="2328070"/>
            <a:ext cx="4562475" cy="48577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675231-2D10-48CE-963A-81A52707B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876" y="3828059"/>
            <a:ext cx="4638675" cy="4572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E8068F-D613-4FE9-88CF-26916989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714" y="4638946"/>
            <a:ext cx="4133850" cy="4572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845922B-5164-4C62-BB72-FF3ED3D4E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02" y="4651652"/>
            <a:ext cx="4124325" cy="4191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67D59E-3DEB-40EE-938D-81E311AF6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714" y="5368492"/>
            <a:ext cx="3581772" cy="1340119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BEE637D-28BA-4DF1-A2B5-5AE56EC69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243" y="5682269"/>
            <a:ext cx="4314825" cy="5429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C27DB0-B6DB-4C13-BED7-A63650260C33}"/>
              </a:ext>
            </a:extLst>
          </p:cNvPr>
          <p:cNvCxnSpPr>
            <a:stCxn id="12" idx="3"/>
          </p:cNvCxnSpPr>
          <p:nvPr/>
        </p:nvCxnSpPr>
        <p:spPr>
          <a:xfrm flipV="1">
            <a:off x="2623768" y="2049517"/>
            <a:ext cx="319129" cy="17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9F6F106-3EAF-4DDA-8C8C-45D4CEDCCCC5}"/>
              </a:ext>
            </a:extLst>
          </p:cNvPr>
          <p:cNvCxnSpPr>
            <a:stCxn id="13" idx="3"/>
          </p:cNvCxnSpPr>
          <p:nvPr/>
        </p:nvCxnSpPr>
        <p:spPr>
          <a:xfrm flipV="1">
            <a:off x="2824295" y="3920359"/>
            <a:ext cx="412891" cy="25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5731C9A-FAC9-4C84-B13B-CEA4C9FB3476}"/>
              </a:ext>
            </a:extLst>
          </p:cNvPr>
          <p:cNvCxnSpPr>
            <a:stCxn id="13" idx="3"/>
          </p:cNvCxnSpPr>
          <p:nvPr/>
        </p:nvCxnSpPr>
        <p:spPr>
          <a:xfrm>
            <a:off x="2824295" y="4172424"/>
            <a:ext cx="433912" cy="11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doblada 41">
            <a:extLst>
              <a:ext uri="{FF2B5EF4-FFF2-40B4-BE49-F238E27FC236}">
                <a16:creationId xmlns:a16="http://schemas.microsoft.com/office/drawing/2014/main" id="{2431BC60-5A74-41EF-98D4-DBF8145A4F6D}"/>
              </a:ext>
            </a:extLst>
          </p:cNvPr>
          <p:cNvSpPr/>
          <p:nvPr/>
        </p:nvSpPr>
        <p:spPr>
          <a:xfrm rot="5400000">
            <a:off x="9907472" y="1747347"/>
            <a:ext cx="442053" cy="471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doblada 42">
            <a:extLst>
              <a:ext uri="{FF2B5EF4-FFF2-40B4-BE49-F238E27FC236}">
                <a16:creationId xmlns:a16="http://schemas.microsoft.com/office/drawing/2014/main" id="{6D70F084-B4A5-4F3E-AA0D-7AE6F140297F}"/>
              </a:ext>
            </a:extLst>
          </p:cNvPr>
          <p:cNvSpPr/>
          <p:nvPr/>
        </p:nvSpPr>
        <p:spPr>
          <a:xfrm rot="5400000">
            <a:off x="8161142" y="3274728"/>
            <a:ext cx="442053" cy="471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640C848-52DB-440E-9CAF-83667015414D}"/>
              </a:ext>
            </a:extLst>
          </p:cNvPr>
          <p:cNvSpPr/>
          <p:nvPr/>
        </p:nvSpPr>
        <p:spPr>
          <a:xfrm>
            <a:off x="7321700" y="4761981"/>
            <a:ext cx="375760" cy="18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3E13AA36-3C9C-4B39-A2A9-5681410AEE8A}"/>
              </a:ext>
            </a:extLst>
          </p:cNvPr>
          <p:cNvSpPr/>
          <p:nvPr/>
        </p:nvSpPr>
        <p:spPr>
          <a:xfrm>
            <a:off x="6899569" y="583997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BEC798A-6ABF-47F0-8D79-FDB63192209C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5" y="5953730"/>
            <a:ext cx="188285" cy="8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8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21" y="0"/>
            <a:ext cx="2751358" cy="863341"/>
          </a:xfrm>
        </p:spPr>
        <p:txBody>
          <a:bodyPr>
            <a:normAutofit/>
          </a:bodyPr>
          <a:lstStyle/>
          <a:p>
            <a:r>
              <a:rPr lang="es-ES" sz="4400" dirty="0"/>
              <a:t>Estilo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280760" y="2252719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space(s) after "if".</a:t>
            </a:r>
          </a:p>
          <a:p>
            <a:pPr latinLnBrk="1"/>
            <a:r>
              <a:rPr lang="en-US" b="1" dirty="0"/>
              <a:t>(keyword-spacing)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267857" y="4094349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Trailing spaces not allowed. </a:t>
            </a:r>
            <a:r>
              <a:rPr lang="en-US" b="1" dirty="0"/>
              <a:t>(no-trailing-spaces)</a:t>
            </a:r>
            <a:endParaRPr lang="es-E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2" y="5513826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Missing semicolon. </a:t>
            </a:r>
            <a:r>
              <a:rPr lang="en-US" b="1" dirty="0"/>
              <a:t>(semi)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1028147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1025333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1031905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6D2F89-47D9-442B-9C76-95EDA1E2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47" y="1677589"/>
            <a:ext cx="2038350" cy="6953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CA0A35-46D7-4460-AE90-626F9E57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81" y="1618234"/>
            <a:ext cx="1933575" cy="7429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818ACA-548E-43F3-9383-F03D6273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70" y="2633670"/>
            <a:ext cx="3537103" cy="776039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C9F48CA-4A01-4AD6-8E06-78B387E71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255" y="2714384"/>
            <a:ext cx="4114800" cy="6953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E7342DC-55C5-4980-9552-A8C6DEE5B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609" y="3964818"/>
            <a:ext cx="1695450" cy="7429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25E38FA-CB2E-46E7-A93D-A9C7593C6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255" y="4004098"/>
            <a:ext cx="1447800" cy="5334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C234AC3-619E-4573-8319-40F56C3E7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204" y="5000549"/>
            <a:ext cx="2914650" cy="138112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110439D-F5F6-40DA-A00A-B6A558E3D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7473" y="5000549"/>
            <a:ext cx="3057525" cy="14573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41E9EECA-B9E0-4E62-9575-697D91E7A60C}"/>
              </a:ext>
            </a:extLst>
          </p:cNvPr>
          <p:cNvSpPr/>
          <p:nvPr/>
        </p:nvSpPr>
        <p:spPr>
          <a:xfrm>
            <a:off x="6660318" y="189881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07BA8D1-7E63-40EB-AB20-CA2CABCC1150}"/>
              </a:ext>
            </a:extLst>
          </p:cNvPr>
          <p:cNvSpPr/>
          <p:nvPr/>
        </p:nvSpPr>
        <p:spPr>
          <a:xfrm>
            <a:off x="6990910" y="2859234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9DF4DBED-49F0-4CC6-B3B3-ECF603149A35}"/>
              </a:ext>
            </a:extLst>
          </p:cNvPr>
          <p:cNvSpPr/>
          <p:nvPr/>
        </p:nvSpPr>
        <p:spPr>
          <a:xfrm>
            <a:off x="6839497" y="418527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0829A9D6-1A60-4C70-8C31-D5C6BDFC651C}"/>
              </a:ext>
            </a:extLst>
          </p:cNvPr>
          <p:cNvSpPr/>
          <p:nvPr/>
        </p:nvSpPr>
        <p:spPr>
          <a:xfrm>
            <a:off x="6910603" y="5577357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E3B0005-C5E3-4609-A748-2D7BE9833376}"/>
              </a:ext>
            </a:extLst>
          </p:cNvPr>
          <p:cNvCxnSpPr>
            <a:stCxn id="12" idx="3"/>
          </p:cNvCxnSpPr>
          <p:nvPr/>
        </p:nvCxnSpPr>
        <p:spPr>
          <a:xfrm flipV="1">
            <a:off x="2623768" y="2025251"/>
            <a:ext cx="1054853" cy="68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A75F98-62AA-43CF-9C7F-DD3D8AD1526E}"/>
              </a:ext>
            </a:extLst>
          </p:cNvPr>
          <p:cNvCxnSpPr>
            <a:stCxn id="12" idx="3"/>
          </p:cNvCxnSpPr>
          <p:nvPr/>
        </p:nvCxnSpPr>
        <p:spPr>
          <a:xfrm>
            <a:off x="2623768" y="2714384"/>
            <a:ext cx="367965" cy="23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F4FBF0C-6FFF-4216-8C92-40E429708169}"/>
              </a:ext>
            </a:extLst>
          </p:cNvPr>
          <p:cNvCxnSpPr>
            <a:stCxn id="13" idx="3"/>
          </p:cNvCxnSpPr>
          <p:nvPr/>
        </p:nvCxnSpPr>
        <p:spPr>
          <a:xfrm flipV="1">
            <a:off x="2814380" y="4336293"/>
            <a:ext cx="1443002" cy="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1AA06F8-FBF7-41EE-8F55-9610A5065876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5" y="5691110"/>
            <a:ext cx="380315" cy="1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7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424" y="-66155"/>
            <a:ext cx="3047152" cy="863341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Comentarios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6391E3-2686-4789-AC0E-A66E1BBB36EC}"/>
              </a:ext>
            </a:extLst>
          </p:cNvPr>
          <p:cNvSpPr txBox="1"/>
          <p:nvPr/>
        </p:nvSpPr>
        <p:spPr>
          <a:xfrm>
            <a:off x="397689" y="1524294"/>
            <a:ext cx="23430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 or tab after '/*' in comment. (spaced-comment)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A0BE0C-4090-4872-8664-288B0D91FF48}"/>
              </a:ext>
            </a:extLst>
          </p:cNvPr>
          <p:cNvSpPr txBox="1"/>
          <p:nvPr/>
        </p:nvSpPr>
        <p:spPr>
          <a:xfrm>
            <a:off x="310814" y="2781918"/>
            <a:ext cx="25465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/>
              <a:t>Expected space or tab after '//' in comment. (spaced-comment)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0D829-C63E-41E4-A0B1-C5F9B817A3D5}"/>
              </a:ext>
            </a:extLst>
          </p:cNvPr>
          <p:cNvSpPr txBox="1"/>
          <p:nvPr/>
        </p:nvSpPr>
        <p:spPr>
          <a:xfrm>
            <a:off x="295931" y="4735008"/>
            <a:ext cx="2546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Missing semicolon. </a:t>
            </a:r>
            <a:r>
              <a:rPr lang="en-US" b="1" dirty="0"/>
              <a:t>(semi)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CA90B1-A00B-45AA-A239-6BCAAEC25264}"/>
              </a:ext>
            </a:extLst>
          </p:cNvPr>
          <p:cNvSpPr txBox="1"/>
          <p:nvPr/>
        </p:nvSpPr>
        <p:spPr>
          <a:xfrm>
            <a:off x="599306" y="902025"/>
            <a:ext cx="170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Documentación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1B1230-4857-4448-93BE-55338531C74A}"/>
              </a:ext>
            </a:extLst>
          </p:cNvPr>
          <p:cNvSpPr txBox="1"/>
          <p:nvPr/>
        </p:nvSpPr>
        <p:spPr>
          <a:xfrm>
            <a:off x="4257382" y="899211"/>
            <a:ext cx="87395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Errores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A16489-0CE3-4D6A-B034-F24C1A8DE8D2}"/>
              </a:ext>
            </a:extLst>
          </p:cNvPr>
          <p:cNvSpPr txBox="1"/>
          <p:nvPr/>
        </p:nvSpPr>
        <p:spPr>
          <a:xfrm>
            <a:off x="8792733" y="905783"/>
            <a:ext cx="10070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Solución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95C1C-E510-4631-A5AE-24C8D7E1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84" y="1699302"/>
            <a:ext cx="1695450" cy="4381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9B9CB9-F405-4EFB-95B9-F721FF44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590" y="1699302"/>
            <a:ext cx="1733550" cy="39052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A41D52-DC90-4032-B106-B60D72F7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884" y="2827756"/>
            <a:ext cx="1457325" cy="4572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48F714-C92A-46B9-9CE2-A924CAA24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590" y="2794652"/>
            <a:ext cx="1543050" cy="3810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64F4F9-C975-4494-A978-003B68A08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884" y="3457561"/>
            <a:ext cx="1600200" cy="4762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F0AB53-A4F6-475B-AF93-4A4996A0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640" y="3457397"/>
            <a:ext cx="1524000" cy="43815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E7932EC-35EE-484B-ADFF-C8653334F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948" y="4425842"/>
            <a:ext cx="3584782" cy="136714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24E5F8-3E6E-4E8A-A670-CE11FD8ED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249" y="4393387"/>
            <a:ext cx="3584782" cy="206301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D3999559-FFA1-494C-991C-CD94EF94EF8F}"/>
              </a:ext>
            </a:extLst>
          </p:cNvPr>
          <p:cNvSpPr/>
          <p:nvPr/>
        </p:nvSpPr>
        <p:spPr>
          <a:xfrm>
            <a:off x="6591808" y="1837706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EE15294D-8882-4B5B-B6F6-FCFF87C966B5}"/>
              </a:ext>
            </a:extLst>
          </p:cNvPr>
          <p:cNvSpPr/>
          <p:nvPr/>
        </p:nvSpPr>
        <p:spPr>
          <a:xfrm>
            <a:off x="6591807" y="2878226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B54C1A3B-7746-41F5-B777-D276AE595551}"/>
              </a:ext>
            </a:extLst>
          </p:cNvPr>
          <p:cNvSpPr/>
          <p:nvPr/>
        </p:nvSpPr>
        <p:spPr>
          <a:xfrm>
            <a:off x="6591807" y="3562718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956E38D0-5C1A-4556-AEEF-BA68BC7A6A1A}"/>
              </a:ext>
            </a:extLst>
          </p:cNvPr>
          <p:cNvSpPr/>
          <p:nvPr/>
        </p:nvSpPr>
        <p:spPr>
          <a:xfrm>
            <a:off x="7227486" y="5153832"/>
            <a:ext cx="459307" cy="2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1B2001-C678-4172-B5DB-5447C8B6C381}"/>
              </a:ext>
            </a:extLst>
          </p:cNvPr>
          <p:cNvCxnSpPr>
            <a:stCxn id="12" idx="3"/>
          </p:cNvCxnSpPr>
          <p:nvPr/>
        </p:nvCxnSpPr>
        <p:spPr>
          <a:xfrm flipV="1">
            <a:off x="2740697" y="1951459"/>
            <a:ext cx="843331" cy="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A7A3716-585E-4CC7-B1EA-BE87C05907FB}"/>
              </a:ext>
            </a:extLst>
          </p:cNvPr>
          <p:cNvCxnSpPr>
            <a:stCxn id="13" idx="3"/>
          </p:cNvCxnSpPr>
          <p:nvPr/>
        </p:nvCxnSpPr>
        <p:spPr>
          <a:xfrm flipV="1">
            <a:off x="2857337" y="3056356"/>
            <a:ext cx="726691" cy="18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55F6E65-C246-4FE2-805C-9590844B5435}"/>
              </a:ext>
            </a:extLst>
          </p:cNvPr>
          <p:cNvCxnSpPr>
            <a:stCxn id="13" idx="3"/>
          </p:cNvCxnSpPr>
          <p:nvPr/>
        </p:nvCxnSpPr>
        <p:spPr>
          <a:xfrm>
            <a:off x="2857337" y="3243583"/>
            <a:ext cx="653118" cy="42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F2F8C67-5326-4B06-9C7B-9265CB99AAD7}"/>
              </a:ext>
            </a:extLst>
          </p:cNvPr>
          <p:cNvCxnSpPr>
            <a:stCxn id="16" idx="3"/>
          </p:cNvCxnSpPr>
          <p:nvPr/>
        </p:nvCxnSpPr>
        <p:spPr>
          <a:xfrm flipV="1">
            <a:off x="2842454" y="5025357"/>
            <a:ext cx="319908" cy="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7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1" grpId="0" animBg="1"/>
      <p:bldP spid="33" grpId="0" animBg="1"/>
      <p:bldP spid="34" grpId="0" animBg="1"/>
      <p:bldP spid="32" grpId="0" animBg="1"/>
      <p:bldP spid="35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73CA-B520-4D74-AD59-D5DAB87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563" y="2660198"/>
            <a:ext cx="3856873" cy="1537603"/>
          </a:xfrm>
        </p:spPr>
        <p:txBody>
          <a:bodyPr>
            <a:normAutofit/>
          </a:bodyPr>
          <a:lstStyle/>
          <a:p>
            <a:r>
              <a:rPr lang="es-ES" sz="7200" dirty="0"/>
              <a:t>Fin</a:t>
            </a:r>
            <a:endParaRPr lang="es-ES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68403DD-C6AC-4236-9F5E-1A922E0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C099561-98AA-4EAC-BEDE-26CAE85C2469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94007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75" y="559538"/>
            <a:ext cx="2534050" cy="1164432"/>
          </a:xfrm>
        </p:spPr>
        <p:txBody>
          <a:bodyPr>
            <a:normAutofit/>
          </a:bodyPr>
          <a:lstStyle/>
          <a:p>
            <a:r>
              <a:rPr lang="es-ES" sz="4800" dirty="0"/>
              <a:t>¿</a:t>
            </a:r>
            <a:r>
              <a:rPr lang="es-ES" sz="6000" dirty="0" err="1"/>
              <a:t>Lint</a:t>
            </a:r>
            <a:r>
              <a:rPr lang="es-ES" sz="4800" dirty="0"/>
              <a:t>?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E316B-9CDD-4CD3-86CA-7A751718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64" y="3668110"/>
            <a:ext cx="9001071" cy="19233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Los </a:t>
            </a:r>
            <a:r>
              <a:rPr lang="es-ES" b="1" dirty="0"/>
              <a:t>analizadores de código</a:t>
            </a:r>
            <a:r>
              <a:rPr lang="es-ES" dirty="0"/>
              <a:t> son herramientas que realizan la lectura del código fuente y devuelve observaciones o puntos en los que tu código puede mejorarse desde la percepción de buenas prácticas de programación y código limpio. 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595464" y="1963080"/>
            <a:ext cx="9001071" cy="146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Lint</a:t>
            </a:r>
            <a:r>
              <a:rPr lang="es-ES" dirty="0"/>
              <a:t> es una herramienta que generalmente funciona realizando un análisis estático del código fuente, es un </a:t>
            </a:r>
            <a:r>
              <a:rPr lang="es-ES" b="1" dirty="0"/>
              <a:t>analizador de código</a:t>
            </a:r>
            <a:r>
              <a:rPr lang="es-E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</p:spTree>
    <p:extLst>
      <p:ext uri="{BB962C8B-B14F-4D97-AF65-F5344CB8AC3E}">
        <p14:creationId xmlns:p14="http://schemas.microsoft.com/office/powerpoint/2010/main" val="23729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75" y="559538"/>
            <a:ext cx="2696432" cy="1164432"/>
          </a:xfrm>
        </p:spPr>
        <p:txBody>
          <a:bodyPr>
            <a:normAutofit/>
          </a:bodyPr>
          <a:lstStyle/>
          <a:p>
            <a:r>
              <a:rPr lang="es-ES" sz="6000" dirty="0"/>
              <a:t>Origen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595463" y="4224688"/>
            <a:ext cx="9001071" cy="1242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 </a:t>
            </a:r>
            <a:r>
              <a:rPr lang="es-ES" dirty="0"/>
              <a:t>Fue acuñado en 1977 por </a:t>
            </a:r>
            <a:r>
              <a:rPr lang="es-ES" b="1" dirty="0"/>
              <a:t>Stephen C. Johnson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C810F1-72DE-4FCC-B82A-8E162920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EC8521-312D-4343-A2B0-6C2639315BA1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3199FFA-F382-40CB-B16C-E8191B9AF531}"/>
              </a:ext>
            </a:extLst>
          </p:cNvPr>
          <p:cNvSpPr txBox="1">
            <a:spLocks/>
          </p:cNvSpPr>
          <p:nvPr/>
        </p:nvSpPr>
        <p:spPr>
          <a:xfrm>
            <a:off x="1595464" y="1723970"/>
            <a:ext cx="9001071" cy="24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Originalmente</a:t>
            </a:r>
            <a:r>
              <a:rPr lang="en-US" dirty="0"/>
              <a:t> </a:t>
            </a:r>
            <a:r>
              <a:rPr lang="en-US" b="1" dirty="0"/>
              <a:t>lint</a:t>
            </a:r>
            <a:r>
              <a:rPr lang="en-US" dirty="0"/>
              <a:t> era el nombre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s-ES" dirty="0"/>
              <a:t>programación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sospechoso</a:t>
            </a:r>
            <a:r>
              <a:rPr lang="en-US" dirty="0"/>
              <a:t>, </a:t>
            </a:r>
            <a:r>
              <a:rPr lang="en-US" dirty="0" err="1"/>
              <a:t>confuso</a:t>
            </a:r>
            <a:r>
              <a:rPr lang="en-US" dirty="0"/>
              <a:t> o incompatible entre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arquitecturas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C</a:t>
            </a:r>
            <a:r>
              <a:rPr lang="es-ES" dirty="0"/>
              <a:t>; es decir, errores de programación que escapan al habitual análisis sintáctico que hace el compilador.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628" y="193565"/>
            <a:ext cx="3747466" cy="1164432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Tipos de </a:t>
            </a:r>
            <a:r>
              <a:rPr lang="es-ES" sz="4800" dirty="0" err="1"/>
              <a:t>linter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2369028" y="1569815"/>
            <a:ext cx="7506495" cy="769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Lo mas normal es que haya un </a:t>
            </a:r>
            <a:r>
              <a:rPr lang="es-ES" b="1" dirty="0" err="1"/>
              <a:t>linter</a:t>
            </a:r>
            <a:r>
              <a:rPr lang="es-ES" dirty="0"/>
              <a:t> para cada lenguaje, también hay </a:t>
            </a:r>
            <a:r>
              <a:rPr lang="es-ES" b="1" dirty="0" err="1"/>
              <a:t>linters</a:t>
            </a:r>
            <a:r>
              <a:rPr lang="es-ES" dirty="0"/>
              <a:t> para </a:t>
            </a:r>
            <a:r>
              <a:rPr lang="es-ES" dirty="0" err="1"/>
              <a:t>frameworks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F5A8832-369D-4B63-BA1E-ED5A3C2B2510}"/>
              </a:ext>
            </a:extLst>
          </p:cNvPr>
          <p:cNvSpPr txBox="1">
            <a:spLocks/>
          </p:cNvSpPr>
          <p:nvPr/>
        </p:nvSpPr>
        <p:spPr>
          <a:xfrm>
            <a:off x="2369028" y="2599926"/>
            <a:ext cx="2214939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CoffeeScript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Lua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Swift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A6E5FB-6144-4472-9DDA-A80728A4BBAE}"/>
              </a:ext>
            </a:extLst>
          </p:cNvPr>
          <p:cNvSpPr txBox="1">
            <a:spLocks/>
          </p:cNvSpPr>
          <p:nvPr/>
        </p:nvSpPr>
        <p:spPr>
          <a:xfrm>
            <a:off x="4835852" y="2599925"/>
            <a:ext cx="2091884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GraphQL</a:t>
            </a:r>
            <a:r>
              <a:rPr lang="es-E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Vue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PHP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42E56AF-D4AC-4A76-A38C-D6011899AB62}"/>
              </a:ext>
            </a:extLst>
          </p:cNvPr>
          <p:cNvSpPr txBox="1">
            <a:spLocks/>
          </p:cNvSpPr>
          <p:nvPr/>
        </p:nvSpPr>
        <p:spPr>
          <a:xfrm>
            <a:off x="7179622" y="2599925"/>
            <a:ext cx="2091884" cy="34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React</a:t>
            </a:r>
            <a:r>
              <a:rPr lang="es-E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Haskell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TypeScript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1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BC810F1-72DE-4FCC-B82A-8E162920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EC8521-312D-4343-A2B0-6C2639315BA1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3199FFA-F382-40CB-B16C-E8191B9AF531}"/>
              </a:ext>
            </a:extLst>
          </p:cNvPr>
          <p:cNvSpPr txBox="1">
            <a:spLocks/>
          </p:cNvSpPr>
          <p:nvPr/>
        </p:nvSpPr>
        <p:spPr>
          <a:xfrm>
            <a:off x="1595464" y="1118370"/>
            <a:ext cx="9001071" cy="312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Google, como otras tantas empresas, ha desarrollado su guía de estilo.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incluye sus estándares de codificación para el código fuente de programación de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Google ofrece el archivo </a:t>
            </a:r>
            <a:r>
              <a:rPr lang="es-ES" b="1" dirty="0" err="1"/>
              <a:t>ESLint</a:t>
            </a:r>
            <a:r>
              <a:rPr lang="es-ES" dirty="0"/>
              <a:t> para que puedas añadirlo a tu proyecto, este archivo es publico y se puede encontrar en sus repositorios.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4159D8-DEF6-492D-B1B2-3B4E5A931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b="5016"/>
          <a:stretch/>
        </p:blipFill>
        <p:spPr>
          <a:xfrm>
            <a:off x="2110124" y="4241631"/>
            <a:ext cx="8170775" cy="2095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44C22F-5652-4E7A-AEAE-25751BEB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071" y="163424"/>
            <a:ext cx="2914879" cy="9549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59B8B6-5DE8-414A-9914-8D92031BE50F}"/>
              </a:ext>
            </a:extLst>
          </p:cNvPr>
          <p:cNvSpPr txBox="1"/>
          <p:nvPr/>
        </p:nvSpPr>
        <p:spPr>
          <a:xfrm>
            <a:off x="2253280" y="6386799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https://github.com/google/eslint-config-google</a:t>
            </a:r>
          </a:p>
        </p:txBody>
      </p:sp>
    </p:spTree>
    <p:extLst>
      <p:ext uri="{BB962C8B-B14F-4D97-AF65-F5344CB8AC3E}">
        <p14:creationId xmlns:p14="http://schemas.microsoft.com/office/powerpoint/2010/main" val="360176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93" y="199703"/>
            <a:ext cx="2990414" cy="769610"/>
          </a:xfrm>
        </p:spPr>
        <p:txBody>
          <a:bodyPr>
            <a:normAutofit/>
          </a:bodyPr>
          <a:lstStyle/>
          <a:p>
            <a:r>
              <a:rPr lang="es-ES" sz="4400" dirty="0"/>
              <a:t>Requisitos</a:t>
            </a:r>
            <a:endParaRPr lang="en-US" sz="4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952496" y="1169003"/>
            <a:ext cx="8126923" cy="769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necesitan diferentes programas para poder utilizar un </a:t>
            </a:r>
            <a:r>
              <a:rPr lang="es-ES" b="1" dirty="0" err="1"/>
              <a:t>linter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2052" name="Picture 4" descr="Image result for nodejs logo">
            <a:extLst>
              <a:ext uri="{FF2B5EF4-FFF2-40B4-BE49-F238E27FC236}">
                <a16:creationId xmlns:a16="http://schemas.microsoft.com/office/drawing/2014/main" id="{4CF63910-82DA-4DFA-997A-7DC355C6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26" y="4082633"/>
            <a:ext cx="797771" cy="4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pm logo">
            <a:extLst>
              <a:ext uri="{FF2B5EF4-FFF2-40B4-BE49-F238E27FC236}">
                <a16:creationId xmlns:a16="http://schemas.microsoft.com/office/drawing/2014/main" id="{00C8DC85-ECAD-4639-9460-AC7E6AFF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5" y="4908631"/>
            <a:ext cx="789934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visual studio code logo">
            <a:extLst>
              <a:ext uri="{FF2B5EF4-FFF2-40B4-BE49-F238E27FC236}">
                <a16:creationId xmlns:a16="http://schemas.microsoft.com/office/drawing/2014/main" id="{FEE48A77-A6F9-4F45-AE67-CBD38001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79" y="2303813"/>
            <a:ext cx="761318" cy="7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ide atom logo">
            <a:extLst>
              <a:ext uri="{FF2B5EF4-FFF2-40B4-BE49-F238E27FC236}">
                <a16:creationId xmlns:a16="http://schemas.microsoft.com/office/drawing/2014/main" id="{AD98F7F0-03DB-4C55-92BC-66D0BB84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79" y="3219435"/>
            <a:ext cx="725922" cy="66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817CA72-599C-42E9-A347-46D869BF4FD6}"/>
              </a:ext>
            </a:extLst>
          </p:cNvPr>
          <p:cNvSpPr txBox="1"/>
          <p:nvPr/>
        </p:nvSpPr>
        <p:spPr>
          <a:xfrm>
            <a:off x="4071153" y="2544764"/>
            <a:ext cx="101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VS </a:t>
            </a:r>
            <a:r>
              <a:rPr lang="es-ES" b="1" dirty="0" err="1"/>
              <a:t>Code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7CDDB0-2E2F-4ABF-944E-A9B9A07EDB43}"/>
              </a:ext>
            </a:extLst>
          </p:cNvPr>
          <p:cNvSpPr txBox="1"/>
          <p:nvPr/>
        </p:nvSpPr>
        <p:spPr>
          <a:xfrm>
            <a:off x="4071153" y="33673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Atom</a:t>
            </a:r>
            <a:endParaRPr lang="es-ES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5A9E56-88E1-40D2-9602-58F8DE6B95C0}"/>
              </a:ext>
            </a:extLst>
          </p:cNvPr>
          <p:cNvSpPr txBox="1"/>
          <p:nvPr/>
        </p:nvSpPr>
        <p:spPr>
          <a:xfrm>
            <a:off x="4072864" y="41022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NodeJS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516C62-2A1C-4A89-896D-4E342DABE0CA}"/>
              </a:ext>
            </a:extLst>
          </p:cNvPr>
          <p:cNvSpPr txBox="1"/>
          <p:nvPr/>
        </p:nvSpPr>
        <p:spPr>
          <a:xfrm>
            <a:off x="4071153" y="48489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NPM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9E500C-964D-4311-B395-09FC60DDAC0D}"/>
              </a:ext>
            </a:extLst>
          </p:cNvPr>
          <p:cNvSpPr txBox="1"/>
          <p:nvPr/>
        </p:nvSpPr>
        <p:spPr>
          <a:xfrm>
            <a:off x="6823641" y="2138303"/>
            <a:ext cx="279502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Importante, cada uno de estos paquetes puede implicar la instalación de otros paquetes.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EDEEDB-8348-4B90-9C54-67F16C56F18A}"/>
              </a:ext>
            </a:extLst>
          </p:cNvPr>
          <p:cNvSpPr txBox="1"/>
          <p:nvPr/>
        </p:nvSpPr>
        <p:spPr>
          <a:xfrm>
            <a:off x="6823641" y="3937234"/>
            <a:ext cx="279502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las versiones nuevas de </a:t>
            </a:r>
            <a:r>
              <a:rPr lang="es-ES" b="1" dirty="0" err="1"/>
              <a:t>NodeJS</a:t>
            </a:r>
            <a:r>
              <a:rPr lang="es-ES" dirty="0"/>
              <a:t>, en la instalación ya se encarga de añadir el paquete </a:t>
            </a:r>
            <a:r>
              <a:rPr lang="es-ES" b="1" dirty="0"/>
              <a:t>NPM</a:t>
            </a:r>
            <a:r>
              <a:rPr lang="es-ES" dirty="0"/>
              <a:t>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45A2C0-E55D-4231-BB02-DEDF8432580D}"/>
              </a:ext>
            </a:extLst>
          </p:cNvPr>
          <p:cNvSpPr txBox="1"/>
          <p:nvPr/>
        </p:nvSpPr>
        <p:spPr>
          <a:xfrm>
            <a:off x="1952496" y="2869624"/>
            <a:ext cx="5229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IDE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F2C6329-26FB-4E91-9376-7BDFA3F6B4B8}"/>
              </a:ext>
            </a:extLst>
          </p:cNvPr>
          <p:cNvCxnSpPr>
            <a:cxnSpLocks/>
            <a:stCxn id="24" idx="3"/>
            <a:endCxn id="2058" idx="1"/>
          </p:cNvCxnSpPr>
          <p:nvPr/>
        </p:nvCxnSpPr>
        <p:spPr>
          <a:xfrm flipV="1">
            <a:off x="2475396" y="2684472"/>
            <a:ext cx="524783" cy="3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242FE7-51C3-43A6-AFA0-9FF9C766F09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475396" y="3054290"/>
            <a:ext cx="464120" cy="33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5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769610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1. 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r>
              <a:rPr lang="es-ES" b="1" dirty="0"/>
              <a:t> </a:t>
            </a:r>
            <a:r>
              <a:rPr lang="es-ES" dirty="0"/>
              <a:t>=&gt; crea un </a:t>
            </a:r>
            <a:r>
              <a:rPr lang="es-ES" b="1" dirty="0" err="1"/>
              <a:t>package.json</a:t>
            </a:r>
            <a:r>
              <a:rPr lang="es-ES" dirty="0"/>
              <a:t>, donde irá la información de nuestro proyecto.</a:t>
            </a:r>
          </a:p>
          <a:p>
            <a:pPr marL="457200" lvl="1" indent="0">
              <a:buNone/>
            </a:pPr>
            <a:r>
              <a:rPr lang="es-ES" dirty="0"/>
              <a:t>A- Pedirá al usuario añadir información sobre el proyecto.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0AB13C-0E14-4FBF-9146-17A27A36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57" y="2766010"/>
            <a:ext cx="5381625" cy="1714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B5A50D-37FB-42B9-9EC2-C1BD17F3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79" y="4951963"/>
            <a:ext cx="2800350" cy="1771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2A119D-0D10-4271-B185-2D58BE9CE99B}"/>
              </a:ext>
            </a:extLst>
          </p:cNvPr>
          <p:cNvSpPr txBox="1"/>
          <p:nvPr/>
        </p:nvSpPr>
        <p:spPr>
          <a:xfrm>
            <a:off x="1268057" y="224921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npm</a:t>
            </a:r>
            <a:r>
              <a:rPr lang="es-ES" b="1" dirty="0"/>
              <a:t> </a:t>
            </a:r>
            <a:r>
              <a:rPr lang="es-ES" sz="2400" b="1" dirty="0" err="1"/>
              <a:t>init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4899F9-4FDE-461D-B027-8DF4A2BED679}"/>
              </a:ext>
            </a:extLst>
          </p:cNvPr>
          <p:cNvSpPr txBox="1"/>
          <p:nvPr/>
        </p:nvSpPr>
        <p:spPr>
          <a:xfrm>
            <a:off x="2718479" y="458263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Introducir información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B7CEAF-F56E-46B9-B559-C34B6E34B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2777191"/>
            <a:ext cx="4158729" cy="367921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9D55160-2574-4B3D-985F-C02ED8A05302}"/>
              </a:ext>
            </a:extLst>
          </p:cNvPr>
          <p:cNvSpPr txBox="1"/>
          <p:nvPr/>
        </p:nvSpPr>
        <p:spPr>
          <a:xfrm>
            <a:off x="7588271" y="224921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package.json</a:t>
            </a:r>
            <a:endParaRPr lang="es-ES" b="1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A619D9F-3D79-47C2-A903-F146C3890166}"/>
              </a:ext>
            </a:extLst>
          </p:cNvPr>
          <p:cNvSpPr/>
          <p:nvPr/>
        </p:nvSpPr>
        <p:spPr>
          <a:xfrm>
            <a:off x="5865658" y="6070270"/>
            <a:ext cx="1250732" cy="32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3DA1CC9-41C5-42C8-92EE-B42313AA54AD}"/>
              </a:ext>
            </a:extLst>
          </p:cNvPr>
          <p:cNvSpPr/>
          <p:nvPr/>
        </p:nvSpPr>
        <p:spPr>
          <a:xfrm rot="10800000">
            <a:off x="5865658" y="4732836"/>
            <a:ext cx="658237" cy="729613"/>
          </a:xfrm>
          <a:prstGeom prst="bentArrow">
            <a:avLst>
              <a:gd name="adj1" fmla="val 25000"/>
              <a:gd name="adj2" fmla="val 3058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4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npm</a:t>
            </a:r>
            <a:r>
              <a:rPr lang="en-US" b="1" dirty="0"/>
              <a:t> install --save-dev </a:t>
            </a:r>
            <a:r>
              <a:rPr lang="en-US" b="1" dirty="0" err="1"/>
              <a:t>eslint</a:t>
            </a:r>
            <a:r>
              <a:rPr lang="en-US" b="1" dirty="0"/>
              <a:t> </a:t>
            </a:r>
            <a:r>
              <a:rPr lang="en-US" b="1" dirty="0" err="1"/>
              <a:t>eslint</a:t>
            </a:r>
            <a:r>
              <a:rPr lang="en-US" b="1" dirty="0"/>
              <a:t>-config-google</a:t>
            </a:r>
          </a:p>
          <a:p>
            <a:pPr marL="457200" lvl="1" indent="0">
              <a:buNone/>
            </a:pPr>
            <a:r>
              <a:rPr lang="es-ES" dirty="0"/>
              <a:t>A- Instalar </a:t>
            </a:r>
            <a:r>
              <a:rPr lang="es-ES" b="1" dirty="0" err="1"/>
              <a:t>ESLint</a:t>
            </a:r>
            <a:r>
              <a:rPr lang="es-ES" dirty="0"/>
              <a:t> y el archivo de configuración de Google para </a:t>
            </a:r>
            <a:r>
              <a:rPr lang="es-ES" b="1" dirty="0" err="1"/>
              <a:t>ESLint</a:t>
            </a:r>
            <a:endParaRPr lang="es-ES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39494A6-9C95-421A-A3C6-DB7D3DC4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4" y="2291642"/>
            <a:ext cx="8334375" cy="781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8A3234-2372-44ED-967E-3AB859BF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34" y="3429000"/>
            <a:ext cx="6686550" cy="1133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6533664-AC02-4B17-96AA-A2D6DF9853A7}"/>
              </a:ext>
            </a:extLst>
          </p:cNvPr>
          <p:cNvSpPr txBox="1"/>
          <p:nvPr/>
        </p:nvSpPr>
        <p:spPr>
          <a:xfrm>
            <a:off x="1410034" y="190210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instalación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94713C-3720-42EC-A02D-660A62CDD6FF}"/>
              </a:ext>
            </a:extLst>
          </p:cNvPr>
          <p:cNvSpPr txBox="1"/>
          <p:nvPr/>
        </p:nvSpPr>
        <p:spPr>
          <a:xfrm>
            <a:off x="1410034" y="305966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Instalación de paquetes finalizada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093098A-5007-48F1-A074-49552B3B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034" y="4931807"/>
            <a:ext cx="9001125" cy="13430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3A38F97-1564-4028-9F2A-E1E37F5156A8}"/>
              </a:ext>
            </a:extLst>
          </p:cNvPr>
          <p:cNvSpPr txBox="1"/>
          <p:nvPr/>
        </p:nvSpPr>
        <p:spPr>
          <a:xfrm>
            <a:off x="1410034" y="4562475"/>
            <a:ext cx="55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que la dependencia esta en </a:t>
            </a:r>
            <a:r>
              <a:rPr lang="es-ES" dirty="0" err="1"/>
              <a:t>package.json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56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6F01-761C-486C-92BF-AD0C789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18" y="0"/>
            <a:ext cx="3747466" cy="76961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Instalación</a:t>
            </a:r>
            <a:endParaRPr lang="en-US" sz="4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447F91-A720-471D-A09E-AB39E3D532D3}"/>
              </a:ext>
            </a:extLst>
          </p:cNvPr>
          <p:cNvSpPr txBox="1">
            <a:spLocks/>
          </p:cNvSpPr>
          <p:nvPr/>
        </p:nvSpPr>
        <p:spPr>
          <a:xfrm>
            <a:off x="1479530" y="607165"/>
            <a:ext cx="9486641" cy="147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Eslint</a:t>
            </a:r>
            <a:r>
              <a:rPr lang="en-US" b="1" dirty="0"/>
              <a:t> –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=&gt; </a:t>
            </a:r>
            <a:r>
              <a:rPr lang="en-US" dirty="0" err="1"/>
              <a:t>inicializar</a:t>
            </a:r>
            <a:r>
              <a:rPr lang="en-US" dirty="0"/>
              <a:t> el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proyeto</a:t>
            </a:r>
            <a:endParaRPr lang="en-US" dirty="0"/>
          </a:p>
          <a:p>
            <a:pPr marL="457200" lvl="1" indent="0">
              <a:buNone/>
            </a:pPr>
            <a:r>
              <a:rPr lang="es-ES" b="1" dirty="0"/>
              <a:t>A - </a:t>
            </a:r>
            <a:r>
              <a:rPr lang="es-ES" dirty="0"/>
              <a:t>Se puede crear un </a:t>
            </a:r>
            <a:r>
              <a:rPr lang="es-ES" b="1" dirty="0" err="1"/>
              <a:t>linter</a:t>
            </a:r>
            <a:r>
              <a:rPr lang="es-ES" dirty="0"/>
              <a:t> personal, o utilizar uno </a:t>
            </a:r>
            <a:r>
              <a:rPr lang="es-ES" b="1" dirty="0"/>
              <a:t>popular</a:t>
            </a:r>
            <a:r>
              <a:rPr lang="es-ES" dirty="0"/>
              <a:t>, como en nuestro caso el de </a:t>
            </a:r>
            <a:r>
              <a:rPr lang="es-ES" b="1" dirty="0"/>
              <a:t>Google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9022C2-65A6-47FF-A87F-A24CB58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99" y="6520934"/>
            <a:ext cx="3048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6824DE-36A3-4F8B-A8D9-E9A5A45DC7F5}"/>
              </a:ext>
            </a:extLst>
          </p:cNvPr>
          <p:cNvSpPr txBox="1"/>
          <p:nvPr/>
        </p:nvSpPr>
        <p:spPr>
          <a:xfrm>
            <a:off x="10280899" y="64886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emimontesdeoca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EE2CA7-CFE7-441F-996A-13B69628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43" y="2540181"/>
            <a:ext cx="4505325" cy="104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9203F4-1BCE-47D8-85C2-8E72CAF7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43" y="4508070"/>
            <a:ext cx="4505325" cy="1028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B5EB47-1FB9-4215-A40D-7F49A1D37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32" y="2584189"/>
            <a:ext cx="4505325" cy="12078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CEB205-C978-4842-BF45-410D4EDE06AF}"/>
              </a:ext>
            </a:extLst>
          </p:cNvPr>
          <p:cNvSpPr txBox="1"/>
          <p:nvPr/>
        </p:nvSpPr>
        <p:spPr>
          <a:xfrm>
            <a:off x="1310343" y="2170849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Configurar el archivo </a:t>
            </a:r>
            <a:r>
              <a:rPr lang="es-ES" dirty="0" err="1"/>
              <a:t>ESLint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C5F9DB4-F429-4E15-82C2-F85F6CFF2F8B}"/>
              </a:ext>
            </a:extLst>
          </p:cNvPr>
          <p:cNvSpPr txBox="1"/>
          <p:nvPr/>
        </p:nvSpPr>
        <p:spPr>
          <a:xfrm>
            <a:off x="1308778" y="4116648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Elegir el tipo de estilo que se quiere seguir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F8583C-600D-4980-A2A2-A1DAF1CDF323}"/>
              </a:ext>
            </a:extLst>
          </p:cNvPr>
          <p:cNvSpPr txBox="1"/>
          <p:nvPr/>
        </p:nvSpPr>
        <p:spPr>
          <a:xfrm>
            <a:off x="6376332" y="2174146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Elegir como guardar el archivo de configuración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EC667CA-EC90-475B-8139-DF1D3BCDD500}"/>
              </a:ext>
            </a:extLst>
          </p:cNvPr>
          <p:cNvSpPr txBox="1"/>
          <p:nvPr/>
        </p:nvSpPr>
        <p:spPr>
          <a:xfrm>
            <a:off x="6376332" y="4184785"/>
            <a:ext cx="534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4. Se crea el archivo </a:t>
            </a:r>
            <a:r>
              <a:rPr lang="es-ES" b="1" dirty="0"/>
              <a:t>.</a:t>
            </a:r>
            <a:r>
              <a:rPr lang="es-ES" b="1" dirty="0" err="1"/>
              <a:t>eslintrc.json</a:t>
            </a:r>
            <a:r>
              <a:rPr lang="es-ES" b="1" dirty="0"/>
              <a:t> </a:t>
            </a:r>
            <a:r>
              <a:rPr lang="es-ES" dirty="0"/>
              <a:t>con la configuración</a:t>
            </a:r>
          </a:p>
          <a:p>
            <a:r>
              <a:rPr lang="es-ES" dirty="0"/>
              <a:t>Introducido anteriormente.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CC41C-8C2C-4345-9174-DDF699C81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153" y="4831116"/>
            <a:ext cx="5280149" cy="1569543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E729A742-5252-4896-ABB9-0CDEA45DC8EE}"/>
              </a:ext>
            </a:extLst>
          </p:cNvPr>
          <p:cNvSpPr/>
          <p:nvPr/>
        </p:nvSpPr>
        <p:spPr>
          <a:xfrm>
            <a:off x="3563005" y="3745715"/>
            <a:ext cx="165912" cy="334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22D9ACAE-8D50-46D2-8741-BDE8FC02D87E}"/>
              </a:ext>
            </a:extLst>
          </p:cNvPr>
          <p:cNvSpPr/>
          <p:nvPr/>
        </p:nvSpPr>
        <p:spPr>
          <a:xfrm rot="1787523">
            <a:off x="5946989" y="3782079"/>
            <a:ext cx="257776" cy="597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907492E-4A05-40FC-9325-A697AFA1A4CB}"/>
              </a:ext>
            </a:extLst>
          </p:cNvPr>
          <p:cNvSpPr/>
          <p:nvPr/>
        </p:nvSpPr>
        <p:spPr>
          <a:xfrm>
            <a:off x="8755787" y="3903582"/>
            <a:ext cx="159424" cy="321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03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0" grpId="0"/>
      <p:bldP spid="21" grpId="0"/>
      <p:bldP spid="22" grpId="0"/>
      <p:bldP spid="12" grpId="0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331</TotalTime>
  <Words>606</Words>
  <Application>Microsoft Office PowerPoint</Application>
  <PresentationFormat>Panorámica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LINTER</vt:lpstr>
      <vt:lpstr>¿Lint?</vt:lpstr>
      <vt:lpstr>Origen</vt:lpstr>
      <vt:lpstr>Tipos de linter</vt:lpstr>
      <vt:lpstr>Presentación de PowerPoint</vt:lpstr>
      <vt:lpstr>Requisitos</vt:lpstr>
      <vt:lpstr>Instalación</vt:lpstr>
      <vt:lpstr>Instalación</vt:lpstr>
      <vt:lpstr>Instalación</vt:lpstr>
      <vt:lpstr>Instalación</vt:lpstr>
      <vt:lpstr>Ahora podemos ver como nuestro proyecto se llena de (más) errores.</vt:lpstr>
      <vt:lpstr>Variables</vt:lpstr>
      <vt:lpstr>Funciones</vt:lpstr>
      <vt:lpstr>Estilo</vt:lpstr>
      <vt:lpstr>Comentarios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LINTER</dc:title>
  <dc:creator>Emiliano Montesdeoca del Puerto</dc:creator>
  <cp:lastModifiedBy>Emiliano Montesdeoca del Puerto</cp:lastModifiedBy>
  <cp:revision>43</cp:revision>
  <dcterms:created xsi:type="dcterms:W3CDTF">2017-11-23T08:19:48Z</dcterms:created>
  <dcterms:modified xsi:type="dcterms:W3CDTF">2017-11-23T13:51:26Z</dcterms:modified>
</cp:coreProperties>
</file>