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1606" r:id="rId5"/>
    <p:sldId id="1600" r:id="rId6"/>
    <p:sldId id="1601" r:id="rId7"/>
    <p:sldId id="1607" r:id="rId8"/>
    <p:sldId id="262" r:id="rId9"/>
    <p:sldId id="1594" r:id="rId10"/>
    <p:sldId id="1605" r:id="rId11"/>
    <p:sldId id="1602" r:id="rId12"/>
    <p:sldId id="1603" r:id="rId13"/>
    <p:sldId id="1604" r:id="rId14"/>
    <p:sldId id="26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8"/>
    <a:srgbClr val="32355E"/>
    <a:srgbClr val="1E224E"/>
    <a:srgbClr val="D6522A"/>
    <a:srgbClr val="D6522B"/>
    <a:srgbClr val="D5512B"/>
    <a:srgbClr val="161E4E"/>
    <a:srgbClr val="D5522B"/>
    <a:srgbClr val="151D4E"/>
    <a:srgbClr val="D8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43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436" y="3405615"/>
            <a:ext cx="10702512" cy="768672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5400" b="0" spc="-50" baseline="0">
                <a:solidFill>
                  <a:schemeClr val="bg1"/>
                </a:solidFill>
                <a:latin typeface="Nunito Sans" pitchFamily="2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65515" y="4434955"/>
            <a:ext cx="5510213" cy="51244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55607B2-466D-41BF-ADFF-F49BD2F4E4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65516" y="5069136"/>
            <a:ext cx="5510213" cy="39857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B363627-6088-437F-A24A-ADAA49997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7436" y="4340528"/>
            <a:ext cx="1516208" cy="1516208"/>
          </a:xfrm>
          <a:prstGeom prst="ellipse">
            <a:avLst/>
          </a:prstGeom>
          <a:ln w="28575">
            <a:solidFill>
              <a:srgbClr val="004D88"/>
            </a:solidFill>
          </a:ln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E6E83-8F3C-44AD-BA77-D1425A233AF7}"/>
              </a:ext>
            </a:extLst>
          </p:cNvPr>
          <p:cNvSpPr txBox="1"/>
          <p:nvPr userDrawn="1"/>
        </p:nvSpPr>
        <p:spPr>
          <a:xfrm>
            <a:off x="319546" y="729514"/>
            <a:ext cx="79887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FFFFFF"/>
                </a:solidFill>
                <a:effectLst/>
                <a:latin typeface="Nunito Sans" pitchFamily="2" charset="0"/>
              </a:rPr>
              <a:t> BY THE COMMUNITY | FOR THE COMMUNITY</a:t>
            </a:r>
          </a:p>
          <a:p>
            <a:pPr algn="l"/>
            <a:endParaRPr lang="en-US" sz="1800" b="0" i="0" dirty="0">
              <a:solidFill>
                <a:srgbClr val="FFFFFF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4400" b="0" i="0" dirty="0">
                <a:solidFill>
                  <a:srgbClr val="FFFFFF"/>
                </a:solidFill>
                <a:effectLst/>
                <a:latin typeface="Nunito Sans" pitchFamily="2" charset="0"/>
              </a:rPr>
              <a:t>Global Azure, Pune 2025</a:t>
            </a:r>
            <a:endParaRPr lang="en-US" sz="1800" b="0" i="0" dirty="0">
              <a:solidFill>
                <a:srgbClr val="FFFFFF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103985"/>
            <a:ext cx="11647180" cy="82391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89" y="1140389"/>
            <a:ext cx="563967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189" y="1964300"/>
            <a:ext cx="5639670" cy="4171027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7698" y="1155394"/>
            <a:ext cx="563967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7698" y="1979305"/>
            <a:ext cx="5639670" cy="4156023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83010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10000"/>
            <a:lum/>
          </a:blip>
          <a:srcRect/>
          <a:stretch>
            <a:fillRect l="2000" t="-4000" r="-45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2790566" y="3773130"/>
            <a:ext cx="5724169" cy="1198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004D88"/>
                </a:solidFill>
                <a:latin typeface="Segoe UI" panose="020B0502040204020203" pitchFamily="34" charset="0"/>
                <a:ea typeface="Proxima Nova" charset="0"/>
                <a:cs typeface="Segoe UI" panose="020B0502040204020203" pitchFamily="34" charset="0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1A4DE-FB62-4A25-B881-68D39E475818}"/>
              </a:ext>
            </a:extLst>
          </p:cNvPr>
          <p:cNvSpPr txBox="1"/>
          <p:nvPr userDrawn="1"/>
        </p:nvSpPr>
        <p:spPr>
          <a:xfrm>
            <a:off x="290060" y="194210"/>
            <a:ext cx="2094274" cy="25622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0" spc="-50" baseline="0">
                <a:solidFill>
                  <a:srgbClr val="151D4E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b="0" dirty="0">
                <a:solidFill>
                  <a:srgbClr val="004D88"/>
                </a:solidFill>
                <a:latin typeface="Nunito Sans" pitchFamily="2" charset="0"/>
              </a:rPr>
              <a:t>Organized</a:t>
            </a:r>
            <a:r>
              <a:rPr lang="en-US" dirty="0">
                <a:solidFill>
                  <a:srgbClr val="004D88"/>
                </a:solidFill>
                <a:latin typeface="Nunito Sans" pitchFamily="2" charset="0"/>
              </a:rPr>
              <a:t>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94369-C1E7-4B0A-94B8-13016E9BC7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0" y="499336"/>
            <a:ext cx="740344" cy="664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A7B1B9-17D3-41AE-923C-313BBD28F56B}"/>
              </a:ext>
            </a:extLst>
          </p:cNvPr>
          <p:cNvSpPr txBox="1"/>
          <p:nvPr userDrawn="1"/>
        </p:nvSpPr>
        <p:spPr>
          <a:xfrm>
            <a:off x="1158772" y="483629"/>
            <a:ext cx="4163957" cy="6647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 b="0" spc="-50" baseline="0">
                <a:solidFill>
                  <a:srgbClr val="D83900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2400" dirty="0">
                <a:solidFill>
                  <a:srgbClr val="004D88"/>
                </a:solidFill>
              </a:rPr>
              <a:t>Pune Tech</a:t>
            </a:r>
          </a:p>
          <a:p>
            <a:r>
              <a:rPr lang="en-US" sz="2400" dirty="0">
                <a:solidFill>
                  <a:srgbClr val="004D88"/>
                </a:solidFill>
              </a:rPr>
              <a:t>Community</a:t>
            </a:r>
          </a:p>
        </p:txBody>
      </p:sp>
      <p:pic>
        <p:nvPicPr>
          <p:cNvPr id="4" name="Picture 3" descr="A blue and white logo with a world map&#10;&#10;AI-generated content may be incorrect.">
            <a:extLst>
              <a:ext uri="{FF2B5EF4-FFF2-40B4-BE49-F238E27FC236}">
                <a16:creationId xmlns:a16="http://schemas.microsoft.com/office/drawing/2014/main" id="{1062E464-62A5-D4EC-8499-19CD6DCA91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56" y="1954829"/>
            <a:ext cx="1956187" cy="19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bg>
      <p:bgPr>
        <a:blipFill dpi="0" rotWithShape="1">
          <a:blip r:embed="rId2">
            <a:alphaModFix amt="10000"/>
            <a:lum/>
          </a:blip>
          <a:srcRect/>
          <a:stretch>
            <a:fillRect l="-11000" t="-4000" r="-3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0E3ACD-7FA1-43FB-92AB-D2FC6B01A2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9060" y="885060"/>
            <a:ext cx="2139315" cy="2139315"/>
          </a:xfrm>
          <a:prstGeom prst="ellipse">
            <a:avLst/>
          </a:prstGeom>
          <a:ln w="28575">
            <a:solidFill>
              <a:srgbClr val="004D88"/>
            </a:solidFill>
          </a:ln>
        </p:spPr>
        <p:txBody>
          <a:bodyPr>
            <a:normAutofit/>
          </a:bodyPr>
          <a:lstStyle>
            <a:lvl1pPr>
              <a:defRPr sz="2400">
                <a:latin typeface="Nunito San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3310B1C-6FB4-4D3B-B79A-DF315C87F042}"/>
              </a:ext>
            </a:extLst>
          </p:cNvPr>
          <p:cNvSpPr/>
          <p:nvPr userDrawn="1"/>
        </p:nvSpPr>
        <p:spPr>
          <a:xfrm>
            <a:off x="-4246" y="42786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004D88"/>
          </a:solidFill>
          <a:ln>
            <a:solidFill>
              <a:srgbClr val="004D88"/>
            </a:solidFill>
          </a:ln>
        </p:spPr>
        <p:txBody>
          <a:bodyPr wrap="square" lIns="0" tIns="0" rIns="0" bIns="0" rtlCol="0"/>
          <a:lstStyle/>
          <a:p>
            <a:endParaRPr dirty="0">
              <a:latin typeface="Nunito Sans" pitchFamily="2" charset="0"/>
            </a:endParaRPr>
          </a:p>
        </p:txBody>
      </p: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1FDE4E-E351-4870-BEA4-F9D05AB5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571" y="3933168"/>
            <a:ext cx="478535" cy="427500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494260-7BC2-4EE2-99AB-510B51B40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71" y="3351710"/>
            <a:ext cx="536536" cy="397760"/>
          </a:xfrm>
          <a:prstGeom prst="rect">
            <a:avLst/>
          </a:prstGeom>
        </p:spPr>
      </p:pic>
      <p:pic>
        <p:nvPicPr>
          <p:cNvPr id="3" name="Picture 2" descr="A picture containing computer, device&#10;&#10;Description automatically generated">
            <a:extLst>
              <a:ext uri="{FF2B5EF4-FFF2-40B4-BE49-F238E27FC236}">
                <a16:creationId xmlns:a16="http://schemas.microsoft.com/office/drawing/2014/main" id="{A1BCAD9C-7170-428B-AC0B-A34623E7B6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63" y="4529822"/>
            <a:ext cx="438152" cy="438152"/>
          </a:xfrm>
          <a:prstGeom prst="rect">
            <a:avLst/>
          </a:prstGeom>
        </p:spPr>
      </p:pic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C262EB2-13EB-49D4-8BA7-298D994B3D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0949" y="3448975"/>
            <a:ext cx="3534646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7B42D6-3699-44E1-AF05-8156CC486F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3932" y="4017531"/>
            <a:ext cx="3534645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LinkedIn Profile URL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21BE5B3-06E9-4189-819D-3BDD7BCBDC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90948" y="4619511"/>
            <a:ext cx="3534644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Twitter handler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300C2C4-9929-47CE-B85E-C40E626325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19" y="1595287"/>
            <a:ext cx="7338496" cy="34163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Tagline 1 (e.g. Azure Consultant, MVP, MCT, etc.)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755EAE8-D6C7-4D76-A3B0-6EB2450CA6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8319" y="2096498"/>
            <a:ext cx="7338496" cy="28469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Tagline 2 (Optional) (e.g. Speaker, Author, etc.)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6B7D0CF-A8EC-497C-8FF8-62AC808D94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988" y="2615381"/>
            <a:ext cx="7342740" cy="3490600"/>
          </a:xfrm>
        </p:spPr>
        <p:txBody>
          <a:bodyPr/>
          <a:lstStyle>
            <a:lvl1pPr marL="0" indent="0">
              <a:buNone/>
              <a:defRPr>
                <a:latin typeface="Nunito Sans" pitchFamily="2" charset="0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Speaker Bio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1ECDB1A-04AF-4820-83D4-684393941F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319" y="624390"/>
            <a:ext cx="6885929" cy="5693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4000" b="0" kern="1200" dirty="0">
                <a:solidFill>
                  <a:schemeClr val="bg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9618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10000"/>
            <a:lum/>
          </a:blip>
          <a:srcRect/>
          <a:stretch>
            <a:fillRect l="2000" t="-4000" r="-45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680326"/>
            <a:ext cx="6400800" cy="854080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50" baseline="0" dirty="0">
                <a:ln w="3175">
                  <a:noFill/>
                </a:ln>
                <a:solidFill>
                  <a:srgbClr val="004D88"/>
                </a:solidFill>
                <a:effectLst/>
                <a:latin typeface="Nunito Sans" pitchFamily="2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004D88"/>
                </a:soli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004D88"/>
          </a:solidFill>
          <a:ln>
            <a:solidFill>
              <a:srgbClr val="004D8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E224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10000"/>
            <a:lum/>
          </a:blip>
          <a:srcRect/>
          <a:stretch>
            <a:fillRect l="2000" t="-4000" r="-45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841651" y="1458822"/>
            <a:ext cx="1494264" cy="0"/>
          </a:xfrm>
          <a:prstGeom prst="line">
            <a:avLst/>
          </a:prstGeom>
          <a:ln w="41275">
            <a:solidFill>
              <a:srgbClr val="1E224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383192" y="448823"/>
            <a:ext cx="8574451" cy="89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800" b="1" dirty="0">
                <a:solidFill>
                  <a:srgbClr val="004D88"/>
                </a:solidFill>
                <a:latin typeface="Segoe UI" panose="020B0502040204020203" pitchFamily="34" charset="0"/>
                <a:ea typeface="Proxima Nova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680623"/>
            <a:ext cx="5510213" cy="1212383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spc="0" baseline="0">
                <a:solidFill>
                  <a:srgbClr val="004D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679696"/>
            <a:ext cx="5510213" cy="85408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0" spc="-50" baseline="0">
                <a:solidFill>
                  <a:schemeClr val="bg1"/>
                </a:solidFill>
                <a:latin typeface="Nunito Sans" pitchFamily="2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51244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1" y="110029"/>
            <a:ext cx="11739359" cy="951855"/>
          </a:xfrm>
        </p:spPr>
        <p:txBody>
          <a:bodyPr>
            <a:normAutofit/>
          </a:bodyPr>
          <a:lstStyle>
            <a:lvl1pPr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31" y="1253331"/>
            <a:ext cx="11739359" cy="4862334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666" y="1185673"/>
            <a:ext cx="5554508" cy="4971845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0950" y="1197913"/>
            <a:ext cx="5974384" cy="4975020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149358"/>
            <a:ext cx="11739357" cy="87319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5" y="224716"/>
            <a:ext cx="11685490" cy="8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97" y="1185962"/>
            <a:ext cx="11674097" cy="494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-1101" y="6259271"/>
            <a:ext cx="12215505" cy="606964"/>
          </a:xfrm>
          <a:prstGeom prst="rect">
            <a:avLst/>
          </a:prstGeom>
          <a:solidFill>
            <a:srgbClr val="004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FECAC-F8ED-4D1A-86E0-DB3B8A19610A}"/>
              </a:ext>
            </a:extLst>
          </p:cNvPr>
          <p:cNvSpPr txBox="1"/>
          <p:nvPr userDrawn="1"/>
        </p:nvSpPr>
        <p:spPr>
          <a:xfrm>
            <a:off x="9371393" y="6278121"/>
            <a:ext cx="1094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Organized By:</a:t>
            </a:r>
            <a:endParaRPr lang="en-IN" sz="1000" b="1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DD516-1054-42A7-8ED2-5E3294F4D127}"/>
              </a:ext>
            </a:extLst>
          </p:cNvPr>
          <p:cNvSpPr txBox="1"/>
          <p:nvPr userDrawn="1"/>
        </p:nvSpPr>
        <p:spPr>
          <a:xfrm>
            <a:off x="5286786" y="6279182"/>
            <a:ext cx="225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@GlobalAzure </a:t>
            </a:r>
          </a:p>
          <a:p>
            <a:pPr algn="l"/>
            <a:r>
              <a:rPr lang="en-US" sz="1400" b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#GlobalAzure</a:t>
            </a:r>
          </a:p>
        </p:txBody>
      </p:sp>
      <p:pic>
        <p:nvPicPr>
          <p:cNvPr id="19" name="Picture 18" descr="A picture containing ax, plant&#10;&#10;Description automatically generated">
            <a:extLst>
              <a:ext uri="{FF2B5EF4-FFF2-40B4-BE49-F238E27FC236}">
                <a16:creationId xmlns:a16="http://schemas.microsoft.com/office/drawing/2014/main" id="{472A6468-7947-42A3-B36E-9CAC5D71B9C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781" y="6381812"/>
            <a:ext cx="410918" cy="367169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EF03CB-BA17-4707-A254-436DC27F70E7}"/>
              </a:ext>
            </a:extLst>
          </p:cNvPr>
          <p:cNvSpPr txBox="1"/>
          <p:nvPr userDrawn="1"/>
        </p:nvSpPr>
        <p:spPr>
          <a:xfrm>
            <a:off x="9459516" y="6420205"/>
            <a:ext cx="28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Pune Tech Community</a:t>
            </a:r>
            <a:endParaRPr lang="en-IN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64AE0-88F8-4A61-8922-E4E44DD41D8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63" y="6242430"/>
            <a:ext cx="652822" cy="5862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6313D2-A68D-4874-8F34-2244A94F2DCF}"/>
              </a:ext>
            </a:extLst>
          </p:cNvPr>
          <p:cNvSpPr txBox="1"/>
          <p:nvPr userDrawn="1"/>
        </p:nvSpPr>
        <p:spPr>
          <a:xfrm>
            <a:off x="891167" y="6411049"/>
            <a:ext cx="3018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FFFFFF"/>
                </a:solidFill>
                <a:effectLst/>
                <a:latin typeface="Nunito Sans" pitchFamily="2" charset="0"/>
              </a:rPr>
              <a:t>Global Azure, Pune 2025</a:t>
            </a:r>
            <a:endParaRPr lang="en-US" dirty="0"/>
          </a:p>
        </p:txBody>
      </p:sp>
      <p:pic>
        <p:nvPicPr>
          <p:cNvPr id="5" name="Picture 4" descr="A blue and white logo with a world map&#10;&#10;AI-generated content may be incorrect.">
            <a:extLst>
              <a:ext uri="{FF2B5EF4-FFF2-40B4-BE49-F238E27FC236}">
                <a16:creationId xmlns:a16="http://schemas.microsoft.com/office/drawing/2014/main" id="{FB24EC80-3DB3-6995-6831-F5971482C495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91" y="-112101"/>
            <a:ext cx="1378909" cy="1378909"/>
          </a:xfrm>
          <a:prstGeom prst="rect">
            <a:avLst/>
          </a:prstGeom>
        </p:spPr>
      </p:pic>
      <p:pic>
        <p:nvPicPr>
          <p:cNvPr id="9" name="Picture 8" descr="A blue and white logo with a world map&#10;&#10;AI-generated content may be incorrect.">
            <a:extLst>
              <a:ext uri="{FF2B5EF4-FFF2-40B4-BE49-F238E27FC236}">
                <a16:creationId xmlns:a16="http://schemas.microsoft.com/office/drawing/2014/main" id="{DB3BF1AB-103D-78B4-F4AB-E8CF7E8A077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2" y="6139319"/>
            <a:ext cx="812978" cy="8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65" r:id="rId3"/>
    <p:sldLayoutId id="2147483667" r:id="rId4"/>
    <p:sldLayoutId id="2147483666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solidFill>
            <a:srgbClr val="004D88"/>
          </a:solidFill>
          <a:latin typeface="Nunito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6268-0EF3-435E-BE9C-462EC068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2276-78FA-480F-A8AE-40513831D7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40494-8C5B-40EB-9F47-93F16868E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2BB2B9-6F43-488B-B538-9633EE7D36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2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C88C-7D1F-488D-A920-EF7B88C25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9B831DB-78E2-4CBE-B85E-BAD01ADA35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9B336-167E-4646-85C4-50F9DBF5F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1DA2A-2973-46C7-A0AE-CFEA720F5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FA3BA-8F39-4BBE-A43E-944D285C71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3E21E3-A201-4DC4-A7B6-5EAD488016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319" y="1595287"/>
            <a:ext cx="7338496" cy="370101"/>
          </a:xfrm>
        </p:spPr>
        <p:txBody>
          <a:bodyPr/>
          <a:lstStyle/>
          <a:p>
            <a:endParaRPr lang="en-US" sz="26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F81DF4-9A66-4D0B-800E-A49D26E72F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B3B0C-9111-4D54-9C94-23CAFBAAA2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8605C7-38C5-422A-8BBB-0CEB96F409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BEC18A-4AFB-426F-A467-BA32A99B55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5185-01E0-4A07-8006-3010908A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113B-DA50-4604-AC69-20E627D3A7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C88C-7D1F-488D-A920-EF7B88C25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9DD9-957D-42AA-A13F-AA9210A3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072E9-880E-4FC6-BA5B-779EC0D1C4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9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6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00FA3E7003141BC16E026FCE150A0" ma:contentTypeVersion="14" ma:contentTypeDescription="Create a new document." ma:contentTypeScope="" ma:versionID="cd6f1e720285b57b5d5543e2ca3f0057">
  <xsd:schema xmlns:xsd="http://www.w3.org/2001/XMLSchema" xmlns:xs="http://www.w3.org/2001/XMLSchema" xmlns:p="http://schemas.microsoft.com/office/2006/metadata/properties" xmlns:ns2="30a061b1-bdb8-4664-ad9e-272301b45d52" xmlns:ns3="ea3e4b80-20a0-46c1-93e7-c2ea17da9740" targetNamespace="http://schemas.microsoft.com/office/2006/metadata/properties" ma:root="true" ma:fieldsID="9017f70464279b2d5c8597f95853a917" ns2:_="" ns3:_="">
    <xsd:import namespace="30a061b1-bdb8-4664-ad9e-272301b45d52"/>
    <xsd:import namespace="ea3e4b80-20a0-46c1-93e7-c2ea17da9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061b1-bdb8-4664-ad9e-272301b45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a67c07f-dccb-43db-a12a-df4e5df684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e4b80-20a0-46c1-93e7-c2ea17da974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646f652-a1fa-4c47-aa8a-3feea43d6495}" ma:internalName="TaxCatchAll" ma:showField="CatchAllData" ma:web="ea3e4b80-20a0-46c1-93e7-c2ea17da97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a061b1-bdb8-4664-ad9e-272301b45d52">
      <Terms xmlns="http://schemas.microsoft.com/office/infopath/2007/PartnerControls"/>
    </lcf76f155ced4ddcb4097134ff3c332f>
    <TaxCatchAll xmlns="ea3e4b80-20a0-46c1-93e7-c2ea17da974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B6E94E-245C-49C7-8CEE-07F0952CCC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061b1-bdb8-4664-ad9e-272301b45d52"/>
    <ds:schemaRef ds:uri="ea3e4b80-20a0-46c1-93e7-c2ea17da9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9D4A8B-C6CB-443E-8607-734A65901095}">
  <ds:schemaRefs>
    <ds:schemaRef ds:uri="http://schemas.microsoft.com/office/2006/metadata/properties"/>
    <ds:schemaRef ds:uri="http://schemas.microsoft.com/office/infopath/2007/PartnerControls"/>
    <ds:schemaRef ds:uri="30a061b1-bdb8-4664-ad9e-272301b45d52"/>
    <ds:schemaRef ds:uri="ea3e4b80-20a0-46c1-93e7-c2ea17da9740"/>
  </ds:schemaRefs>
</ds:datastoreItem>
</file>

<file path=customXml/itemProps3.xml><?xml version="1.0" encoding="utf-8"?>
<ds:datastoreItem xmlns:ds="http://schemas.openxmlformats.org/officeDocument/2006/customXml" ds:itemID="{D00C3A8D-3909-48B8-AD16-00959621AB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Nunito Sans</vt:lpstr>
      <vt:lpstr>Segoe UI</vt:lpstr>
      <vt:lpstr>Segoe UI (Body)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Nanddeep Nachan</cp:lastModifiedBy>
  <cp:revision>107</cp:revision>
  <dcterms:created xsi:type="dcterms:W3CDTF">2020-01-05T10:52:53Z</dcterms:created>
  <dcterms:modified xsi:type="dcterms:W3CDTF">2025-04-30T11:35:13Z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0x010100B4F00FA3E7003141BC16E026FCE150A0</vt:lpwstr>
  </property>
  <property fmtid="{D5CDD505-2E9C-101B-9397-08002B2CF9AE}" pid="3" name="MediaServiceImageTags">
    <vt:lpwstr/>
  </property>
  <property fmtid="{D5CDD505-2E9C-101B-9397-08002B2CF9AE}" pid="4" name="MSIP_Label_022bb90d-0cda-491d-b861-d195b14532dc_Enabled">
    <vt:lpwstr>true</vt:lpwstr>
  </property>
  <property fmtid="{D5CDD505-2E9C-101B-9397-08002B2CF9AE}" pid="5" name="MSIP_Label_022bb90d-0cda-491d-b861-d195b14532dc_SetDate">
    <vt:lpwstr>2023-04-24T09:27:03Z</vt:lpwstr>
  </property>
  <property fmtid="{D5CDD505-2E9C-101B-9397-08002B2CF9AE}" pid="6" name="MSIP_Label_022bb90d-0cda-491d-b861-d195b14532dc_Method">
    <vt:lpwstr>Standard</vt:lpwstr>
  </property>
  <property fmtid="{D5CDD505-2E9C-101B-9397-08002B2CF9AE}" pid="7" name="MSIP_Label_022bb90d-0cda-491d-b861-d195b14532dc_Name">
    <vt:lpwstr>Restricted - Internal</vt:lpwstr>
  </property>
  <property fmtid="{D5CDD505-2E9C-101B-9397-08002B2CF9AE}" pid="8" name="MSIP_Label_022bb90d-0cda-491d-b861-d195b14532dc_SiteId">
    <vt:lpwstr>de348bc7-1aeb-4406-8cb3-97db021cadb4</vt:lpwstr>
  </property>
  <property fmtid="{D5CDD505-2E9C-101B-9397-08002B2CF9AE}" pid="9" name="MSIP_Label_022bb90d-0cda-491d-b861-d195b14532dc_ActionId">
    <vt:lpwstr>8d0e9715-40e4-4093-b41b-81a90e816d21</vt:lpwstr>
  </property>
  <property fmtid="{D5CDD505-2E9C-101B-9397-08002B2CF9AE}" pid="10" name="MSIP_Label_022bb90d-0cda-491d-b861-d195b14532dc_ContentBits">
    <vt:lpwstr>2</vt:lpwstr>
  </property>
  <property fmtid="{D5CDD505-2E9C-101B-9397-08002B2CF9AE}" pid="11" name="ClassificationContentMarkingFooterLocations">
    <vt:lpwstr>Office Theme:6</vt:lpwstr>
  </property>
  <property fmtid="{D5CDD505-2E9C-101B-9397-08002B2CF9AE}" pid="12" name="ClassificationContentMarkingFooterText">
    <vt:lpwstr>Restricted - Internal</vt:lpwstr>
  </property>
</Properties>
</file>