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78" r:id="rId5"/>
    <p:sldId id="279" r:id="rId6"/>
    <p:sldId id="260" r:id="rId7"/>
    <p:sldId id="263" r:id="rId8"/>
    <p:sldId id="275" r:id="rId9"/>
    <p:sldId id="276" r:id="rId10"/>
    <p:sldId id="269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2717D-6681-0F11-8CAE-7E6AC71ACEBC}" v="216" dt="2023-05-15T22:09:02.133"/>
    <p1510:client id="{65196BBF-A99C-5662-084D-BEFC2D95E68D}" v="108" dt="2023-05-16T21:01:56.803"/>
    <p1510:client id="{7CA59A2E-14E9-9D5B-B2B7-7FFFAA1A89ED}" v="1025" dt="2023-05-15T22:51:37.558"/>
    <p1510:client id="{88A6A790-8F25-6FA1-4D55-E935AA170376}" v="4" dt="2023-05-15T21:16:13.033"/>
    <p1510:client id="{96A5F56B-743B-2676-7375-9EE4FBBEFAC2}" v="8" dt="2023-05-15T12:38:16.816"/>
    <p1510:client id="{9EDE69EB-8D36-68ED-5AF3-DF40293EA44C}" v="330" dt="2023-05-15T21:02:11.553"/>
    <p1510:client id="{A7DB537F-584E-4C97-AD72-1ED67A0A925F}" v="159" dt="2023-05-11T20:56:37.252"/>
    <p1510:client id="{CDA3C8FF-9FE6-449E-1A4A-012E23C2E6F2}" v="249" dt="2023-05-14T20:50:44.887"/>
    <p1510:client id="{D318B71B-0604-BEDE-5E5A-132839A1E6AA}" v="553" dt="2023-05-15T21:43:03.433"/>
    <p1510:client id="{D7A9C05C-ACC1-66C6-234F-2E967AC58FC0}" v="1343" dt="2023-05-15T16:45:31.292"/>
    <p1510:client id="{E6C64467-45CD-17A5-098C-516A2B7BFC18}" v="24" dt="2023-05-16T01:23:56.584"/>
    <p1510:client id="{EC592B5E-8F89-61B1-E828-992FA1976DE0}" v="21" dt="2023-05-16T00:19:41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a Morgan" userId="S::emilia.morgan001@umb.edu::cbd851a5-435c-4bea-92d5-c1277b1f58e9" providerId="AD" clId="Web-{D318B71B-0604-BEDE-5E5A-132839A1E6AA}"/>
    <pc:docChg chg="delSld modSld">
      <pc:chgData name="Emilia Morgan" userId="S::emilia.morgan001@umb.edu::cbd851a5-435c-4bea-92d5-c1277b1f58e9" providerId="AD" clId="Web-{D318B71B-0604-BEDE-5E5A-132839A1E6AA}" dt="2023-05-15T21:43:03.433" v="365"/>
      <pc:docMkLst>
        <pc:docMk/>
      </pc:docMkLst>
      <pc:sldChg chg="addSp delSp modSp mod setBg">
        <pc:chgData name="Emilia Morgan" userId="S::emilia.morgan001@umb.edu::cbd851a5-435c-4bea-92d5-c1277b1f58e9" providerId="AD" clId="Web-{D318B71B-0604-BEDE-5E5A-132839A1E6AA}" dt="2023-05-15T21:34:29.574" v="41"/>
        <pc:sldMkLst>
          <pc:docMk/>
          <pc:sldMk cId="3933983851" sldId="259"/>
        </pc:sldMkLst>
        <pc:spChg chg="mod">
          <ac:chgData name="Emilia Morgan" userId="S::emilia.morgan001@umb.edu::cbd851a5-435c-4bea-92d5-c1277b1f58e9" providerId="AD" clId="Web-{D318B71B-0604-BEDE-5E5A-132839A1E6AA}" dt="2023-05-15T21:34:08.824" v="34" actId="1076"/>
          <ac:spMkLst>
            <pc:docMk/>
            <pc:sldMk cId="3933983851" sldId="259"/>
            <ac:spMk id="2" creationId="{2705F852-645C-4AEC-C4E7-F5BB06BC028C}"/>
          </ac:spMkLst>
        </pc:spChg>
        <pc:spChg chg="add del">
          <ac:chgData name="Emilia Morgan" userId="S::emilia.morgan001@umb.edu::cbd851a5-435c-4bea-92d5-c1277b1f58e9" providerId="AD" clId="Web-{D318B71B-0604-BEDE-5E5A-132839A1E6AA}" dt="2023-05-15T21:33:51.730" v="27"/>
          <ac:spMkLst>
            <pc:docMk/>
            <pc:sldMk cId="3933983851" sldId="259"/>
            <ac:spMk id="9" creationId="{0DDA4CCD-73B0-1F11-24BF-1DB04133C1ED}"/>
          </ac:spMkLst>
        </pc:spChg>
        <pc:spChg chg="add del">
          <ac:chgData name="Emilia Morgan" userId="S::emilia.morgan001@umb.edu::cbd851a5-435c-4bea-92d5-c1277b1f58e9" providerId="AD" clId="Web-{D318B71B-0604-BEDE-5E5A-132839A1E6AA}" dt="2023-05-15T21:33:51.730" v="27"/>
          <ac:spMkLst>
            <pc:docMk/>
            <pc:sldMk cId="3933983851" sldId="259"/>
            <ac:spMk id="12" creationId="{8651CFA9-6065-4243-AC48-858E359780B1}"/>
          </ac:spMkLst>
        </pc:spChg>
        <pc:spChg chg="add del">
          <ac:chgData name="Emilia Morgan" userId="S::emilia.morgan001@umb.edu::cbd851a5-435c-4bea-92d5-c1277b1f58e9" providerId="AD" clId="Web-{D318B71B-0604-BEDE-5E5A-132839A1E6AA}" dt="2023-05-15T21:33:51.730" v="27"/>
          <ac:spMkLst>
            <pc:docMk/>
            <pc:sldMk cId="3933983851" sldId="259"/>
            <ac:spMk id="14" creationId="{5A8C81AE-8F0D-49F3-9FB4-334B0DCDF195}"/>
          </ac:spMkLst>
        </pc:spChg>
        <pc:spChg chg="add">
          <ac:chgData name="Emilia Morgan" userId="S::emilia.morgan001@umb.edu::cbd851a5-435c-4bea-92d5-c1277b1f58e9" providerId="AD" clId="Web-{D318B71B-0604-BEDE-5E5A-132839A1E6AA}" dt="2023-05-15T21:33:51.745" v="28"/>
          <ac:spMkLst>
            <pc:docMk/>
            <pc:sldMk cId="3933983851" sldId="259"/>
            <ac:spMk id="20" creationId="{8651CFA9-6065-4243-AC48-858E359780B1}"/>
          </ac:spMkLst>
        </pc:spChg>
        <pc:spChg chg="add">
          <ac:chgData name="Emilia Morgan" userId="S::emilia.morgan001@umb.edu::cbd851a5-435c-4bea-92d5-c1277b1f58e9" providerId="AD" clId="Web-{D318B71B-0604-BEDE-5E5A-132839A1E6AA}" dt="2023-05-15T21:33:51.745" v="28"/>
          <ac:spMkLst>
            <pc:docMk/>
            <pc:sldMk cId="3933983851" sldId="259"/>
            <ac:spMk id="21" creationId="{5A8C81AE-8F0D-49F3-9FB4-334B0DCDF195}"/>
          </ac:spMkLst>
        </pc:spChg>
        <pc:spChg chg="add del">
          <ac:chgData name="Emilia Morgan" userId="S::emilia.morgan001@umb.edu::cbd851a5-435c-4bea-92d5-c1277b1f58e9" providerId="AD" clId="Web-{D318B71B-0604-BEDE-5E5A-132839A1E6AA}" dt="2023-05-15T21:34:29.574" v="41"/>
          <ac:spMkLst>
            <pc:docMk/>
            <pc:sldMk cId="3933983851" sldId="259"/>
            <ac:spMk id="23" creationId="{EAD39671-6742-7FC3-E8C1-5AE5F1BBE061}"/>
          </ac:spMkLst>
        </pc:spChg>
        <pc:grpChg chg="add del">
          <ac:chgData name="Emilia Morgan" userId="S::emilia.morgan001@umb.edu::cbd851a5-435c-4bea-92d5-c1277b1f58e9" providerId="AD" clId="Web-{D318B71B-0604-BEDE-5E5A-132839A1E6AA}" dt="2023-05-15T21:33:51.730" v="27"/>
          <ac:grpSpMkLst>
            <pc:docMk/>
            <pc:sldMk cId="3933983851" sldId="259"/>
            <ac:grpSpMk id="16" creationId="{A9EF8060-0D63-402B-8B09-4993D1FE8EFD}"/>
          </ac:grpSpMkLst>
        </pc:grpChg>
        <pc:grpChg chg="add">
          <ac:chgData name="Emilia Morgan" userId="S::emilia.morgan001@umb.edu::cbd851a5-435c-4bea-92d5-c1277b1f58e9" providerId="AD" clId="Web-{D318B71B-0604-BEDE-5E5A-132839A1E6AA}" dt="2023-05-15T21:33:51.745" v="28"/>
          <ac:grpSpMkLst>
            <pc:docMk/>
            <pc:sldMk cId="3933983851" sldId="259"/>
            <ac:grpSpMk id="22" creationId="{329D5B16-F37A-4DDB-AEC7-D86E5D2EB632}"/>
          </ac:grpSpMkLst>
        </pc:grpChg>
        <pc:picChg chg="mod">
          <ac:chgData name="Emilia Morgan" userId="S::emilia.morgan001@umb.edu::cbd851a5-435c-4bea-92d5-c1277b1f58e9" providerId="AD" clId="Web-{D318B71B-0604-BEDE-5E5A-132839A1E6AA}" dt="2023-05-15T21:34:20.168" v="39" actId="1076"/>
          <ac:picMkLst>
            <pc:docMk/>
            <pc:sldMk cId="3933983851" sldId="259"/>
            <ac:picMk id="4" creationId="{2DFD52B9-99E3-7E51-724F-6D3A2A9DA7EF}"/>
          </ac:picMkLst>
        </pc:picChg>
        <pc:picChg chg="add mod">
          <ac:chgData name="Emilia Morgan" userId="S::emilia.morgan001@umb.edu::cbd851a5-435c-4bea-92d5-c1277b1f58e9" providerId="AD" clId="Web-{D318B71B-0604-BEDE-5E5A-132839A1E6AA}" dt="2023-05-15T21:34:18.137" v="38" actId="1076"/>
          <ac:picMkLst>
            <pc:docMk/>
            <pc:sldMk cId="3933983851" sldId="259"/>
            <ac:picMk id="5" creationId="{87607FD3-FFCD-C042-988A-8C191B07C0B5}"/>
          </ac:picMkLst>
        </pc:picChg>
      </pc:sldChg>
      <pc:sldChg chg="addSp delSp modSp">
        <pc:chgData name="Emilia Morgan" userId="S::emilia.morgan001@umb.edu::cbd851a5-435c-4bea-92d5-c1277b1f58e9" providerId="AD" clId="Web-{D318B71B-0604-BEDE-5E5A-132839A1E6AA}" dt="2023-05-15T21:40:11.443" v="177"/>
        <pc:sldMkLst>
          <pc:docMk/>
          <pc:sldMk cId="3414183217" sldId="263"/>
        </pc:sldMkLst>
        <pc:spChg chg="mod">
          <ac:chgData name="Emilia Morgan" userId="S::emilia.morgan001@umb.edu::cbd851a5-435c-4bea-92d5-c1277b1f58e9" providerId="AD" clId="Web-{D318B71B-0604-BEDE-5E5A-132839A1E6AA}" dt="2023-05-15T21:38:07.674" v="155" actId="1076"/>
          <ac:spMkLst>
            <pc:docMk/>
            <pc:sldMk cId="3414183217" sldId="263"/>
            <ac:spMk id="2" creationId="{13F8E375-CD3F-D2F0-8DF6-DB880FC0FFF2}"/>
          </ac:spMkLst>
        </pc:spChg>
        <pc:spChg chg="mod">
          <ac:chgData name="Emilia Morgan" userId="S::emilia.morgan001@umb.edu::cbd851a5-435c-4bea-92d5-c1277b1f58e9" providerId="AD" clId="Web-{D318B71B-0604-BEDE-5E5A-132839A1E6AA}" dt="2023-05-15T21:39:55.849" v="175" actId="1076"/>
          <ac:spMkLst>
            <pc:docMk/>
            <pc:sldMk cId="3414183217" sldId="263"/>
            <ac:spMk id="6" creationId="{AE34EC28-95BA-3DCC-EBA6-91CDF62900DB}"/>
          </ac:spMkLst>
        </pc:spChg>
        <pc:spChg chg="add del mod">
          <ac:chgData name="Emilia Morgan" userId="S::emilia.morgan001@umb.edu::cbd851a5-435c-4bea-92d5-c1277b1f58e9" providerId="AD" clId="Web-{D318B71B-0604-BEDE-5E5A-132839A1E6AA}" dt="2023-05-15T21:37:09.970" v="135"/>
          <ac:spMkLst>
            <pc:docMk/>
            <pc:sldMk cId="3414183217" sldId="263"/>
            <ac:spMk id="7" creationId="{D396D06E-17C6-4050-B4A7-AEF3B76A67D4}"/>
          </ac:spMkLst>
        </pc:spChg>
        <pc:graphicFrameChg chg="add mod modGraphic">
          <ac:chgData name="Emilia Morgan" userId="S::emilia.morgan001@umb.edu::cbd851a5-435c-4bea-92d5-c1277b1f58e9" providerId="AD" clId="Web-{D318B71B-0604-BEDE-5E5A-132839A1E6AA}" dt="2023-05-15T21:38:15.471" v="157" actId="1076"/>
          <ac:graphicFrameMkLst>
            <pc:docMk/>
            <pc:sldMk cId="3414183217" sldId="263"/>
            <ac:graphicFrameMk id="4" creationId="{89B199C2-F3E1-EEC1-954F-A5EC9D7FF53D}"/>
          </ac:graphicFrameMkLst>
        </pc:graphicFrameChg>
        <pc:graphicFrameChg chg="mod modGraphic">
          <ac:chgData name="Emilia Morgan" userId="S::emilia.morgan001@umb.edu::cbd851a5-435c-4bea-92d5-c1277b1f58e9" providerId="AD" clId="Web-{D318B71B-0604-BEDE-5E5A-132839A1E6AA}" dt="2023-05-15T21:38:26.269" v="160" actId="1076"/>
          <ac:graphicFrameMkLst>
            <pc:docMk/>
            <pc:sldMk cId="3414183217" sldId="263"/>
            <ac:graphicFrameMk id="5" creationId="{836CCFA5-7F27-9B4C-B35C-EB297021E072}"/>
          </ac:graphicFrameMkLst>
        </pc:graphicFrameChg>
        <pc:graphicFrameChg chg="add mod modGraphic">
          <ac:chgData name="Emilia Morgan" userId="S::emilia.morgan001@umb.edu::cbd851a5-435c-4bea-92d5-c1277b1f58e9" providerId="AD" clId="Web-{D318B71B-0604-BEDE-5E5A-132839A1E6AA}" dt="2023-05-15T21:40:11.443" v="177"/>
          <ac:graphicFrameMkLst>
            <pc:docMk/>
            <pc:sldMk cId="3414183217" sldId="263"/>
            <ac:graphicFrameMk id="9" creationId="{ABC68533-0305-9EB3-FEE3-DB579127E6AD}"/>
          </ac:graphicFrameMkLst>
        </pc:graphicFrameChg>
      </pc:sldChg>
      <pc:sldChg chg="del">
        <pc:chgData name="Emilia Morgan" userId="S::emilia.morgan001@umb.edu::cbd851a5-435c-4bea-92d5-c1277b1f58e9" providerId="AD" clId="Web-{D318B71B-0604-BEDE-5E5A-132839A1E6AA}" dt="2023-05-15T21:35:02.982" v="62"/>
        <pc:sldMkLst>
          <pc:docMk/>
          <pc:sldMk cId="1727009899" sldId="264"/>
        </pc:sldMkLst>
      </pc:sldChg>
      <pc:sldChg chg="del">
        <pc:chgData name="Emilia Morgan" userId="S::emilia.morgan001@umb.edu::cbd851a5-435c-4bea-92d5-c1277b1f58e9" providerId="AD" clId="Web-{D318B71B-0604-BEDE-5E5A-132839A1E6AA}" dt="2023-05-15T21:38:43.410" v="162"/>
        <pc:sldMkLst>
          <pc:docMk/>
          <pc:sldMk cId="1582374105" sldId="266"/>
        </pc:sldMkLst>
      </pc:sldChg>
      <pc:sldChg chg="addSp modSp">
        <pc:chgData name="Emilia Morgan" userId="S::emilia.morgan001@umb.edu::cbd851a5-435c-4bea-92d5-c1277b1f58e9" providerId="AD" clId="Web-{D318B71B-0604-BEDE-5E5A-132839A1E6AA}" dt="2023-05-15T21:42:03.306" v="351" actId="20577"/>
        <pc:sldMkLst>
          <pc:docMk/>
          <pc:sldMk cId="892291266" sldId="267"/>
        </pc:sldMkLst>
        <pc:spChg chg="mod">
          <ac:chgData name="Emilia Morgan" userId="S::emilia.morgan001@umb.edu::cbd851a5-435c-4bea-92d5-c1277b1f58e9" providerId="AD" clId="Web-{D318B71B-0604-BEDE-5E5A-132839A1E6AA}" dt="2023-05-15T21:39:00.879" v="168" actId="14100"/>
          <ac:spMkLst>
            <pc:docMk/>
            <pc:sldMk cId="892291266" sldId="267"/>
            <ac:spMk id="2" creationId="{C1BE6F5B-BB19-C9A8-DCDB-A3CA80D23C53}"/>
          </ac:spMkLst>
        </pc:spChg>
        <pc:spChg chg="mod">
          <ac:chgData name="Emilia Morgan" userId="S::emilia.morgan001@umb.edu::cbd851a5-435c-4bea-92d5-c1277b1f58e9" providerId="AD" clId="Web-{D318B71B-0604-BEDE-5E5A-132839A1E6AA}" dt="2023-05-15T21:42:03.306" v="351" actId="20577"/>
          <ac:spMkLst>
            <pc:docMk/>
            <pc:sldMk cId="892291266" sldId="267"/>
            <ac:spMk id="3" creationId="{E60CD094-EF3C-286B-6B37-8BFFFD8B93B3}"/>
          </ac:spMkLst>
        </pc:spChg>
        <pc:spChg chg="add mod">
          <ac:chgData name="Emilia Morgan" userId="S::emilia.morgan001@umb.edu::cbd851a5-435c-4bea-92d5-c1277b1f58e9" providerId="AD" clId="Web-{D318B71B-0604-BEDE-5E5A-132839A1E6AA}" dt="2023-05-15T21:41:35.633" v="220" actId="20577"/>
          <ac:spMkLst>
            <pc:docMk/>
            <pc:sldMk cId="892291266" sldId="267"/>
            <ac:spMk id="4" creationId="{9FB70328-E3C9-E7A3-94C0-DA8F4E02B48F}"/>
          </ac:spMkLst>
        </pc:spChg>
        <pc:spChg chg="add mod">
          <ac:chgData name="Emilia Morgan" userId="S::emilia.morgan001@umb.edu::cbd851a5-435c-4bea-92d5-c1277b1f58e9" providerId="AD" clId="Web-{D318B71B-0604-BEDE-5E5A-132839A1E6AA}" dt="2023-05-15T21:39:12.770" v="172" actId="1076"/>
          <ac:spMkLst>
            <pc:docMk/>
            <pc:sldMk cId="892291266" sldId="267"/>
            <ac:spMk id="5" creationId="{6A32E5BD-7A63-7C50-2ACD-F72BD0857424}"/>
          </ac:spMkLst>
        </pc:spChg>
      </pc:sldChg>
      <pc:sldChg chg="del">
        <pc:chgData name="Emilia Morgan" userId="S::emilia.morgan001@umb.edu::cbd851a5-435c-4bea-92d5-c1277b1f58e9" providerId="AD" clId="Web-{D318B71B-0604-BEDE-5E5A-132839A1E6AA}" dt="2023-05-15T21:39:26.192" v="174"/>
        <pc:sldMkLst>
          <pc:docMk/>
          <pc:sldMk cId="3760191989" sldId="268"/>
        </pc:sldMkLst>
      </pc:sldChg>
      <pc:sldChg chg="modSp">
        <pc:chgData name="Emilia Morgan" userId="S::emilia.morgan001@umb.edu::cbd851a5-435c-4bea-92d5-c1277b1f58e9" providerId="AD" clId="Web-{D318B71B-0604-BEDE-5E5A-132839A1E6AA}" dt="2023-05-15T21:40:50.460" v="178" actId="1076"/>
        <pc:sldMkLst>
          <pc:docMk/>
          <pc:sldMk cId="484464416" sldId="271"/>
        </pc:sldMkLst>
        <pc:spChg chg="mod">
          <ac:chgData name="Emilia Morgan" userId="S::emilia.morgan001@umb.edu::cbd851a5-435c-4bea-92d5-c1277b1f58e9" providerId="AD" clId="Web-{D318B71B-0604-BEDE-5E5A-132839A1E6AA}" dt="2023-05-15T21:40:50.460" v="178" actId="1076"/>
          <ac:spMkLst>
            <pc:docMk/>
            <pc:sldMk cId="484464416" sldId="271"/>
            <ac:spMk id="4" creationId="{723E87CE-3CDF-B5CB-D9A7-2351B1037F4E}"/>
          </ac:spMkLst>
        </pc:spChg>
      </pc:sldChg>
      <pc:sldChg chg="del">
        <pc:chgData name="Emilia Morgan" userId="S::emilia.morgan001@umb.edu::cbd851a5-435c-4bea-92d5-c1277b1f58e9" providerId="AD" clId="Web-{D318B71B-0604-BEDE-5E5A-132839A1E6AA}" dt="2023-05-15T21:34:24.496" v="40"/>
        <pc:sldMkLst>
          <pc:docMk/>
          <pc:sldMk cId="1560854784" sldId="274"/>
        </pc:sldMkLst>
      </pc:sldChg>
      <pc:sldChg chg="addSp modSp">
        <pc:chgData name="Emilia Morgan" userId="S::emilia.morgan001@umb.edu::cbd851a5-435c-4bea-92d5-c1277b1f58e9" providerId="AD" clId="Web-{D318B71B-0604-BEDE-5E5A-132839A1E6AA}" dt="2023-05-15T21:42:59.479" v="364" actId="14100"/>
        <pc:sldMkLst>
          <pc:docMk/>
          <pc:sldMk cId="1244931733" sldId="277"/>
        </pc:sldMkLst>
        <pc:spChg chg="mod">
          <ac:chgData name="Emilia Morgan" userId="S::emilia.morgan001@umb.edu::cbd851a5-435c-4bea-92d5-c1277b1f58e9" providerId="AD" clId="Web-{D318B71B-0604-BEDE-5E5A-132839A1E6AA}" dt="2023-05-15T21:42:34.166" v="357" actId="14100"/>
          <ac:spMkLst>
            <pc:docMk/>
            <pc:sldMk cId="1244931733" sldId="277"/>
            <ac:spMk id="2" creationId="{C6AD6984-B957-57DA-D52C-BBE8EF71B9AD}"/>
          </ac:spMkLst>
        </pc:spChg>
        <pc:spChg chg="add mod">
          <ac:chgData name="Emilia Morgan" userId="S::emilia.morgan001@umb.edu::cbd851a5-435c-4bea-92d5-c1277b1f58e9" providerId="AD" clId="Web-{D318B71B-0604-BEDE-5E5A-132839A1E6AA}" dt="2023-05-15T21:42:59.479" v="364" actId="14100"/>
          <ac:spMkLst>
            <pc:docMk/>
            <pc:sldMk cId="1244931733" sldId="277"/>
            <ac:spMk id="6" creationId="{84B5734D-4664-481F-AD3C-CC0C42A730BA}"/>
          </ac:spMkLst>
        </pc:spChg>
        <pc:picChg chg="mod">
          <ac:chgData name="Emilia Morgan" userId="S::emilia.morgan001@umb.edu::cbd851a5-435c-4bea-92d5-c1277b1f58e9" providerId="AD" clId="Web-{D318B71B-0604-BEDE-5E5A-132839A1E6AA}" dt="2023-05-15T21:42:19.384" v="352" actId="1076"/>
          <ac:picMkLst>
            <pc:docMk/>
            <pc:sldMk cId="1244931733" sldId="277"/>
            <ac:picMk id="4" creationId="{9252CD27-DC02-4434-C274-32A0C6E1A71E}"/>
          </ac:picMkLst>
        </pc:picChg>
        <pc:picChg chg="add mod">
          <ac:chgData name="Emilia Morgan" userId="S::emilia.morgan001@umb.edu::cbd851a5-435c-4bea-92d5-c1277b1f58e9" providerId="AD" clId="Web-{D318B71B-0604-BEDE-5E5A-132839A1E6AA}" dt="2023-05-15T21:42:42.073" v="359" actId="1076"/>
          <ac:picMkLst>
            <pc:docMk/>
            <pc:sldMk cId="1244931733" sldId="277"/>
            <ac:picMk id="5" creationId="{3CBF6FA5-542A-CB82-F6BA-0E312A44A33B}"/>
          </ac:picMkLst>
        </pc:picChg>
      </pc:sldChg>
      <pc:sldChg chg="del">
        <pc:chgData name="Emilia Morgan" userId="S::emilia.morgan001@umb.edu::cbd851a5-435c-4bea-92d5-c1277b1f58e9" providerId="AD" clId="Web-{D318B71B-0604-BEDE-5E5A-132839A1E6AA}" dt="2023-05-15T21:43:03.433" v="365"/>
        <pc:sldMkLst>
          <pc:docMk/>
          <pc:sldMk cId="1846275029" sldId="278"/>
        </pc:sldMkLst>
      </pc:sldChg>
    </pc:docChg>
  </pc:docChgLst>
  <pc:docChgLst>
    <pc:chgData name="Emilia Morgan" userId="S::emilia.morgan001@umb.edu::cbd851a5-435c-4bea-92d5-c1277b1f58e9" providerId="AD" clId="Web-{A7DB537F-584E-4C97-AD72-1ED67A0A925F}"/>
    <pc:docChg chg="addSld modSld addMainMaster delMainMaster">
      <pc:chgData name="Emilia Morgan" userId="S::emilia.morgan001@umb.edu::cbd851a5-435c-4bea-92d5-c1277b1f58e9" providerId="AD" clId="Web-{A7DB537F-584E-4C97-AD72-1ED67A0A925F}" dt="2023-05-11T20:56:37.252" v="189"/>
      <pc:docMkLst>
        <pc:docMk/>
      </pc:docMkLst>
      <pc:sldChg chg="addSp modSp mod setBg modClrScheme chgLayout">
        <pc:chgData name="Emilia Morgan" userId="S::emilia.morgan001@umb.edu::cbd851a5-435c-4bea-92d5-c1277b1f58e9" providerId="AD" clId="Web-{A7DB537F-584E-4C97-AD72-1ED67A0A925F}" dt="2023-05-11T20:53:13.090" v="42" actId="20577"/>
        <pc:sldMkLst>
          <pc:docMk/>
          <pc:sldMk cId="109857222" sldId="256"/>
        </pc:sldMkLst>
        <pc:spChg chg="mod">
          <ac:chgData name="Emilia Morgan" userId="S::emilia.morgan001@umb.edu::cbd851a5-435c-4bea-92d5-c1277b1f58e9" providerId="AD" clId="Web-{A7DB537F-584E-4C97-AD72-1ED67A0A925F}" dt="2023-05-11T20:53:05.137" v="2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milia Morgan" userId="S::emilia.morgan001@umb.edu::cbd851a5-435c-4bea-92d5-c1277b1f58e9" providerId="AD" clId="Web-{A7DB537F-584E-4C97-AD72-1ED67A0A925F}" dt="2023-05-11T20:53:13.090" v="42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Emilia Morgan" userId="S::emilia.morgan001@umb.edu::cbd851a5-435c-4bea-92d5-c1277b1f58e9" providerId="AD" clId="Web-{A7DB537F-584E-4C97-AD72-1ED67A0A925F}" dt="2023-05-11T20:52:42.199" v="0"/>
          <ac:spMkLst>
            <pc:docMk/>
            <pc:sldMk cId="109857222" sldId="256"/>
            <ac:spMk id="9" creationId="{1E644DE9-8D09-43E2-BA69-F57482CFC93A}"/>
          </ac:spMkLst>
        </pc:spChg>
        <pc:spChg chg="add">
          <ac:chgData name="Emilia Morgan" userId="S::emilia.morgan001@umb.edu::cbd851a5-435c-4bea-92d5-c1277b1f58e9" providerId="AD" clId="Web-{A7DB537F-584E-4C97-AD72-1ED67A0A925F}" dt="2023-05-11T20:52:42.199" v="0"/>
          <ac:spMkLst>
            <pc:docMk/>
            <pc:sldMk cId="109857222" sldId="256"/>
            <ac:spMk id="11" creationId="{6C23C919-B32E-40FF-B3D8-631316E84E3E}"/>
          </ac:spMkLst>
        </pc:spChg>
        <pc:picChg chg="add">
          <ac:chgData name="Emilia Morgan" userId="S::emilia.morgan001@umb.edu::cbd851a5-435c-4bea-92d5-c1277b1f58e9" providerId="AD" clId="Web-{A7DB537F-584E-4C97-AD72-1ED67A0A925F}" dt="2023-05-11T20:52:42.199" v="0"/>
          <ac:picMkLst>
            <pc:docMk/>
            <pc:sldMk cId="109857222" sldId="256"/>
            <ac:picMk id="4" creationId="{FD3DC059-52E3-8D51-D15B-C89BE7BD6EDF}"/>
          </ac:picMkLst>
        </pc:picChg>
      </pc:sldChg>
      <pc:sldChg chg="addSp delSp modSp new mod setBg modNotes">
        <pc:chgData name="Emilia Morgan" userId="S::emilia.morgan001@umb.edu::cbd851a5-435c-4bea-92d5-c1277b1f58e9" providerId="AD" clId="Web-{A7DB537F-584E-4C97-AD72-1ED67A0A925F}" dt="2023-05-11T20:56:37.252" v="189"/>
        <pc:sldMkLst>
          <pc:docMk/>
          <pc:sldMk cId="1081826238" sldId="257"/>
        </pc:sldMkLst>
        <pc:spChg chg="mod">
          <ac:chgData name="Emilia Morgan" userId="S::emilia.morgan001@umb.edu::cbd851a5-435c-4bea-92d5-c1277b1f58e9" providerId="AD" clId="Web-{A7DB537F-584E-4C97-AD72-1ED67A0A925F}" dt="2023-05-11T20:56:37.236" v="188"/>
          <ac:spMkLst>
            <pc:docMk/>
            <pc:sldMk cId="1081826238" sldId="257"/>
            <ac:spMk id="2" creationId="{4CCFA6ED-95EA-6266-984C-01E75C82A5CB}"/>
          </ac:spMkLst>
        </pc:spChg>
        <pc:spChg chg="add del mod">
          <ac:chgData name="Emilia Morgan" userId="S::emilia.morgan001@umb.edu::cbd851a5-435c-4bea-92d5-c1277b1f58e9" providerId="AD" clId="Web-{A7DB537F-584E-4C97-AD72-1ED67A0A925F}" dt="2023-05-11T20:56:37.252" v="189"/>
          <ac:spMkLst>
            <pc:docMk/>
            <pc:sldMk cId="1081826238" sldId="257"/>
            <ac:spMk id="3" creationId="{2F6BADB3-1790-BF4D-2E3E-723F399533A7}"/>
          </ac:spMkLst>
        </pc:spChg>
        <pc:spChg chg="add del">
          <ac:chgData name="Emilia Morgan" userId="S::emilia.morgan001@umb.edu::cbd851a5-435c-4bea-92d5-c1277b1f58e9" providerId="AD" clId="Web-{A7DB537F-584E-4C97-AD72-1ED67A0A925F}" dt="2023-05-11T20:56:37.236" v="188"/>
          <ac:spMkLst>
            <pc:docMk/>
            <pc:sldMk cId="1081826238" sldId="257"/>
            <ac:spMk id="9" creationId="{8651CFA9-6065-4243-AC48-858E359780B1}"/>
          </ac:spMkLst>
        </pc:spChg>
        <pc:spChg chg="add del">
          <ac:chgData name="Emilia Morgan" userId="S::emilia.morgan001@umb.edu::cbd851a5-435c-4bea-92d5-c1277b1f58e9" providerId="AD" clId="Web-{A7DB537F-584E-4C97-AD72-1ED67A0A925F}" dt="2023-05-11T20:56:37.236" v="188"/>
          <ac:spMkLst>
            <pc:docMk/>
            <pc:sldMk cId="1081826238" sldId="257"/>
            <ac:spMk id="11" creationId="{37962AE0-6A1C-4B76-9D52-10E5E6D7D3BB}"/>
          </ac:spMkLst>
        </pc:spChg>
        <pc:grpChg chg="add del">
          <ac:chgData name="Emilia Morgan" userId="S::emilia.morgan001@umb.edu::cbd851a5-435c-4bea-92d5-c1277b1f58e9" providerId="AD" clId="Web-{A7DB537F-584E-4C97-AD72-1ED67A0A925F}" dt="2023-05-11T20:56:37.236" v="188"/>
          <ac:grpSpMkLst>
            <pc:docMk/>
            <pc:sldMk cId="1081826238" sldId="257"/>
            <ac:grpSpMk id="13" creationId="{7AB7BDB5-BE0D-446B-AA57-16A1D859E52B}"/>
          </ac:grpSpMkLst>
        </pc:grpChg>
        <pc:graphicFrameChg chg="add del">
          <ac:chgData name="Emilia Morgan" userId="S::emilia.morgan001@umb.edu::cbd851a5-435c-4bea-92d5-c1277b1f58e9" providerId="AD" clId="Web-{A7DB537F-584E-4C97-AD72-1ED67A0A925F}" dt="2023-05-11T20:56:37.236" v="188"/>
          <ac:graphicFrameMkLst>
            <pc:docMk/>
            <pc:sldMk cId="1081826238" sldId="257"/>
            <ac:graphicFrameMk id="5" creationId="{B98923B1-CBAF-AF43-16EE-6C70F8E6BF5C}"/>
          </ac:graphicFrameMkLst>
        </pc:graphicFrameChg>
        <pc:graphicFrameChg chg="add">
          <ac:chgData name="Emilia Morgan" userId="S::emilia.morgan001@umb.edu::cbd851a5-435c-4bea-92d5-c1277b1f58e9" providerId="AD" clId="Web-{A7DB537F-584E-4C97-AD72-1ED67A0A925F}" dt="2023-05-11T20:56:37.252" v="189"/>
          <ac:graphicFrameMkLst>
            <pc:docMk/>
            <pc:sldMk cId="1081826238" sldId="257"/>
            <ac:graphicFrameMk id="17" creationId="{A0057D86-756C-9ACC-D40C-D2E3A66D076E}"/>
          </ac:graphicFrameMkLst>
        </pc:graphicFrameChg>
      </pc:sldChg>
      <pc:sldChg chg="modSp new modNotes">
        <pc:chgData name="Emilia Morgan" userId="S::emilia.morgan001@umb.edu::cbd851a5-435c-4bea-92d5-c1277b1f58e9" providerId="AD" clId="Web-{A7DB537F-584E-4C97-AD72-1ED67A0A925F}" dt="2023-05-11T20:56:14.876" v="186"/>
        <pc:sldMkLst>
          <pc:docMk/>
          <pc:sldMk cId="2225299917" sldId="258"/>
        </pc:sldMkLst>
        <pc:spChg chg="mod">
          <ac:chgData name="Emilia Morgan" userId="S::emilia.morgan001@umb.edu::cbd851a5-435c-4bea-92d5-c1277b1f58e9" providerId="AD" clId="Web-{A7DB537F-584E-4C97-AD72-1ED67A0A925F}" dt="2023-05-11T20:55:56.860" v="164" actId="20577"/>
          <ac:spMkLst>
            <pc:docMk/>
            <pc:sldMk cId="2225299917" sldId="258"/>
            <ac:spMk id="2" creationId="{3991FA5F-5D84-461C-DCD3-DB71BA0E7D5B}"/>
          </ac:spMkLst>
        </pc:spChg>
      </pc:sldChg>
      <pc:sldChg chg="modSp new modNotes">
        <pc:chgData name="Emilia Morgan" userId="S::emilia.morgan001@umb.edu::cbd851a5-435c-4bea-92d5-c1277b1f58e9" providerId="AD" clId="Web-{A7DB537F-584E-4C97-AD72-1ED67A0A925F}" dt="2023-05-11T20:56:09.126" v="180"/>
        <pc:sldMkLst>
          <pc:docMk/>
          <pc:sldMk cId="3933983851" sldId="259"/>
        </pc:sldMkLst>
        <pc:spChg chg="mod">
          <ac:chgData name="Emilia Morgan" userId="S::emilia.morgan001@umb.edu::cbd851a5-435c-4bea-92d5-c1277b1f58e9" providerId="AD" clId="Web-{A7DB537F-584E-4C97-AD72-1ED67A0A925F}" dt="2023-05-11T20:56:07.376" v="179" actId="20577"/>
          <ac:spMkLst>
            <pc:docMk/>
            <pc:sldMk cId="3933983851" sldId="259"/>
            <ac:spMk id="2" creationId="{2705F852-645C-4AEC-C4E7-F5BB06BC028C}"/>
          </ac:spMkLst>
        </pc:spChg>
      </pc:sldChg>
      <pc:sldMasterChg chg="del delSldLayout">
        <pc:chgData name="Emilia Morgan" userId="S::emilia.morgan001@umb.edu::cbd851a5-435c-4bea-92d5-c1277b1f58e9" providerId="AD" clId="Web-{A7DB537F-584E-4C97-AD72-1ED67A0A925F}" dt="2023-05-11T20:52:42.199" v="0"/>
        <pc:sldMasterMkLst>
          <pc:docMk/>
          <pc:sldMasterMk cId="2460954070" sldId="2147483660"/>
        </pc:sldMasterMkLst>
        <pc:sldLayoutChg chg="del">
          <pc:chgData name="Emilia Morgan" userId="S::emilia.morgan001@umb.edu::cbd851a5-435c-4bea-92d5-c1277b1f58e9" providerId="AD" clId="Web-{A7DB537F-584E-4C97-AD72-1ED67A0A925F}" dt="2023-05-11T20:52:42.199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milia Morgan" userId="S::emilia.morgan001@umb.edu::cbd851a5-435c-4bea-92d5-c1277b1f58e9" providerId="AD" clId="Web-{A7DB537F-584E-4C97-AD72-1ED67A0A925F}" dt="2023-05-11T20:52:42.199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milia Morgan" userId="S::emilia.morgan001@umb.edu::cbd851a5-435c-4bea-92d5-c1277b1f58e9" providerId="AD" clId="Web-{A7DB537F-584E-4C97-AD72-1ED67A0A925F}" dt="2023-05-11T20:52:42.199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milia Morgan" userId="S::emilia.morgan001@umb.edu::cbd851a5-435c-4bea-92d5-c1277b1f58e9" providerId="AD" clId="Web-{A7DB537F-584E-4C97-AD72-1ED67A0A925F}" dt="2023-05-11T20:52:42.199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milia Morgan" userId="S::emilia.morgan001@umb.edu::cbd851a5-435c-4bea-92d5-c1277b1f58e9" providerId="AD" clId="Web-{A7DB537F-584E-4C97-AD72-1ED67A0A925F}" dt="2023-05-11T20:52:42.199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milia Morgan" userId="S::emilia.morgan001@umb.edu::cbd851a5-435c-4bea-92d5-c1277b1f58e9" providerId="AD" clId="Web-{A7DB537F-584E-4C97-AD72-1ED67A0A925F}" dt="2023-05-11T20:52:42.199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milia Morgan" userId="S::emilia.morgan001@umb.edu::cbd851a5-435c-4bea-92d5-c1277b1f58e9" providerId="AD" clId="Web-{A7DB537F-584E-4C97-AD72-1ED67A0A925F}" dt="2023-05-11T20:52:42.199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milia Morgan" userId="S::emilia.morgan001@umb.edu::cbd851a5-435c-4bea-92d5-c1277b1f58e9" providerId="AD" clId="Web-{A7DB537F-584E-4C97-AD72-1ED67A0A925F}" dt="2023-05-11T20:52:42.199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milia Morgan" userId="S::emilia.morgan001@umb.edu::cbd851a5-435c-4bea-92d5-c1277b1f58e9" providerId="AD" clId="Web-{A7DB537F-584E-4C97-AD72-1ED67A0A925F}" dt="2023-05-11T20:52:42.199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milia Morgan" userId="S::emilia.morgan001@umb.edu::cbd851a5-435c-4bea-92d5-c1277b1f58e9" providerId="AD" clId="Web-{A7DB537F-584E-4C97-AD72-1ED67A0A925F}" dt="2023-05-11T20:52:42.199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milia Morgan" userId="S::emilia.morgan001@umb.edu::cbd851a5-435c-4bea-92d5-c1277b1f58e9" providerId="AD" clId="Web-{A7DB537F-584E-4C97-AD72-1ED67A0A925F}" dt="2023-05-11T20:52:42.199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Emilia Morgan" userId="S::emilia.morgan001@umb.edu::cbd851a5-435c-4bea-92d5-c1277b1f58e9" providerId="AD" clId="Web-{A7DB537F-584E-4C97-AD72-1ED67A0A925F}" dt="2023-05-11T20:52:42.199" v="0"/>
        <pc:sldMasterMkLst>
          <pc:docMk/>
          <pc:sldMasterMk cId="4056966760" sldId="2147483672"/>
        </pc:sldMasterMkLst>
        <pc:sldLayoutChg chg="add">
          <pc:chgData name="Emilia Morgan" userId="S::emilia.morgan001@umb.edu::cbd851a5-435c-4bea-92d5-c1277b1f58e9" providerId="AD" clId="Web-{A7DB537F-584E-4C97-AD72-1ED67A0A925F}" dt="2023-05-11T20:52:42.199" v="0"/>
          <pc:sldLayoutMkLst>
            <pc:docMk/>
            <pc:sldMasterMk cId="4056966760" sldId="2147483672"/>
            <pc:sldLayoutMk cId="446469164" sldId="2147483673"/>
          </pc:sldLayoutMkLst>
        </pc:sldLayoutChg>
        <pc:sldLayoutChg chg="add replId">
          <pc:chgData name="Emilia Morgan" userId="S::emilia.morgan001@umb.edu::cbd851a5-435c-4bea-92d5-c1277b1f58e9" providerId="AD" clId="Web-{A7DB537F-584E-4C97-AD72-1ED67A0A925F}" dt="2023-05-11T20:52:42.199" v="0"/>
          <pc:sldLayoutMkLst>
            <pc:docMk/>
            <pc:sldMasterMk cId="4056966760" sldId="2147483672"/>
            <pc:sldLayoutMk cId="867804832" sldId="2147483674"/>
          </pc:sldLayoutMkLst>
        </pc:sldLayoutChg>
        <pc:sldLayoutChg chg="add replId">
          <pc:chgData name="Emilia Morgan" userId="S::emilia.morgan001@umb.edu::cbd851a5-435c-4bea-92d5-c1277b1f58e9" providerId="AD" clId="Web-{A7DB537F-584E-4C97-AD72-1ED67A0A925F}" dt="2023-05-11T20:52:42.199" v="0"/>
          <pc:sldLayoutMkLst>
            <pc:docMk/>
            <pc:sldMasterMk cId="4056966760" sldId="2147483672"/>
            <pc:sldLayoutMk cId="2599023177" sldId="2147483675"/>
          </pc:sldLayoutMkLst>
        </pc:sldLayoutChg>
        <pc:sldLayoutChg chg="add replId">
          <pc:chgData name="Emilia Morgan" userId="S::emilia.morgan001@umb.edu::cbd851a5-435c-4bea-92d5-c1277b1f58e9" providerId="AD" clId="Web-{A7DB537F-584E-4C97-AD72-1ED67A0A925F}" dt="2023-05-11T20:52:42.199" v="0"/>
          <pc:sldLayoutMkLst>
            <pc:docMk/>
            <pc:sldMasterMk cId="4056966760" sldId="2147483672"/>
            <pc:sldLayoutMk cId="1898698705" sldId="2147483676"/>
          </pc:sldLayoutMkLst>
        </pc:sldLayoutChg>
        <pc:sldLayoutChg chg="add replId">
          <pc:chgData name="Emilia Morgan" userId="S::emilia.morgan001@umb.edu::cbd851a5-435c-4bea-92d5-c1277b1f58e9" providerId="AD" clId="Web-{A7DB537F-584E-4C97-AD72-1ED67A0A925F}" dt="2023-05-11T20:52:42.199" v="0"/>
          <pc:sldLayoutMkLst>
            <pc:docMk/>
            <pc:sldMasterMk cId="4056966760" sldId="2147483672"/>
            <pc:sldLayoutMk cId="1396623250" sldId="2147483677"/>
          </pc:sldLayoutMkLst>
        </pc:sldLayoutChg>
        <pc:sldLayoutChg chg="add replId">
          <pc:chgData name="Emilia Morgan" userId="S::emilia.morgan001@umb.edu::cbd851a5-435c-4bea-92d5-c1277b1f58e9" providerId="AD" clId="Web-{A7DB537F-584E-4C97-AD72-1ED67A0A925F}" dt="2023-05-11T20:52:42.199" v="0"/>
          <pc:sldLayoutMkLst>
            <pc:docMk/>
            <pc:sldMasterMk cId="4056966760" sldId="2147483672"/>
            <pc:sldLayoutMk cId="35827655" sldId="2147483678"/>
          </pc:sldLayoutMkLst>
        </pc:sldLayoutChg>
        <pc:sldLayoutChg chg="add replId">
          <pc:chgData name="Emilia Morgan" userId="S::emilia.morgan001@umb.edu::cbd851a5-435c-4bea-92d5-c1277b1f58e9" providerId="AD" clId="Web-{A7DB537F-584E-4C97-AD72-1ED67A0A925F}" dt="2023-05-11T20:52:42.199" v="0"/>
          <pc:sldLayoutMkLst>
            <pc:docMk/>
            <pc:sldMasterMk cId="4056966760" sldId="2147483672"/>
            <pc:sldLayoutMk cId="2448446765" sldId="2147483679"/>
          </pc:sldLayoutMkLst>
        </pc:sldLayoutChg>
        <pc:sldLayoutChg chg="add replId">
          <pc:chgData name="Emilia Morgan" userId="S::emilia.morgan001@umb.edu::cbd851a5-435c-4bea-92d5-c1277b1f58e9" providerId="AD" clId="Web-{A7DB537F-584E-4C97-AD72-1ED67A0A925F}" dt="2023-05-11T20:52:42.199" v="0"/>
          <pc:sldLayoutMkLst>
            <pc:docMk/>
            <pc:sldMasterMk cId="4056966760" sldId="2147483672"/>
            <pc:sldLayoutMk cId="2844542894" sldId="2147483680"/>
          </pc:sldLayoutMkLst>
        </pc:sldLayoutChg>
        <pc:sldLayoutChg chg="add replId">
          <pc:chgData name="Emilia Morgan" userId="S::emilia.morgan001@umb.edu::cbd851a5-435c-4bea-92d5-c1277b1f58e9" providerId="AD" clId="Web-{A7DB537F-584E-4C97-AD72-1ED67A0A925F}" dt="2023-05-11T20:52:42.199" v="0"/>
          <pc:sldLayoutMkLst>
            <pc:docMk/>
            <pc:sldMasterMk cId="4056966760" sldId="2147483672"/>
            <pc:sldLayoutMk cId="4270468888" sldId="2147483681"/>
          </pc:sldLayoutMkLst>
        </pc:sldLayoutChg>
        <pc:sldLayoutChg chg="add replId">
          <pc:chgData name="Emilia Morgan" userId="S::emilia.morgan001@umb.edu::cbd851a5-435c-4bea-92d5-c1277b1f58e9" providerId="AD" clId="Web-{A7DB537F-584E-4C97-AD72-1ED67A0A925F}" dt="2023-05-11T20:52:42.199" v="0"/>
          <pc:sldLayoutMkLst>
            <pc:docMk/>
            <pc:sldMasterMk cId="4056966760" sldId="2147483672"/>
            <pc:sldLayoutMk cId="3712178624" sldId="2147483682"/>
          </pc:sldLayoutMkLst>
        </pc:sldLayoutChg>
        <pc:sldLayoutChg chg="add replId">
          <pc:chgData name="Emilia Morgan" userId="S::emilia.morgan001@umb.edu::cbd851a5-435c-4bea-92d5-c1277b1f58e9" providerId="AD" clId="Web-{A7DB537F-584E-4C97-AD72-1ED67A0A925F}" dt="2023-05-11T20:52:42.199" v="0"/>
          <pc:sldLayoutMkLst>
            <pc:docMk/>
            <pc:sldMasterMk cId="4056966760" sldId="2147483672"/>
            <pc:sldLayoutMk cId="832226794" sldId="2147483683"/>
          </pc:sldLayoutMkLst>
        </pc:sldLayoutChg>
      </pc:sldMasterChg>
    </pc:docChg>
  </pc:docChgLst>
  <pc:docChgLst>
    <pc:chgData name="Tais Vieira" userId="S::tais.vieira001@umb.edu::7cd285e9-8561-4def-9989-e1cea9e4a178" providerId="AD" clId="Web-{65196BBF-A99C-5662-084D-BEFC2D95E68D}"/>
    <pc:docChg chg="modSld">
      <pc:chgData name="Tais Vieira" userId="S::tais.vieira001@umb.edu::7cd285e9-8561-4def-9989-e1cea9e4a178" providerId="AD" clId="Web-{65196BBF-A99C-5662-084D-BEFC2D95E68D}" dt="2023-05-16T21:01:56.803" v="76" actId="20577"/>
      <pc:docMkLst>
        <pc:docMk/>
      </pc:docMkLst>
      <pc:sldChg chg="modSp">
        <pc:chgData name="Tais Vieira" userId="S::tais.vieira001@umb.edu::7cd285e9-8561-4def-9989-e1cea9e4a178" providerId="AD" clId="Web-{65196BBF-A99C-5662-084D-BEFC2D95E68D}" dt="2023-05-16T19:58:33.842" v="23" actId="1076"/>
        <pc:sldMkLst>
          <pc:docMk/>
          <pc:sldMk cId="1398088926" sldId="261"/>
        </pc:sldMkLst>
        <pc:spChg chg="mod">
          <ac:chgData name="Tais Vieira" userId="S::tais.vieira001@umb.edu::7cd285e9-8561-4def-9989-e1cea9e4a178" providerId="AD" clId="Web-{65196BBF-A99C-5662-084D-BEFC2D95E68D}" dt="2023-05-16T19:58:33.842" v="23" actId="1076"/>
          <ac:spMkLst>
            <pc:docMk/>
            <pc:sldMk cId="1398088926" sldId="261"/>
            <ac:spMk id="3" creationId="{0D1635D3-222F-55C4-2AFC-C95FA6D02E12}"/>
          </ac:spMkLst>
        </pc:spChg>
      </pc:sldChg>
      <pc:sldChg chg="addSp delSp modSp">
        <pc:chgData name="Tais Vieira" userId="S::tais.vieira001@umb.edu::7cd285e9-8561-4def-9989-e1cea9e4a178" providerId="AD" clId="Web-{65196BBF-A99C-5662-084D-BEFC2D95E68D}" dt="2023-05-16T19:58:02.825" v="21"/>
        <pc:sldMkLst>
          <pc:docMk/>
          <pc:sldMk cId="2166299983" sldId="262"/>
        </pc:sldMkLst>
        <pc:spChg chg="mod">
          <ac:chgData name="Tais Vieira" userId="S::tais.vieira001@umb.edu::7cd285e9-8561-4def-9989-e1cea9e4a178" providerId="AD" clId="Web-{65196BBF-A99C-5662-084D-BEFC2D95E68D}" dt="2023-05-16T19:58:02.825" v="21"/>
          <ac:spMkLst>
            <pc:docMk/>
            <pc:sldMk cId="2166299983" sldId="262"/>
            <ac:spMk id="2" creationId="{7183F990-029E-BF5E-CDF0-4994B3A25889}"/>
          </ac:spMkLst>
        </pc:spChg>
        <pc:spChg chg="add del mod">
          <ac:chgData name="Tais Vieira" userId="S::tais.vieira001@umb.edu::7cd285e9-8561-4def-9989-e1cea9e4a178" providerId="AD" clId="Web-{65196BBF-A99C-5662-084D-BEFC2D95E68D}" dt="2023-05-16T19:58:02.825" v="21"/>
          <ac:spMkLst>
            <pc:docMk/>
            <pc:sldMk cId="2166299983" sldId="262"/>
            <ac:spMk id="3" creationId="{60D9B89C-9479-1292-12C9-307163EBE0F4}"/>
          </ac:spMkLst>
        </pc:spChg>
        <pc:spChg chg="add del">
          <ac:chgData name="Tais Vieira" userId="S::tais.vieira001@umb.edu::7cd285e9-8561-4def-9989-e1cea9e4a178" providerId="AD" clId="Web-{65196BBF-A99C-5662-084D-BEFC2D95E68D}" dt="2023-05-16T19:58:02.825" v="21"/>
          <ac:spMkLst>
            <pc:docMk/>
            <pc:sldMk cId="2166299983" sldId="262"/>
            <ac:spMk id="8" creationId="{8651CFA9-6065-4243-AC48-858E359780B1}"/>
          </ac:spMkLst>
        </pc:spChg>
        <pc:spChg chg="add del">
          <ac:chgData name="Tais Vieira" userId="S::tais.vieira001@umb.edu::7cd285e9-8561-4def-9989-e1cea9e4a178" providerId="AD" clId="Web-{65196BBF-A99C-5662-084D-BEFC2D95E68D}" dt="2023-05-16T19:58:02.825" v="21"/>
          <ac:spMkLst>
            <pc:docMk/>
            <pc:sldMk cId="2166299983" sldId="262"/>
            <ac:spMk id="10" creationId="{37962AE0-6A1C-4B76-9D52-10E5E6D7D3BB}"/>
          </ac:spMkLst>
        </pc:spChg>
        <pc:spChg chg="add del">
          <ac:chgData name="Tais Vieira" userId="S::tais.vieira001@umb.edu::7cd285e9-8561-4def-9989-e1cea9e4a178" providerId="AD" clId="Web-{65196BBF-A99C-5662-084D-BEFC2D95E68D}" dt="2023-05-16T19:58:02.825" v="21"/>
          <ac:spMkLst>
            <pc:docMk/>
            <pc:sldMk cId="2166299983" sldId="262"/>
            <ac:spMk id="12" creationId="{027CAEDE-D92D-4745-8749-71019415A797}"/>
          </ac:spMkLst>
        </pc:spChg>
        <pc:spChg chg="add del">
          <ac:chgData name="Tais Vieira" userId="S::tais.vieira001@umb.edu::7cd285e9-8561-4def-9989-e1cea9e4a178" providerId="AD" clId="Web-{65196BBF-A99C-5662-084D-BEFC2D95E68D}" dt="2023-05-16T19:58:02.794" v="20"/>
          <ac:spMkLst>
            <pc:docMk/>
            <pc:sldMk cId="2166299983" sldId="262"/>
            <ac:spMk id="22" creationId="{8651CFA9-6065-4243-AC48-858E359780B1}"/>
          </ac:spMkLst>
        </pc:spChg>
        <pc:spChg chg="add del">
          <ac:chgData name="Tais Vieira" userId="S::tais.vieira001@umb.edu::7cd285e9-8561-4def-9989-e1cea9e4a178" providerId="AD" clId="Web-{65196BBF-A99C-5662-084D-BEFC2D95E68D}" dt="2023-05-16T19:58:02.794" v="20"/>
          <ac:spMkLst>
            <pc:docMk/>
            <pc:sldMk cId="2166299983" sldId="262"/>
            <ac:spMk id="24" creationId="{37962AE0-6A1C-4B76-9D52-10E5E6D7D3BB}"/>
          </ac:spMkLst>
        </pc:spChg>
        <pc:spChg chg="add">
          <ac:chgData name="Tais Vieira" userId="S::tais.vieira001@umb.edu::7cd285e9-8561-4def-9989-e1cea9e4a178" providerId="AD" clId="Web-{65196BBF-A99C-5662-084D-BEFC2D95E68D}" dt="2023-05-16T19:58:02.825" v="21"/>
          <ac:spMkLst>
            <pc:docMk/>
            <pc:sldMk cId="2166299983" sldId="262"/>
            <ac:spMk id="30" creationId="{43A9B7B3-F171-4C25-99FC-C54250F0649B}"/>
          </ac:spMkLst>
        </pc:spChg>
        <pc:spChg chg="add">
          <ac:chgData name="Tais Vieira" userId="S::tais.vieira001@umb.edu::7cd285e9-8561-4def-9989-e1cea9e4a178" providerId="AD" clId="Web-{65196BBF-A99C-5662-084D-BEFC2D95E68D}" dt="2023-05-16T19:58:02.825" v="21"/>
          <ac:spMkLst>
            <pc:docMk/>
            <pc:sldMk cId="2166299983" sldId="262"/>
            <ac:spMk id="31" creationId="{D2D5C7C5-9C27-4A61-9F57-1857D45320FD}"/>
          </ac:spMkLst>
        </pc:spChg>
        <pc:spChg chg="add">
          <ac:chgData name="Tais Vieira" userId="S::tais.vieira001@umb.edu::7cd285e9-8561-4def-9989-e1cea9e4a178" providerId="AD" clId="Web-{65196BBF-A99C-5662-084D-BEFC2D95E68D}" dt="2023-05-16T19:58:02.825" v="21"/>
          <ac:spMkLst>
            <pc:docMk/>
            <pc:sldMk cId="2166299983" sldId="262"/>
            <ac:spMk id="32" creationId="{A56932E6-5BA9-4C85-82EA-A307011BBDFD}"/>
          </ac:spMkLst>
        </pc:spChg>
        <pc:grpChg chg="add del">
          <ac:chgData name="Tais Vieira" userId="S::tais.vieira001@umb.edu::7cd285e9-8561-4def-9989-e1cea9e4a178" providerId="AD" clId="Web-{65196BBF-A99C-5662-084D-BEFC2D95E68D}" dt="2023-05-16T19:58:02.825" v="21"/>
          <ac:grpSpMkLst>
            <pc:docMk/>
            <pc:sldMk cId="2166299983" sldId="262"/>
            <ac:grpSpMk id="14" creationId="{6A0ABFF7-3293-4EAC-9426-EBDCAA34D5E1}"/>
          </ac:grpSpMkLst>
        </pc:grpChg>
        <pc:grpChg chg="add del">
          <ac:chgData name="Tais Vieira" userId="S::tais.vieira001@umb.edu::7cd285e9-8561-4def-9989-e1cea9e4a178" providerId="AD" clId="Web-{65196BBF-A99C-5662-084D-BEFC2D95E68D}" dt="2023-05-16T19:58:02.794" v="20"/>
          <ac:grpSpMkLst>
            <pc:docMk/>
            <pc:sldMk cId="2166299983" sldId="262"/>
            <ac:grpSpMk id="26" creationId="{7AB7BDB5-BE0D-446B-AA57-16A1D859E52B}"/>
          </ac:grpSpMkLst>
        </pc:grpChg>
        <pc:graphicFrameChg chg="add del">
          <ac:chgData name="Tais Vieira" userId="S::tais.vieira001@umb.edu::7cd285e9-8561-4def-9989-e1cea9e4a178" providerId="AD" clId="Web-{65196BBF-A99C-5662-084D-BEFC2D95E68D}" dt="2023-05-16T19:58:02.794" v="20"/>
          <ac:graphicFrameMkLst>
            <pc:docMk/>
            <pc:sldMk cId="2166299983" sldId="262"/>
            <ac:graphicFrameMk id="18" creationId="{4FFBC3D8-57B4-737C-3ABF-12B7CDE14998}"/>
          </ac:graphicFrameMkLst>
        </pc:graphicFrameChg>
        <pc:graphicFrameChg chg="add">
          <ac:chgData name="Tais Vieira" userId="S::tais.vieira001@umb.edu::7cd285e9-8561-4def-9989-e1cea9e4a178" providerId="AD" clId="Web-{65196BBF-A99C-5662-084D-BEFC2D95E68D}" dt="2023-05-16T19:58:02.825" v="21"/>
          <ac:graphicFrameMkLst>
            <pc:docMk/>
            <pc:sldMk cId="2166299983" sldId="262"/>
            <ac:graphicFrameMk id="33" creationId="{BAF353BC-442C-08DF-345B-CEB40592DE81}"/>
          </ac:graphicFrameMkLst>
        </pc:graphicFrameChg>
      </pc:sldChg>
      <pc:sldChg chg="modSp">
        <pc:chgData name="Tais Vieira" userId="S::tais.vieira001@umb.edu::7cd285e9-8561-4def-9989-e1cea9e4a178" providerId="AD" clId="Web-{65196BBF-A99C-5662-084D-BEFC2D95E68D}" dt="2023-05-16T21:01:56.803" v="76" actId="20577"/>
        <pc:sldMkLst>
          <pc:docMk/>
          <pc:sldMk cId="3414183217" sldId="263"/>
        </pc:sldMkLst>
        <pc:spChg chg="mod">
          <ac:chgData name="Tais Vieira" userId="S::tais.vieira001@umb.edu::7cd285e9-8561-4def-9989-e1cea9e4a178" providerId="AD" clId="Web-{65196BBF-A99C-5662-084D-BEFC2D95E68D}" dt="2023-05-16T21:01:56.803" v="76" actId="20577"/>
          <ac:spMkLst>
            <pc:docMk/>
            <pc:sldMk cId="3414183217" sldId="263"/>
            <ac:spMk id="3" creationId="{712F7D92-C980-1ED6-F7CD-204BD9F71630}"/>
          </ac:spMkLst>
        </pc:spChg>
      </pc:sldChg>
      <pc:sldChg chg="modSp">
        <pc:chgData name="Tais Vieira" userId="S::tais.vieira001@umb.edu::7cd285e9-8561-4def-9989-e1cea9e4a178" providerId="AD" clId="Web-{65196BBF-A99C-5662-084D-BEFC2D95E68D}" dt="2023-05-16T19:45:08.283" v="11" actId="14100"/>
        <pc:sldMkLst>
          <pc:docMk/>
          <pc:sldMk cId="1662195738" sldId="276"/>
        </pc:sldMkLst>
        <pc:spChg chg="mod">
          <ac:chgData name="Tais Vieira" userId="S::tais.vieira001@umb.edu::7cd285e9-8561-4def-9989-e1cea9e4a178" providerId="AD" clId="Web-{65196BBF-A99C-5662-084D-BEFC2D95E68D}" dt="2023-05-16T19:45:08.283" v="11" actId="14100"/>
          <ac:spMkLst>
            <pc:docMk/>
            <pc:sldMk cId="1662195738" sldId="276"/>
            <ac:spMk id="36" creationId="{FBCC1268-75FB-74F7-FB0F-EB1C621D0F6E}"/>
          </ac:spMkLst>
        </pc:spChg>
      </pc:sldChg>
    </pc:docChg>
  </pc:docChgLst>
  <pc:docChgLst>
    <pc:chgData name="Deidra Lemus" userId="S::deidra.lemus001@umb.edu::3ade94d3-f3b2-4626-aae1-ed78801624bf" providerId="AD" clId="Web-{E6C64467-45CD-17A5-098C-516A2B7BFC18}"/>
    <pc:docChg chg="delSld modSld">
      <pc:chgData name="Deidra Lemus" userId="S::deidra.lemus001@umb.edu::3ade94d3-f3b2-4626-aae1-ed78801624bf" providerId="AD" clId="Web-{E6C64467-45CD-17A5-098C-516A2B7BFC18}" dt="2023-05-16T01:23:56.584" v="18" actId="1076"/>
      <pc:docMkLst>
        <pc:docMk/>
      </pc:docMkLst>
      <pc:sldChg chg="modSp">
        <pc:chgData name="Deidra Lemus" userId="S::deidra.lemus001@umb.edu::3ade94d3-f3b2-4626-aae1-ed78801624bf" providerId="AD" clId="Web-{E6C64467-45CD-17A5-098C-516A2B7BFC18}" dt="2023-05-16T01:23:56.584" v="18" actId="1076"/>
        <pc:sldMkLst>
          <pc:docMk/>
          <pc:sldMk cId="2098181816" sldId="269"/>
        </pc:sldMkLst>
        <pc:spChg chg="mod">
          <ac:chgData name="Deidra Lemus" userId="S::deidra.lemus001@umb.edu::3ade94d3-f3b2-4626-aae1-ed78801624bf" providerId="AD" clId="Web-{E6C64467-45CD-17A5-098C-516A2B7BFC18}" dt="2023-05-16T01:23:56.584" v="18" actId="1076"/>
          <ac:spMkLst>
            <pc:docMk/>
            <pc:sldMk cId="2098181816" sldId="269"/>
            <ac:spMk id="6" creationId="{5CF9268C-3CC9-899E-FED6-218A32DD6B3B}"/>
          </ac:spMkLst>
        </pc:spChg>
      </pc:sldChg>
      <pc:sldChg chg="del">
        <pc:chgData name="Deidra Lemus" userId="S::deidra.lemus001@umb.edu::3ade94d3-f3b2-4626-aae1-ed78801624bf" providerId="AD" clId="Web-{E6C64467-45CD-17A5-098C-516A2B7BFC18}" dt="2023-05-16T01:20:30.047" v="0"/>
        <pc:sldMkLst>
          <pc:docMk/>
          <pc:sldMk cId="1244931733" sldId="277"/>
        </pc:sldMkLst>
      </pc:sldChg>
    </pc:docChg>
  </pc:docChgLst>
  <pc:docChgLst>
    <pc:chgData name="Emilia Morgan" userId="S::emilia.morgan001@umb.edu::cbd851a5-435c-4bea-92d5-c1277b1f58e9" providerId="AD" clId="Web-{96A5F56B-743B-2676-7375-9EE4FBBEFAC2}"/>
    <pc:docChg chg="modSld">
      <pc:chgData name="Emilia Morgan" userId="S::emilia.morgan001@umb.edu::cbd851a5-435c-4bea-92d5-c1277b1f58e9" providerId="AD" clId="Web-{96A5F56B-743B-2676-7375-9EE4FBBEFAC2}" dt="2023-05-15T12:38:16.816" v="7" actId="14100"/>
      <pc:docMkLst>
        <pc:docMk/>
      </pc:docMkLst>
      <pc:sldChg chg="modSp">
        <pc:chgData name="Emilia Morgan" userId="S::emilia.morgan001@umb.edu::cbd851a5-435c-4bea-92d5-c1277b1f58e9" providerId="AD" clId="Web-{96A5F56B-743B-2676-7375-9EE4FBBEFAC2}" dt="2023-05-15T12:38:16.816" v="7" actId="14100"/>
        <pc:sldMkLst>
          <pc:docMk/>
          <pc:sldMk cId="194222544" sldId="260"/>
        </pc:sldMkLst>
        <pc:picChg chg="mod">
          <ac:chgData name="Emilia Morgan" userId="S::emilia.morgan001@umb.edu::cbd851a5-435c-4bea-92d5-c1277b1f58e9" providerId="AD" clId="Web-{96A5F56B-743B-2676-7375-9EE4FBBEFAC2}" dt="2023-05-15T12:38:16.816" v="7" actId="14100"/>
          <ac:picMkLst>
            <pc:docMk/>
            <pc:sldMk cId="194222544" sldId="260"/>
            <ac:picMk id="4" creationId="{69023699-A09A-F898-EAC3-E45FFA470E67}"/>
          </ac:picMkLst>
        </pc:picChg>
        <pc:picChg chg="mod">
          <ac:chgData name="Emilia Morgan" userId="S::emilia.morgan001@umb.edu::cbd851a5-435c-4bea-92d5-c1277b1f58e9" providerId="AD" clId="Web-{96A5F56B-743B-2676-7375-9EE4FBBEFAC2}" dt="2023-05-15T12:37:43.503" v="3" actId="1076"/>
          <ac:picMkLst>
            <pc:docMk/>
            <pc:sldMk cId="194222544" sldId="260"/>
            <ac:picMk id="5" creationId="{E4034247-F9CD-5CB5-9AE3-1A196B3C939C}"/>
          </ac:picMkLst>
        </pc:picChg>
        <pc:picChg chg="mod">
          <ac:chgData name="Emilia Morgan" userId="S::emilia.morgan001@umb.edu::cbd851a5-435c-4bea-92d5-c1277b1f58e9" providerId="AD" clId="Web-{96A5F56B-743B-2676-7375-9EE4FBBEFAC2}" dt="2023-05-15T12:37:45.237" v="4" actId="1076"/>
          <ac:picMkLst>
            <pc:docMk/>
            <pc:sldMk cId="194222544" sldId="260"/>
            <ac:picMk id="6" creationId="{64B88184-9140-8B59-EB16-B33B718CD992}"/>
          </ac:picMkLst>
        </pc:picChg>
      </pc:sldChg>
    </pc:docChg>
  </pc:docChgLst>
  <pc:docChgLst>
    <pc:chgData name="Tais Vieira" userId="S::tais.vieira001@umb.edu::7cd285e9-8561-4def-9989-e1cea9e4a178" providerId="AD" clId="Web-{9EDE69EB-8D36-68ED-5AF3-DF40293EA44C}"/>
    <pc:docChg chg="addSld delSld modSld">
      <pc:chgData name="Tais Vieira" userId="S::tais.vieira001@umb.edu::7cd285e9-8561-4def-9989-e1cea9e4a178" providerId="AD" clId="Web-{9EDE69EB-8D36-68ED-5AF3-DF40293EA44C}" dt="2023-05-15T21:02:11.553" v="322" actId="14100"/>
      <pc:docMkLst>
        <pc:docMk/>
      </pc:docMkLst>
      <pc:sldChg chg="modSp">
        <pc:chgData name="Tais Vieira" userId="S::tais.vieira001@umb.edu::7cd285e9-8561-4def-9989-e1cea9e4a178" providerId="AD" clId="Web-{9EDE69EB-8D36-68ED-5AF3-DF40293EA44C}" dt="2023-05-15T20:34:24.210" v="5" actId="20577"/>
        <pc:sldMkLst>
          <pc:docMk/>
          <pc:sldMk cId="109857222" sldId="256"/>
        </pc:sldMkLst>
        <pc:spChg chg="mod">
          <ac:chgData name="Tais Vieira" userId="S::tais.vieira001@umb.edu::7cd285e9-8561-4def-9989-e1cea9e4a178" providerId="AD" clId="Web-{9EDE69EB-8D36-68ED-5AF3-DF40293EA44C}" dt="2023-05-15T20:23:51.360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ais Vieira" userId="S::tais.vieira001@umb.edu::7cd285e9-8561-4def-9989-e1cea9e4a178" providerId="AD" clId="Web-{9EDE69EB-8D36-68ED-5AF3-DF40293EA44C}" dt="2023-05-15T20:34:24.210" v="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">
        <pc:chgData name="Tais Vieira" userId="S::tais.vieira001@umb.edu::7cd285e9-8561-4def-9989-e1cea9e4a178" providerId="AD" clId="Web-{9EDE69EB-8D36-68ED-5AF3-DF40293EA44C}" dt="2023-05-15T20:35:26.013" v="22"/>
        <pc:sldMkLst>
          <pc:docMk/>
          <pc:sldMk cId="3933983851" sldId="259"/>
        </pc:sldMkLst>
        <pc:spChg chg="mod">
          <ac:chgData name="Tais Vieira" userId="S::tais.vieira001@umb.edu::7cd285e9-8561-4def-9989-e1cea9e4a178" providerId="AD" clId="Web-{9EDE69EB-8D36-68ED-5AF3-DF40293EA44C}" dt="2023-05-15T20:35:16.013" v="21" actId="20577"/>
          <ac:spMkLst>
            <pc:docMk/>
            <pc:sldMk cId="3933983851" sldId="259"/>
            <ac:spMk id="2" creationId="{2705F852-645C-4AEC-C4E7-F5BB06BC028C}"/>
          </ac:spMkLst>
        </pc:spChg>
        <pc:spChg chg="del">
          <ac:chgData name="Tais Vieira" userId="S::tais.vieira001@umb.edu::7cd285e9-8561-4def-9989-e1cea9e4a178" providerId="AD" clId="Web-{9EDE69EB-8D36-68ED-5AF3-DF40293EA44C}" dt="2023-05-15T20:35:26.013" v="22"/>
          <ac:spMkLst>
            <pc:docMk/>
            <pc:sldMk cId="3933983851" sldId="259"/>
            <ac:spMk id="3" creationId="{CB8A58F1-8F9C-9DB9-280B-3516A7F94FFA}"/>
          </ac:spMkLst>
        </pc:spChg>
        <pc:picChg chg="add mod ord">
          <ac:chgData name="Tais Vieira" userId="S::tais.vieira001@umb.edu::7cd285e9-8561-4def-9989-e1cea9e4a178" providerId="AD" clId="Web-{9EDE69EB-8D36-68ED-5AF3-DF40293EA44C}" dt="2023-05-15T20:35:26.013" v="22"/>
          <ac:picMkLst>
            <pc:docMk/>
            <pc:sldMk cId="3933983851" sldId="259"/>
            <ac:picMk id="4" creationId="{2DFD52B9-99E3-7E51-724F-6D3A2A9DA7EF}"/>
          </ac:picMkLst>
        </pc:picChg>
      </pc:sldChg>
      <pc:sldChg chg="modSp">
        <pc:chgData name="Tais Vieira" userId="S::tais.vieira001@umb.edu::7cd285e9-8561-4def-9989-e1cea9e4a178" providerId="AD" clId="Web-{9EDE69EB-8D36-68ED-5AF3-DF40293EA44C}" dt="2023-05-15T21:02:11.553" v="322" actId="14100"/>
        <pc:sldMkLst>
          <pc:docMk/>
          <pc:sldMk cId="1398088926" sldId="261"/>
        </pc:sldMkLst>
        <pc:spChg chg="mod">
          <ac:chgData name="Tais Vieira" userId="S::tais.vieira001@umb.edu::7cd285e9-8561-4def-9989-e1cea9e4a178" providerId="AD" clId="Web-{9EDE69EB-8D36-68ED-5AF3-DF40293EA44C}" dt="2023-05-15T21:02:11.553" v="322" actId="14100"/>
          <ac:spMkLst>
            <pc:docMk/>
            <pc:sldMk cId="1398088926" sldId="261"/>
            <ac:spMk id="3" creationId="{0D1635D3-222F-55C4-2AFC-C95FA6D02E12}"/>
          </ac:spMkLst>
        </pc:spChg>
      </pc:sldChg>
      <pc:sldChg chg="del">
        <pc:chgData name="Tais Vieira" userId="S::tais.vieira001@umb.edu::7cd285e9-8561-4def-9989-e1cea9e4a178" providerId="AD" clId="Web-{9EDE69EB-8D36-68ED-5AF3-DF40293EA44C}" dt="2023-05-15T20:38:42.395" v="35"/>
        <pc:sldMkLst>
          <pc:docMk/>
          <pc:sldMk cId="3626385142" sldId="265"/>
        </pc:sldMkLst>
      </pc:sldChg>
      <pc:sldChg chg="addSp delSp modSp new">
        <pc:chgData name="Tais Vieira" userId="S::tais.vieira001@umb.edu::7cd285e9-8561-4def-9989-e1cea9e4a178" providerId="AD" clId="Web-{9EDE69EB-8D36-68ED-5AF3-DF40293EA44C}" dt="2023-05-15T20:38:01.925" v="34"/>
        <pc:sldMkLst>
          <pc:docMk/>
          <pc:sldMk cId="1560854784" sldId="274"/>
        </pc:sldMkLst>
        <pc:spChg chg="mod">
          <ac:chgData name="Tais Vieira" userId="S::tais.vieira001@umb.edu::7cd285e9-8561-4def-9989-e1cea9e4a178" providerId="AD" clId="Web-{9EDE69EB-8D36-68ED-5AF3-DF40293EA44C}" dt="2023-05-15T20:37:21.892" v="31" actId="20577"/>
          <ac:spMkLst>
            <pc:docMk/>
            <pc:sldMk cId="1560854784" sldId="274"/>
            <ac:spMk id="2" creationId="{79A48951-BF0F-1AEB-F506-6D911CBC14A6}"/>
          </ac:spMkLst>
        </pc:spChg>
        <pc:spChg chg="del">
          <ac:chgData name="Tais Vieira" userId="S::tais.vieira001@umb.edu::7cd285e9-8561-4def-9989-e1cea9e4a178" providerId="AD" clId="Web-{9EDE69EB-8D36-68ED-5AF3-DF40293EA44C}" dt="2023-05-15T20:37:22.830" v="32"/>
          <ac:spMkLst>
            <pc:docMk/>
            <pc:sldMk cId="1560854784" sldId="274"/>
            <ac:spMk id="3" creationId="{062EB10F-5AC3-5468-40C8-19A65F8271E3}"/>
          </ac:spMkLst>
        </pc:spChg>
        <pc:spChg chg="add del mod">
          <ac:chgData name="Tais Vieira" userId="S::tais.vieira001@umb.edu::7cd285e9-8561-4def-9989-e1cea9e4a178" providerId="AD" clId="Web-{9EDE69EB-8D36-68ED-5AF3-DF40293EA44C}" dt="2023-05-15T20:38:01.925" v="34"/>
          <ac:spMkLst>
            <pc:docMk/>
            <pc:sldMk cId="1560854784" sldId="274"/>
            <ac:spMk id="6" creationId="{B173C89A-7172-2F48-71C2-FE4BFFD17BB8}"/>
          </ac:spMkLst>
        </pc:spChg>
        <pc:picChg chg="add del mod ord">
          <ac:chgData name="Tais Vieira" userId="S::tais.vieira001@umb.edu::7cd285e9-8561-4def-9989-e1cea9e4a178" providerId="AD" clId="Web-{9EDE69EB-8D36-68ED-5AF3-DF40293EA44C}" dt="2023-05-15T20:37:37.862" v="33"/>
          <ac:picMkLst>
            <pc:docMk/>
            <pc:sldMk cId="1560854784" sldId="274"/>
            <ac:picMk id="4" creationId="{3AED7D9B-E27F-C2D8-62C9-91200DC413EB}"/>
          </ac:picMkLst>
        </pc:picChg>
        <pc:picChg chg="add mod ord">
          <ac:chgData name="Tais Vieira" userId="S::tais.vieira001@umb.edu::7cd285e9-8561-4def-9989-e1cea9e4a178" providerId="AD" clId="Web-{9EDE69EB-8D36-68ED-5AF3-DF40293EA44C}" dt="2023-05-15T20:38:01.925" v="34"/>
          <ac:picMkLst>
            <pc:docMk/>
            <pc:sldMk cId="1560854784" sldId="274"/>
            <ac:picMk id="7" creationId="{FC4285C4-E66E-89CA-A42C-B163DE752926}"/>
          </ac:picMkLst>
        </pc:picChg>
      </pc:sldChg>
      <pc:sldChg chg="addSp delSp modSp new mod setBg addAnim">
        <pc:chgData name="Tais Vieira" userId="S::tais.vieira001@umb.edu::7cd285e9-8561-4def-9989-e1cea9e4a178" providerId="AD" clId="Web-{9EDE69EB-8D36-68ED-5AF3-DF40293EA44C}" dt="2023-05-15T20:44:01.609" v="75"/>
        <pc:sldMkLst>
          <pc:docMk/>
          <pc:sldMk cId="2945874524" sldId="275"/>
        </pc:sldMkLst>
        <pc:spChg chg="mod">
          <ac:chgData name="Tais Vieira" userId="S::tais.vieira001@umb.edu::7cd285e9-8561-4def-9989-e1cea9e4a178" providerId="AD" clId="Web-{9EDE69EB-8D36-68ED-5AF3-DF40293EA44C}" dt="2023-05-15T20:42:13.590" v="52"/>
          <ac:spMkLst>
            <pc:docMk/>
            <pc:sldMk cId="2945874524" sldId="275"/>
            <ac:spMk id="2" creationId="{22F8327C-F59D-0C20-585D-B51575C1EA08}"/>
          </ac:spMkLst>
        </pc:spChg>
        <pc:spChg chg="del">
          <ac:chgData name="Tais Vieira" userId="S::tais.vieira001@umb.edu::7cd285e9-8561-4def-9989-e1cea9e4a178" providerId="AD" clId="Web-{9EDE69EB-8D36-68ED-5AF3-DF40293EA44C}" dt="2023-05-15T20:40:49.759" v="49"/>
          <ac:spMkLst>
            <pc:docMk/>
            <pc:sldMk cId="2945874524" sldId="275"/>
            <ac:spMk id="3" creationId="{CE2CF56A-EDC2-426A-5320-FAA6FB08CD0A}"/>
          </ac:spMkLst>
        </pc:spChg>
        <pc:spChg chg="add del mod">
          <ac:chgData name="Tais Vieira" userId="S::tais.vieira001@umb.edu::7cd285e9-8561-4def-9989-e1cea9e4a178" providerId="AD" clId="Web-{9EDE69EB-8D36-68ED-5AF3-DF40293EA44C}" dt="2023-05-15T20:42:28.794" v="56"/>
          <ac:spMkLst>
            <pc:docMk/>
            <pc:sldMk cId="2945874524" sldId="275"/>
            <ac:spMk id="7" creationId="{AFB414F4-BD69-9E49-3F96-A3A670059ADE}"/>
          </ac:spMkLst>
        </pc:spChg>
        <pc:spChg chg="add del">
          <ac:chgData name="Tais Vieira" userId="S::tais.vieira001@umb.edu::7cd285e9-8561-4def-9989-e1cea9e4a178" providerId="AD" clId="Web-{9EDE69EB-8D36-68ED-5AF3-DF40293EA44C}" dt="2023-05-15T20:42:13.590" v="52"/>
          <ac:spMkLst>
            <pc:docMk/>
            <pc:sldMk cId="2945874524" sldId="275"/>
            <ac:spMk id="9" creationId="{8C33AE36-8080-6ADA-AA99-B390CA8D2A6F}"/>
          </ac:spMkLst>
        </pc:spChg>
        <pc:spChg chg="add del">
          <ac:chgData name="Tais Vieira" userId="S::tais.vieira001@umb.edu::7cd285e9-8561-4def-9989-e1cea9e4a178" providerId="AD" clId="Web-{9EDE69EB-8D36-68ED-5AF3-DF40293EA44C}" dt="2023-05-15T20:42:13.590" v="52"/>
          <ac:spMkLst>
            <pc:docMk/>
            <pc:sldMk cId="2945874524" sldId="275"/>
            <ac:spMk id="12" creationId="{8651CFA9-6065-4243-AC48-858E359780B1}"/>
          </ac:spMkLst>
        </pc:spChg>
        <pc:spChg chg="add del">
          <ac:chgData name="Tais Vieira" userId="S::tais.vieira001@umb.edu::7cd285e9-8561-4def-9989-e1cea9e4a178" providerId="AD" clId="Web-{9EDE69EB-8D36-68ED-5AF3-DF40293EA44C}" dt="2023-05-15T20:42:13.590" v="52"/>
          <ac:spMkLst>
            <pc:docMk/>
            <pc:sldMk cId="2945874524" sldId="275"/>
            <ac:spMk id="14" creationId="{5A8C81AE-8F0D-49F3-9FB4-334B0DCDF195}"/>
          </ac:spMkLst>
        </pc:spChg>
        <pc:grpChg chg="add del">
          <ac:chgData name="Tais Vieira" userId="S::tais.vieira001@umb.edu::7cd285e9-8561-4def-9989-e1cea9e4a178" providerId="AD" clId="Web-{9EDE69EB-8D36-68ED-5AF3-DF40293EA44C}" dt="2023-05-15T20:42:13.590" v="52"/>
          <ac:grpSpMkLst>
            <pc:docMk/>
            <pc:sldMk cId="2945874524" sldId="275"/>
            <ac:grpSpMk id="16" creationId="{A9EF8060-0D63-402B-8B09-4993D1FE8EFD}"/>
          </ac:grpSpMkLst>
        </pc:grpChg>
        <pc:picChg chg="add del mod ord">
          <ac:chgData name="Tais Vieira" userId="S::tais.vieira001@umb.edu::7cd285e9-8561-4def-9989-e1cea9e4a178" providerId="AD" clId="Web-{9EDE69EB-8D36-68ED-5AF3-DF40293EA44C}" dt="2023-05-15T20:42:24.075" v="55"/>
          <ac:picMkLst>
            <pc:docMk/>
            <pc:sldMk cId="2945874524" sldId="275"/>
            <ac:picMk id="4" creationId="{6ECDA9E4-3E57-7A2A-7B54-F57339991FFA}"/>
          </ac:picMkLst>
        </pc:picChg>
        <pc:picChg chg="add mod">
          <ac:chgData name="Tais Vieira" userId="S::tais.vieira001@umb.edu::7cd285e9-8561-4def-9989-e1cea9e4a178" providerId="AD" clId="Web-{9EDE69EB-8D36-68ED-5AF3-DF40293EA44C}" dt="2023-05-15T20:42:53.232" v="62" actId="1076"/>
          <ac:picMkLst>
            <pc:docMk/>
            <pc:sldMk cId="2945874524" sldId="275"/>
            <ac:picMk id="5" creationId="{F9643EAC-8C56-16AF-CDB2-221C97A973D6}"/>
          </ac:picMkLst>
        </pc:picChg>
        <pc:picChg chg="add mod ord">
          <ac:chgData name="Tais Vieira" userId="S::tais.vieira001@umb.edu::7cd285e9-8561-4def-9989-e1cea9e4a178" providerId="AD" clId="Web-{9EDE69EB-8D36-68ED-5AF3-DF40293EA44C}" dt="2023-05-15T20:42:46.122" v="60" actId="1076"/>
          <ac:picMkLst>
            <pc:docMk/>
            <pc:sldMk cId="2945874524" sldId="275"/>
            <ac:picMk id="8" creationId="{0812B274-C324-87C2-6593-B181D8D4782E}"/>
          </ac:picMkLst>
        </pc:picChg>
      </pc:sldChg>
      <pc:sldChg chg="addSp delSp modSp new mod setBg">
        <pc:chgData name="Tais Vieira" userId="S::tais.vieira001@umb.edu::7cd285e9-8561-4def-9989-e1cea9e4a178" providerId="AD" clId="Web-{9EDE69EB-8D36-68ED-5AF3-DF40293EA44C}" dt="2023-05-15T20:51:27.453" v="162" actId="1076"/>
        <pc:sldMkLst>
          <pc:docMk/>
          <pc:sldMk cId="1662195738" sldId="276"/>
        </pc:sldMkLst>
        <pc:spChg chg="mod">
          <ac:chgData name="Tais Vieira" userId="S::tais.vieira001@umb.edu::7cd285e9-8561-4def-9989-e1cea9e4a178" providerId="AD" clId="Web-{9EDE69EB-8D36-68ED-5AF3-DF40293EA44C}" dt="2023-05-15T20:51:09.530" v="159"/>
          <ac:spMkLst>
            <pc:docMk/>
            <pc:sldMk cId="1662195738" sldId="276"/>
            <ac:spMk id="2" creationId="{71D1A315-5853-285D-6DD3-C1820FDF67E6}"/>
          </ac:spMkLst>
        </pc:spChg>
        <pc:spChg chg="del">
          <ac:chgData name="Tais Vieira" userId="S::tais.vieira001@umb.edu::7cd285e9-8561-4def-9989-e1cea9e4a178" providerId="AD" clId="Web-{9EDE69EB-8D36-68ED-5AF3-DF40293EA44C}" dt="2023-05-15T20:44:10.063" v="76"/>
          <ac:spMkLst>
            <pc:docMk/>
            <pc:sldMk cId="1662195738" sldId="276"/>
            <ac:spMk id="3" creationId="{E5AF770E-E81C-3F40-C0A7-75DEFCE258B0}"/>
          </ac:spMkLst>
        </pc:spChg>
        <pc:spChg chg="add del mod">
          <ac:chgData name="Tais Vieira" userId="S::tais.vieira001@umb.edu::7cd285e9-8561-4def-9989-e1cea9e4a178" providerId="AD" clId="Web-{9EDE69EB-8D36-68ED-5AF3-DF40293EA44C}" dt="2023-05-15T20:46:54.662" v="82"/>
          <ac:spMkLst>
            <pc:docMk/>
            <pc:sldMk cId="1662195738" sldId="276"/>
            <ac:spMk id="7" creationId="{16231105-F2F5-8A8C-8440-675E8DB77FC1}"/>
          </ac:spMkLst>
        </pc:spChg>
        <pc:spChg chg="add del">
          <ac:chgData name="Tais Vieira" userId="S::tais.vieira001@umb.edu::7cd285e9-8561-4def-9989-e1cea9e4a178" providerId="AD" clId="Web-{9EDE69EB-8D36-68ED-5AF3-DF40293EA44C}" dt="2023-05-15T20:51:14.531" v="160"/>
          <ac:spMkLst>
            <pc:docMk/>
            <pc:sldMk cId="1662195738" sldId="276"/>
            <ac:spMk id="10" creationId="{0BABF38A-8A0D-492E-BD20-6CF4D46B50BD}"/>
          </ac:spMkLst>
        </pc:spChg>
        <pc:spChg chg="add del mod">
          <ac:chgData name="Tais Vieira" userId="S::tais.vieira001@umb.edu::7cd285e9-8561-4def-9989-e1cea9e4a178" providerId="AD" clId="Web-{9EDE69EB-8D36-68ED-5AF3-DF40293EA44C}" dt="2023-05-15T20:47:03.772" v="86"/>
          <ac:spMkLst>
            <pc:docMk/>
            <pc:sldMk cId="1662195738" sldId="276"/>
            <ac:spMk id="13" creationId="{187E7590-70AF-EAB3-4624-4E595F2EC50B}"/>
          </ac:spMkLst>
        </pc:spChg>
        <pc:spChg chg="add del">
          <ac:chgData name="Tais Vieira" userId="S::tais.vieira001@umb.edu::7cd285e9-8561-4def-9989-e1cea9e4a178" providerId="AD" clId="Web-{9EDE69EB-8D36-68ED-5AF3-DF40293EA44C}" dt="2023-05-15T20:51:14.531" v="160"/>
          <ac:spMkLst>
            <pc:docMk/>
            <pc:sldMk cId="1662195738" sldId="276"/>
            <ac:spMk id="14" creationId="{F1174801-1395-44C5-9B00-CCAC45C056E7}"/>
          </ac:spMkLst>
        </pc:spChg>
        <pc:spChg chg="add del">
          <ac:chgData name="Tais Vieira" userId="S::tais.vieira001@umb.edu::7cd285e9-8561-4def-9989-e1cea9e4a178" providerId="AD" clId="Web-{9EDE69EB-8D36-68ED-5AF3-DF40293EA44C}" dt="2023-05-15T20:51:14.531" v="160"/>
          <ac:spMkLst>
            <pc:docMk/>
            <pc:sldMk cId="1662195738" sldId="276"/>
            <ac:spMk id="16" creationId="{8BADB362-9771-4A3C-B9E5-6777F34C5041}"/>
          </ac:spMkLst>
        </pc:spChg>
        <pc:spChg chg="add del mod">
          <ac:chgData name="Tais Vieira" userId="S::tais.vieira001@umb.edu::7cd285e9-8561-4def-9989-e1cea9e4a178" providerId="AD" clId="Web-{9EDE69EB-8D36-68ED-5AF3-DF40293EA44C}" dt="2023-05-15T20:51:02.936" v="127"/>
          <ac:spMkLst>
            <pc:docMk/>
            <pc:sldMk cId="1662195738" sldId="276"/>
            <ac:spMk id="22" creationId="{C911FE93-1CB5-F4BD-0A32-979ECF0A4FD3}"/>
          </ac:spMkLst>
        </pc:spChg>
        <pc:spChg chg="add">
          <ac:chgData name="Tais Vieira" userId="S::tais.vieira001@umb.edu::7cd285e9-8561-4def-9989-e1cea9e4a178" providerId="AD" clId="Web-{9EDE69EB-8D36-68ED-5AF3-DF40293EA44C}" dt="2023-05-15T20:51:14.531" v="160"/>
          <ac:spMkLst>
            <pc:docMk/>
            <pc:sldMk cId="1662195738" sldId="276"/>
            <ac:spMk id="23" creationId="{0BABF38A-8A0D-492E-BD20-6CF4D46B50BD}"/>
          </ac:spMkLst>
        </pc:spChg>
        <pc:spChg chg="add del mod">
          <ac:chgData name="Tais Vieira" userId="S::tais.vieira001@umb.edu::7cd285e9-8561-4def-9989-e1cea9e4a178" providerId="AD" clId="Web-{9EDE69EB-8D36-68ED-5AF3-DF40293EA44C}" dt="2023-05-15T20:51:09.530" v="159"/>
          <ac:spMkLst>
            <pc:docMk/>
            <pc:sldMk cId="1662195738" sldId="276"/>
            <ac:spMk id="24" creationId="{51EAA66D-2E68-6754-EDE1-C1C3D50B0D31}"/>
          </ac:spMkLst>
        </pc:spChg>
        <pc:spChg chg="add del">
          <ac:chgData name="Tais Vieira" userId="S::tais.vieira001@umb.edu::7cd285e9-8561-4def-9989-e1cea9e4a178" providerId="AD" clId="Web-{9EDE69EB-8D36-68ED-5AF3-DF40293EA44C}" dt="2023-05-15T20:48:30.416" v="93"/>
          <ac:spMkLst>
            <pc:docMk/>
            <pc:sldMk cId="1662195738" sldId="276"/>
            <ac:spMk id="25" creationId="{0BABF38A-8A0D-492E-BD20-6CF4D46B50BD}"/>
          </ac:spMkLst>
        </pc:spChg>
        <pc:spChg chg="add">
          <ac:chgData name="Tais Vieira" userId="S::tais.vieira001@umb.edu::7cd285e9-8561-4def-9989-e1cea9e4a178" providerId="AD" clId="Web-{9EDE69EB-8D36-68ED-5AF3-DF40293EA44C}" dt="2023-05-15T20:51:14.531" v="160"/>
          <ac:spMkLst>
            <pc:docMk/>
            <pc:sldMk cId="1662195738" sldId="276"/>
            <ac:spMk id="28" creationId="{F1174801-1395-44C5-9B00-CCAC45C056E7}"/>
          </ac:spMkLst>
        </pc:spChg>
        <pc:spChg chg="add del">
          <ac:chgData name="Tais Vieira" userId="S::tais.vieira001@umb.edu::7cd285e9-8561-4def-9989-e1cea9e4a178" providerId="AD" clId="Web-{9EDE69EB-8D36-68ED-5AF3-DF40293EA44C}" dt="2023-05-15T20:48:30.416" v="93"/>
          <ac:spMkLst>
            <pc:docMk/>
            <pc:sldMk cId="1662195738" sldId="276"/>
            <ac:spMk id="29" creationId="{F1174801-1395-44C5-9B00-CCAC45C056E7}"/>
          </ac:spMkLst>
        </pc:spChg>
        <pc:spChg chg="add">
          <ac:chgData name="Tais Vieira" userId="S::tais.vieira001@umb.edu::7cd285e9-8561-4def-9989-e1cea9e4a178" providerId="AD" clId="Web-{9EDE69EB-8D36-68ED-5AF3-DF40293EA44C}" dt="2023-05-15T20:51:14.531" v="160"/>
          <ac:spMkLst>
            <pc:docMk/>
            <pc:sldMk cId="1662195738" sldId="276"/>
            <ac:spMk id="30" creationId="{8BADB362-9771-4A3C-B9E5-6777F34C5041}"/>
          </ac:spMkLst>
        </pc:spChg>
        <pc:spChg chg="add del">
          <ac:chgData name="Tais Vieira" userId="S::tais.vieira001@umb.edu::7cd285e9-8561-4def-9989-e1cea9e4a178" providerId="AD" clId="Web-{9EDE69EB-8D36-68ED-5AF3-DF40293EA44C}" dt="2023-05-15T20:48:30.416" v="93"/>
          <ac:spMkLst>
            <pc:docMk/>
            <pc:sldMk cId="1662195738" sldId="276"/>
            <ac:spMk id="31" creationId="{8BADB362-9771-4A3C-B9E5-6777F34C5041}"/>
          </ac:spMkLst>
        </pc:spChg>
        <pc:spChg chg="add mod">
          <ac:chgData name="Tais Vieira" userId="S::tais.vieira001@umb.edu::7cd285e9-8561-4def-9989-e1cea9e4a178" providerId="AD" clId="Web-{9EDE69EB-8D36-68ED-5AF3-DF40293EA44C}" dt="2023-05-15T20:51:27.453" v="162" actId="1076"/>
          <ac:spMkLst>
            <pc:docMk/>
            <pc:sldMk cId="1662195738" sldId="276"/>
            <ac:spMk id="36" creationId="{FBCC1268-75FB-74F7-FB0F-EB1C621D0F6E}"/>
          </ac:spMkLst>
        </pc:spChg>
        <pc:spChg chg="add del">
          <ac:chgData name="Tais Vieira" userId="S::tais.vieira001@umb.edu::7cd285e9-8561-4def-9989-e1cea9e4a178" providerId="AD" clId="Web-{9EDE69EB-8D36-68ED-5AF3-DF40293EA44C}" dt="2023-05-15T20:51:09.530" v="159"/>
          <ac:spMkLst>
            <pc:docMk/>
            <pc:sldMk cId="1662195738" sldId="276"/>
            <ac:spMk id="37" creationId="{8651CFA9-6065-4243-AC48-858E359780B1}"/>
          </ac:spMkLst>
        </pc:spChg>
        <pc:spChg chg="add del">
          <ac:chgData name="Tais Vieira" userId="S::tais.vieira001@umb.edu::7cd285e9-8561-4def-9989-e1cea9e4a178" providerId="AD" clId="Web-{9EDE69EB-8D36-68ED-5AF3-DF40293EA44C}" dt="2023-05-15T20:51:09.530" v="159"/>
          <ac:spMkLst>
            <pc:docMk/>
            <pc:sldMk cId="1662195738" sldId="276"/>
            <ac:spMk id="38" creationId="{5A8C81AE-8F0D-49F3-9FB4-334B0DCDF195}"/>
          </ac:spMkLst>
        </pc:spChg>
        <pc:grpChg chg="add del">
          <ac:chgData name="Tais Vieira" userId="S::tais.vieira001@umb.edu::7cd285e9-8561-4def-9989-e1cea9e4a178" providerId="AD" clId="Web-{9EDE69EB-8D36-68ED-5AF3-DF40293EA44C}" dt="2023-05-15T20:51:14.531" v="160"/>
          <ac:grpSpMkLst>
            <pc:docMk/>
            <pc:sldMk cId="1662195738" sldId="276"/>
            <ac:grpSpMk id="18" creationId="{644D4363-EDF7-455D-B83A-9343AD20F584}"/>
          </ac:grpSpMkLst>
        </pc:grpChg>
        <pc:grpChg chg="add">
          <ac:chgData name="Tais Vieira" userId="S::tais.vieira001@umb.edu::7cd285e9-8561-4def-9989-e1cea9e4a178" providerId="AD" clId="Web-{9EDE69EB-8D36-68ED-5AF3-DF40293EA44C}" dt="2023-05-15T20:51:14.531" v="160"/>
          <ac:grpSpMkLst>
            <pc:docMk/>
            <pc:sldMk cId="1662195738" sldId="276"/>
            <ac:grpSpMk id="32" creationId="{644D4363-EDF7-455D-B83A-9343AD20F584}"/>
          </ac:grpSpMkLst>
        </pc:grpChg>
        <pc:grpChg chg="add del">
          <ac:chgData name="Tais Vieira" userId="S::tais.vieira001@umb.edu::7cd285e9-8561-4def-9989-e1cea9e4a178" providerId="AD" clId="Web-{9EDE69EB-8D36-68ED-5AF3-DF40293EA44C}" dt="2023-05-15T20:48:30.416" v="93"/>
          <ac:grpSpMkLst>
            <pc:docMk/>
            <pc:sldMk cId="1662195738" sldId="276"/>
            <ac:grpSpMk id="33" creationId="{644D4363-EDF7-455D-B83A-9343AD20F584}"/>
          </ac:grpSpMkLst>
        </pc:grpChg>
        <pc:grpChg chg="add del">
          <ac:chgData name="Tais Vieira" userId="S::tais.vieira001@umb.edu::7cd285e9-8561-4def-9989-e1cea9e4a178" providerId="AD" clId="Web-{9EDE69EB-8D36-68ED-5AF3-DF40293EA44C}" dt="2023-05-15T20:51:09.530" v="159"/>
          <ac:grpSpMkLst>
            <pc:docMk/>
            <pc:sldMk cId="1662195738" sldId="276"/>
            <ac:grpSpMk id="39" creationId="{A9EF8060-0D63-402B-8B09-4993D1FE8EFD}"/>
          </ac:grpSpMkLst>
        </pc:grpChg>
        <pc:picChg chg="add del mod ord">
          <ac:chgData name="Tais Vieira" userId="S::tais.vieira001@umb.edu::7cd285e9-8561-4def-9989-e1cea9e4a178" providerId="AD" clId="Web-{9EDE69EB-8D36-68ED-5AF3-DF40293EA44C}" dt="2023-05-15T20:46:47.678" v="80"/>
          <ac:picMkLst>
            <pc:docMk/>
            <pc:sldMk cId="1662195738" sldId="276"/>
            <ac:picMk id="4" creationId="{F1E9BE90-4F95-80C6-D21C-B8FB3453CA77}"/>
          </ac:picMkLst>
        </pc:picChg>
        <pc:picChg chg="add del mod">
          <ac:chgData name="Tais Vieira" userId="S::tais.vieira001@umb.edu::7cd285e9-8561-4def-9989-e1cea9e4a178" providerId="AD" clId="Web-{9EDE69EB-8D36-68ED-5AF3-DF40293EA44C}" dt="2023-05-15T20:46:48.631" v="81"/>
          <ac:picMkLst>
            <pc:docMk/>
            <pc:sldMk cId="1662195738" sldId="276"/>
            <ac:picMk id="5" creationId="{0DD98FC3-6508-3698-0BB8-F8C994E58125}"/>
          </ac:picMkLst>
        </pc:picChg>
        <pc:picChg chg="add del mod ord">
          <ac:chgData name="Tais Vieira" userId="S::tais.vieira001@umb.edu::7cd285e9-8561-4def-9989-e1cea9e4a178" providerId="AD" clId="Web-{9EDE69EB-8D36-68ED-5AF3-DF40293EA44C}" dt="2023-05-15T20:47:00.178" v="85"/>
          <ac:picMkLst>
            <pc:docMk/>
            <pc:sldMk cId="1662195738" sldId="276"/>
            <ac:picMk id="8" creationId="{7DFE6F2E-9916-E45B-2BB1-4C22F9CA3683}"/>
          </ac:picMkLst>
        </pc:picChg>
        <pc:picChg chg="add del mod">
          <ac:chgData name="Tais Vieira" userId="S::tais.vieira001@umb.edu::7cd285e9-8561-4def-9989-e1cea9e4a178" providerId="AD" clId="Web-{9EDE69EB-8D36-68ED-5AF3-DF40293EA44C}" dt="2023-05-15T20:46:58.834" v="84"/>
          <ac:picMkLst>
            <pc:docMk/>
            <pc:sldMk cId="1662195738" sldId="276"/>
            <ac:picMk id="9" creationId="{F59E172A-A18F-6E21-708F-95FB95B1B8C5}"/>
          </ac:picMkLst>
        </pc:picChg>
        <pc:picChg chg="add del">
          <ac:chgData name="Tais Vieira" userId="S::tais.vieira001@umb.edu::7cd285e9-8561-4def-9989-e1cea9e4a178" providerId="AD" clId="Web-{9EDE69EB-8D36-68ED-5AF3-DF40293EA44C}" dt="2023-05-15T20:51:14.531" v="160"/>
          <ac:picMkLst>
            <pc:docMk/>
            <pc:sldMk cId="1662195738" sldId="276"/>
            <ac:picMk id="12" creationId="{BC526B7A-4801-4FD1-95C8-03AF22629E87}"/>
          </ac:picMkLst>
        </pc:picChg>
        <pc:picChg chg="add mod ord">
          <ac:chgData name="Tais Vieira" userId="S::tais.vieira001@umb.edu::7cd285e9-8561-4def-9989-e1cea9e4a178" providerId="AD" clId="Web-{9EDE69EB-8D36-68ED-5AF3-DF40293EA44C}" dt="2023-05-15T20:51:14.531" v="160"/>
          <ac:picMkLst>
            <pc:docMk/>
            <pc:sldMk cId="1662195738" sldId="276"/>
            <ac:picMk id="15" creationId="{13A8EB2D-C0D5-6D00-FB27-33802F94D1E9}"/>
          </ac:picMkLst>
        </pc:picChg>
        <pc:picChg chg="add mod">
          <ac:chgData name="Tais Vieira" userId="S::tais.vieira001@umb.edu::7cd285e9-8561-4def-9989-e1cea9e4a178" providerId="AD" clId="Web-{9EDE69EB-8D36-68ED-5AF3-DF40293EA44C}" dt="2023-05-15T20:51:14.531" v="160"/>
          <ac:picMkLst>
            <pc:docMk/>
            <pc:sldMk cId="1662195738" sldId="276"/>
            <ac:picMk id="17" creationId="{AA501007-9293-7872-BC62-EB0D258B7C1B}"/>
          </ac:picMkLst>
        </pc:picChg>
        <pc:picChg chg="add">
          <ac:chgData name="Tais Vieira" userId="S::tais.vieira001@umb.edu::7cd285e9-8561-4def-9989-e1cea9e4a178" providerId="AD" clId="Web-{9EDE69EB-8D36-68ED-5AF3-DF40293EA44C}" dt="2023-05-15T20:51:14.531" v="160"/>
          <ac:picMkLst>
            <pc:docMk/>
            <pc:sldMk cId="1662195738" sldId="276"/>
            <ac:picMk id="26" creationId="{BC526B7A-4801-4FD1-95C8-03AF22629E87}"/>
          </ac:picMkLst>
        </pc:picChg>
        <pc:picChg chg="add del">
          <ac:chgData name="Tais Vieira" userId="S::tais.vieira001@umb.edu::7cd285e9-8561-4def-9989-e1cea9e4a178" providerId="AD" clId="Web-{9EDE69EB-8D36-68ED-5AF3-DF40293EA44C}" dt="2023-05-15T20:48:30.416" v="93"/>
          <ac:picMkLst>
            <pc:docMk/>
            <pc:sldMk cId="1662195738" sldId="276"/>
            <ac:picMk id="27" creationId="{BC526B7A-4801-4FD1-95C8-03AF22629E87}"/>
          </ac:picMkLst>
        </pc:picChg>
      </pc:sldChg>
    </pc:docChg>
  </pc:docChgLst>
  <pc:docChgLst>
    <pc:chgData name="Tais Vieira" userId="S::tais.vieira001@umb.edu::7cd285e9-8561-4def-9989-e1cea9e4a178" providerId="AD" clId="Web-{EC592B5E-8F89-61B1-E828-992FA1976DE0}"/>
    <pc:docChg chg="addSld delSld modSld">
      <pc:chgData name="Tais Vieira" userId="S::tais.vieira001@umb.edu::7cd285e9-8561-4def-9989-e1cea9e4a178" providerId="AD" clId="Web-{EC592B5E-8F89-61B1-E828-992FA1976DE0}" dt="2023-05-16T00:19:41.791" v="17" actId="20577"/>
      <pc:docMkLst>
        <pc:docMk/>
      </pc:docMkLst>
      <pc:sldChg chg="delSp modSp del">
        <pc:chgData name="Tais Vieira" userId="S::tais.vieira001@umb.edu::7cd285e9-8561-4def-9989-e1cea9e4a178" providerId="AD" clId="Web-{EC592B5E-8F89-61B1-E828-992FA1976DE0}" dt="2023-05-16T00:19:06.134" v="14"/>
        <pc:sldMkLst>
          <pc:docMk/>
          <pc:sldMk cId="3933983851" sldId="259"/>
        </pc:sldMkLst>
        <pc:spChg chg="mod">
          <ac:chgData name="Tais Vieira" userId="S::tais.vieira001@umb.edu::7cd285e9-8561-4def-9989-e1cea9e4a178" providerId="AD" clId="Web-{EC592B5E-8F89-61B1-E828-992FA1976DE0}" dt="2023-05-16T00:18:43.165" v="7" actId="20577"/>
          <ac:spMkLst>
            <pc:docMk/>
            <pc:sldMk cId="3933983851" sldId="259"/>
            <ac:spMk id="2" creationId="{2705F852-645C-4AEC-C4E7-F5BB06BC028C}"/>
          </ac:spMkLst>
        </pc:spChg>
        <pc:picChg chg="del">
          <ac:chgData name="Tais Vieira" userId="S::tais.vieira001@umb.edu::7cd285e9-8561-4def-9989-e1cea9e4a178" providerId="AD" clId="Web-{EC592B5E-8F89-61B1-E828-992FA1976DE0}" dt="2023-05-16T00:18:55.712" v="10"/>
          <ac:picMkLst>
            <pc:docMk/>
            <pc:sldMk cId="3933983851" sldId="259"/>
            <ac:picMk id="4" creationId="{2DFD52B9-99E3-7E51-724F-6D3A2A9DA7EF}"/>
          </ac:picMkLst>
        </pc:picChg>
        <pc:picChg chg="del">
          <ac:chgData name="Tais Vieira" userId="S::tais.vieira001@umb.edu::7cd285e9-8561-4def-9989-e1cea9e4a178" providerId="AD" clId="Web-{EC592B5E-8F89-61B1-E828-992FA1976DE0}" dt="2023-05-16T00:19:00.931" v="12"/>
          <ac:picMkLst>
            <pc:docMk/>
            <pc:sldMk cId="3933983851" sldId="259"/>
            <ac:picMk id="5" creationId="{87607FD3-FFCD-C042-988A-8C191B07C0B5}"/>
          </ac:picMkLst>
        </pc:picChg>
      </pc:sldChg>
      <pc:sldChg chg="addSp delSp modSp new">
        <pc:chgData name="Tais Vieira" userId="S::tais.vieira001@umb.edu::7cd285e9-8561-4def-9989-e1cea9e4a178" providerId="AD" clId="Web-{EC592B5E-8F89-61B1-E828-992FA1976DE0}" dt="2023-05-16T00:19:41.791" v="17" actId="20577"/>
        <pc:sldMkLst>
          <pc:docMk/>
          <pc:sldMk cId="1833944628" sldId="278"/>
        </pc:sldMkLst>
        <pc:spChg chg="mod">
          <ac:chgData name="Tais Vieira" userId="S::tais.vieira001@umb.edu::7cd285e9-8561-4def-9989-e1cea9e4a178" providerId="AD" clId="Web-{EC592B5E-8F89-61B1-E828-992FA1976DE0}" dt="2023-05-16T00:19:41.791" v="17" actId="20577"/>
          <ac:spMkLst>
            <pc:docMk/>
            <pc:sldMk cId="1833944628" sldId="278"/>
            <ac:spMk id="2" creationId="{0F010467-4192-C90C-52DA-7F62684222E2}"/>
          </ac:spMkLst>
        </pc:spChg>
        <pc:spChg chg="del">
          <ac:chgData name="Tais Vieira" userId="S::tais.vieira001@umb.edu::7cd285e9-8561-4def-9989-e1cea9e4a178" providerId="AD" clId="Web-{EC592B5E-8F89-61B1-E828-992FA1976DE0}" dt="2023-05-16T00:18:57.993" v="11"/>
          <ac:spMkLst>
            <pc:docMk/>
            <pc:sldMk cId="1833944628" sldId="278"/>
            <ac:spMk id="3" creationId="{1EA3BF58-3A77-8193-A3A9-4470D96E8595}"/>
          </ac:spMkLst>
        </pc:spChg>
        <pc:picChg chg="add mod ord">
          <ac:chgData name="Tais Vieira" userId="S::tais.vieira001@umb.edu::7cd285e9-8561-4def-9989-e1cea9e4a178" providerId="AD" clId="Web-{EC592B5E-8F89-61B1-E828-992FA1976DE0}" dt="2023-05-16T00:18:57.993" v="11"/>
          <ac:picMkLst>
            <pc:docMk/>
            <pc:sldMk cId="1833944628" sldId="278"/>
            <ac:picMk id="4" creationId="{22D4CAB7-8FFF-4873-803B-DED8C8FE57E2}"/>
          </ac:picMkLst>
        </pc:picChg>
      </pc:sldChg>
      <pc:sldChg chg="addSp delSp modSp add replId">
        <pc:chgData name="Tais Vieira" userId="S::tais.vieira001@umb.edu::7cd285e9-8561-4def-9989-e1cea9e4a178" providerId="AD" clId="Web-{EC592B5E-8F89-61B1-E828-992FA1976DE0}" dt="2023-05-16T00:19:03.681" v="13"/>
        <pc:sldMkLst>
          <pc:docMk/>
          <pc:sldMk cId="2142369017" sldId="279"/>
        </pc:sldMkLst>
        <pc:spChg chg="del">
          <ac:chgData name="Tais Vieira" userId="S::tais.vieira001@umb.edu::7cd285e9-8561-4def-9989-e1cea9e4a178" providerId="AD" clId="Web-{EC592B5E-8F89-61B1-E828-992FA1976DE0}" dt="2023-05-16T00:19:03.681" v="13"/>
          <ac:spMkLst>
            <pc:docMk/>
            <pc:sldMk cId="2142369017" sldId="279"/>
            <ac:spMk id="3" creationId="{1EA3BF58-3A77-8193-A3A9-4470D96E8595}"/>
          </ac:spMkLst>
        </pc:spChg>
        <pc:picChg chg="add mod ord">
          <ac:chgData name="Tais Vieira" userId="S::tais.vieira001@umb.edu::7cd285e9-8561-4def-9989-e1cea9e4a178" providerId="AD" clId="Web-{EC592B5E-8F89-61B1-E828-992FA1976DE0}" dt="2023-05-16T00:19:03.681" v="13"/>
          <ac:picMkLst>
            <pc:docMk/>
            <pc:sldMk cId="2142369017" sldId="279"/>
            <ac:picMk id="4" creationId="{AC0601D1-F18A-D4D0-923A-090CA7187CA1}"/>
          </ac:picMkLst>
        </pc:picChg>
      </pc:sldChg>
    </pc:docChg>
  </pc:docChgLst>
  <pc:docChgLst>
    <pc:chgData name="Tais Vieira" userId="S::tais.vieira001@umb.edu::7cd285e9-8561-4def-9989-e1cea9e4a178" providerId="AD" clId="Web-{88A6A790-8F25-6FA1-4D55-E935AA170376}"/>
    <pc:docChg chg="modSld">
      <pc:chgData name="Tais Vieira" userId="S::tais.vieira001@umb.edu::7cd285e9-8561-4def-9989-e1cea9e4a178" providerId="AD" clId="Web-{88A6A790-8F25-6FA1-4D55-E935AA170376}" dt="2023-05-15T21:16:13.033" v="3" actId="20577"/>
      <pc:docMkLst>
        <pc:docMk/>
      </pc:docMkLst>
      <pc:sldChg chg="modSp">
        <pc:chgData name="Tais Vieira" userId="S::tais.vieira001@umb.edu::7cd285e9-8561-4def-9989-e1cea9e4a178" providerId="AD" clId="Web-{88A6A790-8F25-6FA1-4D55-E935AA170376}" dt="2023-05-15T21:16:13.033" v="3" actId="20577"/>
        <pc:sldMkLst>
          <pc:docMk/>
          <pc:sldMk cId="109857222" sldId="256"/>
        </pc:sldMkLst>
        <pc:spChg chg="mod">
          <ac:chgData name="Tais Vieira" userId="S::tais.vieira001@umb.edu::7cd285e9-8561-4def-9989-e1cea9e4a178" providerId="AD" clId="Web-{88A6A790-8F25-6FA1-4D55-E935AA170376}" dt="2023-05-15T21:16:13.033" v="3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milia Morgan" userId="S::emilia.morgan001@umb.edu::cbd851a5-435c-4bea-92d5-c1277b1f58e9" providerId="AD" clId="Web-{CDA3C8FF-9FE6-449E-1A4A-012E23C2E6F2}"/>
    <pc:docChg chg="addSld modSld sldOrd">
      <pc:chgData name="Emilia Morgan" userId="S::emilia.morgan001@umb.edu::cbd851a5-435c-4bea-92d5-c1277b1f58e9" providerId="AD" clId="Web-{CDA3C8FF-9FE6-449E-1A4A-012E23C2E6F2}" dt="2023-05-14T20:50:44.887" v="245" actId="1076"/>
      <pc:docMkLst>
        <pc:docMk/>
      </pc:docMkLst>
      <pc:sldChg chg="addSp delSp modSp">
        <pc:chgData name="Emilia Morgan" userId="S::emilia.morgan001@umb.edu::cbd851a5-435c-4bea-92d5-c1277b1f58e9" providerId="AD" clId="Web-{CDA3C8FF-9FE6-449E-1A4A-012E23C2E6F2}" dt="2023-05-14T20:48:50.275" v="153" actId="1076"/>
        <pc:sldMkLst>
          <pc:docMk/>
          <pc:sldMk cId="109857222" sldId="256"/>
        </pc:sldMkLst>
        <pc:spChg chg="mod">
          <ac:chgData name="Emilia Morgan" userId="S::emilia.morgan001@umb.edu::cbd851a5-435c-4bea-92d5-c1277b1f58e9" providerId="AD" clId="Web-{CDA3C8FF-9FE6-449E-1A4A-012E23C2E6F2}" dt="2023-05-14T20:48:38.134" v="15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milia Morgan" userId="S::emilia.morgan001@umb.edu::cbd851a5-435c-4bea-92d5-c1277b1f58e9" providerId="AD" clId="Web-{CDA3C8FF-9FE6-449E-1A4A-012E23C2E6F2}" dt="2023-05-14T20:48:44.212" v="152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Emilia Morgan" userId="S::emilia.morgan001@umb.edu::cbd851a5-435c-4bea-92d5-c1277b1f58e9" providerId="AD" clId="Web-{CDA3C8FF-9FE6-449E-1A4A-012E23C2E6F2}" dt="2023-05-14T20:48:38.134" v="151"/>
          <ac:spMkLst>
            <pc:docMk/>
            <pc:sldMk cId="109857222" sldId="256"/>
            <ac:spMk id="9" creationId="{1E644DE9-8D09-43E2-BA69-F57482CFC93A}"/>
          </ac:spMkLst>
        </pc:spChg>
        <pc:spChg chg="del">
          <ac:chgData name="Emilia Morgan" userId="S::emilia.morgan001@umb.edu::cbd851a5-435c-4bea-92d5-c1277b1f58e9" providerId="AD" clId="Web-{CDA3C8FF-9FE6-449E-1A4A-012E23C2E6F2}" dt="2023-05-14T20:48:38.134" v="151"/>
          <ac:spMkLst>
            <pc:docMk/>
            <pc:sldMk cId="109857222" sldId="256"/>
            <ac:spMk id="11" creationId="{6C23C919-B32E-40FF-B3D8-631316E84E3E}"/>
          </ac:spMkLst>
        </pc:spChg>
        <pc:spChg chg="add">
          <ac:chgData name="Emilia Morgan" userId="S::emilia.morgan001@umb.edu::cbd851a5-435c-4bea-92d5-c1277b1f58e9" providerId="AD" clId="Web-{CDA3C8FF-9FE6-449E-1A4A-012E23C2E6F2}" dt="2023-05-14T20:48:38.134" v="151"/>
          <ac:spMkLst>
            <pc:docMk/>
            <pc:sldMk cId="109857222" sldId="256"/>
            <ac:spMk id="16" creationId="{E2748806-3AF5-4078-830A-C1F26BF1B200}"/>
          </ac:spMkLst>
        </pc:spChg>
        <pc:spChg chg="add">
          <ac:chgData name="Emilia Morgan" userId="S::emilia.morgan001@umb.edu::cbd851a5-435c-4bea-92d5-c1277b1f58e9" providerId="AD" clId="Web-{CDA3C8FF-9FE6-449E-1A4A-012E23C2E6F2}" dt="2023-05-14T20:48:38.134" v="151"/>
          <ac:spMkLst>
            <pc:docMk/>
            <pc:sldMk cId="109857222" sldId="256"/>
            <ac:spMk id="18" creationId="{BF991FCB-5132-414C-B377-526F56121B69}"/>
          </ac:spMkLst>
        </pc:spChg>
        <pc:spChg chg="add">
          <ac:chgData name="Emilia Morgan" userId="S::emilia.morgan001@umb.edu::cbd851a5-435c-4bea-92d5-c1277b1f58e9" providerId="AD" clId="Web-{CDA3C8FF-9FE6-449E-1A4A-012E23C2E6F2}" dt="2023-05-14T20:48:38.134" v="151"/>
          <ac:spMkLst>
            <pc:docMk/>
            <pc:sldMk cId="109857222" sldId="256"/>
            <ac:spMk id="20" creationId="{4E737432-73B7-4BCE-A154-A4B1B3E7EA3B}"/>
          </ac:spMkLst>
        </pc:spChg>
        <pc:picChg chg="mod">
          <ac:chgData name="Emilia Morgan" userId="S::emilia.morgan001@umb.edu::cbd851a5-435c-4bea-92d5-c1277b1f58e9" providerId="AD" clId="Web-{CDA3C8FF-9FE6-449E-1A4A-012E23C2E6F2}" dt="2023-05-14T20:48:50.275" v="153" actId="1076"/>
          <ac:picMkLst>
            <pc:docMk/>
            <pc:sldMk cId="109857222" sldId="256"/>
            <ac:picMk id="4" creationId="{FD3DC059-52E3-8D51-D15B-C89BE7BD6EDF}"/>
          </ac:picMkLst>
        </pc:picChg>
      </pc:sldChg>
      <pc:sldChg chg="modSp">
        <pc:chgData name="Emilia Morgan" userId="S::emilia.morgan001@umb.edu::cbd851a5-435c-4bea-92d5-c1277b1f58e9" providerId="AD" clId="Web-{CDA3C8FF-9FE6-449E-1A4A-012E23C2E6F2}" dt="2023-05-14T20:47:13.460" v="90" actId="1076"/>
        <pc:sldMkLst>
          <pc:docMk/>
          <pc:sldMk cId="1081826238" sldId="257"/>
        </pc:sldMkLst>
        <pc:graphicFrameChg chg="mod">
          <ac:chgData name="Emilia Morgan" userId="S::emilia.morgan001@umb.edu::cbd851a5-435c-4bea-92d5-c1277b1f58e9" providerId="AD" clId="Web-{CDA3C8FF-9FE6-449E-1A4A-012E23C2E6F2}" dt="2023-05-14T20:47:13.460" v="90" actId="1076"/>
          <ac:graphicFrameMkLst>
            <pc:docMk/>
            <pc:sldMk cId="1081826238" sldId="257"/>
            <ac:graphicFrameMk id="17" creationId="{A0057D86-756C-9ACC-D40C-D2E3A66D076E}"/>
          </ac:graphicFrameMkLst>
        </pc:graphicFrameChg>
      </pc:sldChg>
      <pc:sldChg chg="addSp delSp modSp mod setBg">
        <pc:chgData name="Emilia Morgan" userId="S::emilia.morgan001@umb.edu::cbd851a5-435c-4bea-92d5-c1277b1f58e9" providerId="AD" clId="Web-{CDA3C8FF-9FE6-449E-1A4A-012E23C2E6F2}" dt="2023-05-14T20:44:42.596" v="38" actId="1076"/>
        <pc:sldMkLst>
          <pc:docMk/>
          <pc:sldMk cId="2225299917" sldId="258"/>
        </pc:sldMkLst>
        <pc:spChg chg="mod">
          <ac:chgData name="Emilia Morgan" userId="S::emilia.morgan001@umb.edu::cbd851a5-435c-4bea-92d5-c1277b1f58e9" providerId="AD" clId="Web-{CDA3C8FF-9FE6-449E-1A4A-012E23C2E6F2}" dt="2023-05-14T20:44:26.236" v="29" actId="1076"/>
          <ac:spMkLst>
            <pc:docMk/>
            <pc:sldMk cId="2225299917" sldId="258"/>
            <ac:spMk id="2" creationId="{3991FA5F-5D84-461C-DCD3-DB71BA0E7D5B}"/>
          </ac:spMkLst>
        </pc:spChg>
        <pc:spChg chg="del">
          <ac:chgData name="Emilia Morgan" userId="S::emilia.morgan001@umb.edu::cbd851a5-435c-4bea-92d5-c1277b1f58e9" providerId="AD" clId="Web-{CDA3C8FF-9FE6-449E-1A4A-012E23C2E6F2}" dt="2023-05-14T20:43:22.594" v="6"/>
          <ac:spMkLst>
            <pc:docMk/>
            <pc:sldMk cId="2225299917" sldId="258"/>
            <ac:spMk id="3" creationId="{B4D7DE0A-EB66-C05C-D38A-9DE8043D158B}"/>
          </ac:spMkLst>
        </pc:spChg>
        <pc:spChg chg="add del mod">
          <ac:chgData name="Emilia Morgan" userId="S::emilia.morgan001@umb.edu::cbd851a5-435c-4bea-92d5-c1277b1f58e9" providerId="AD" clId="Web-{CDA3C8FF-9FE6-449E-1A4A-012E23C2E6F2}" dt="2023-05-14T20:44:31.596" v="32"/>
          <ac:spMkLst>
            <pc:docMk/>
            <pc:sldMk cId="2225299917" sldId="258"/>
            <ac:spMk id="9" creationId="{2F3516B1-7341-0256-3169-528297259871}"/>
          </ac:spMkLst>
        </pc:spChg>
        <pc:spChg chg="add">
          <ac:chgData name="Emilia Morgan" userId="S::emilia.morgan001@umb.edu::cbd851a5-435c-4bea-92d5-c1277b1f58e9" providerId="AD" clId="Web-{CDA3C8FF-9FE6-449E-1A4A-012E23C2E6F2}" dt="2023-05-14T20:43:32.500" v="11"/>
          <ac:spMkLst>
            <pc:docMk/>
            <pc:sldMk cId="2225299917" sldId="258"/>
            <ac:spMk id="12" creationId="{8651CFA9-6065-4243-AC48-858E359780B1}"/>
          </ac:spMkLst>
        </pc:spChg>
        <pc:spChg chg="add">
          <ac:chgData name="Emilia Morgan" userId="S::emilia.morgan001@umb.edu::cbd851a5-435c-4bea-92d5-c1277b1f58e9" providerId="AD" clId="Web-{CDA3C8FF-9FE6-449E-1A4A-012E23C2E6F2}" dt="2023-05-14T20:43:32.500" v="11"/>
          <ac:spMkLst>
            <pc:docMk/>
            <pc:sldMk cId="2225299917" sldId="258"/>
            <ac:spMk id="14" creationId="{5A8C81AE-8F0D-49F3-9FB4-334B0DCDF195}"/>
          </ac:spMkLst>
        </pc:spChg>
        <pc:grpChg chg="add">
          <ac:chgData name="Emilia Morgan" userId="S::emilia.morgan001@umb.edu::cbd851a5-435c-4bea-92d5-c1277b1f58e9" providerId="AD" clId="Web-{CDA3C8FF-9FE6-449E-1A4A-012E23C2E6F2}" dt="2023-05-14T20:43:32.500" v="11"/>
          <ac:grpSpMkLst>
            <pc:docMk/>
            <pc:sldMk cId="2225299917" sldId="258"/>
            <ac:grpSpMk id="16" creationId="{329D5B16-F37A-4DDB-AEC7-D86E5D2EB632}"/>
          </ac:grpSpMkLst>
        </pc:grpChg>
        <pc:picChg chg="add mod ord">
          <ac:chgData name="Emilia Morgan" userId="S::emilia.morgan001@umb.edu::cbd851a5-435c-4bea-92d5-c1277b1f58e9" providerId="AD" clId="Web-{CDA3C8FF-9FE6-449E-1A4A-012E23C2E6F2}" dt="2023-05-14T20:44:42.596" v="38" actId="1076"/>
          <ac:picMkLst>
            <pc:docMk/>
            <pc:sldMk cId="2225299917" sldId="258"/>
            <ac:picMk id="4" creationId="{488870F0-28C9-002C-50C4-436452B59E99}"/>
          </ac:picMkLst>
        </pc:picChg>
        <pc:picChg chg="add mod">
          <ac:chgData name="Emilia Morgan" userId="S::emilia.morgan001@umb.edu::cbd851a5-435c-4bea-92d5-c1277b1f58e9" providerId="AD" clId="Web-{CDA3C8FF-9FE6-449E-1A4A-012E23C2E6F2}" dt="2023-05-14T20:44:41.377" v="37" actId="1076"/>
          <ac:picMkLst>
            <pc:docMk/>
            <pc:sldMk cId="2225299917" sldId="258"/>
            <ac:picMk id="5" creationId="{06F46634-F28D-75DA-960C-3B84AEEE2DB2}"/>
          </ac:picMkLst>
        </pc:picChg>
      </pc:sldChg>
      <pc:sldChg chg="addSp delSp modSp new mod setBg modNotes">
        <pc:chgData name="Emilia Morgan" userId="S::emilia.morgan001@umb.edu::cbd851a5-435c-4bea-92d5-c1277b1f58e9" providerId="AD" clId="Web-{CDA3C8FF-9FE6-449E-1A4A-012E23C2E6F2}" dt="2023-05-14T20:47:05.788" v="89"/>
        <pc:sldMkLst>
          <pc:docMk/>
          <pc:sldMk cId="194222544" sldId="260"/>
        </pc:sldMkLst>
        <pc:spChg chg="mod">
          <ac:chgData name="Emilia Morgan" userId="S::emilia.morgan001@umb.edu::cbd851a5-435c-4bea-92d5-c1277b1f58e9" providerId="AD" clId="Web-{CDA3C8FF-9FE6-449E-1A4A-012E23C2E6F2}" dt="2023-05-14T20:46:48.396" v="88" actId="1076"/>
          <ac:spMkLst>
            <pc:docMk/>
            <pc:sldMk cId="194222544" sldId="260"/>
            <ac:spMk id="2" creationId="{1C86C872-66C8-DE02-6AC3-0F9F43327CE7}"/>
          </ac:spMkLst>
        </pc:spChg>
        <pc:spChg chg="del">
          <ac:chgData name="Emilia Morgan" userId="S::emilia.morgan001@umb.edu::cbd851a5-435c-4bea-92d5-c1277b1f58e9" providerId="AD" clId="Web-{CDA3C8FF-9FE6-449E-1A4A-012E23C2E6F2}" dt="2023-05-14T20:45:07.566" v="48"/>
          <ac:spMkLst>
            <pc:docMk/>
            <pc:sldMk cId="194222544" sldId="260"/>
            <ac:spMk id="3" creationId="{FDB8DA42-0476-28D6-62A6-D17E946480F7}"/>
          </ac:spMkLst>
        </pc:spChg>
        <pc:spChg chg="add">
          <ac:chgData name="Emilia Morgan" userId="S::emilia.morgan001@umb.edu::cbd851a5-435c-4bea-92d5-c1277b1f58e9" providerId="AD" clId="Web-{CDA3C8FF-9FE6-449E-1A4A-012E23C2E6F2}" dt="2023-05-14T20:45:57.411" v="67"/>
          <ac:spMkLst>
            <pc:docMk/>
            <pc:sldMk cId="194222544" sldId="260"/>
            <ac:spMk id="11" creationId="{0BABF38A-8A0D-492E-BD20-6CF4D46B50BD}"/>
          </ac:spMkLst>
        </pc:spChg>
        <pc:spChg chg="add">
          <ac:chgData name="Emilia Morgan" userId="S::emilia.morgan001@umb.edu::cbd851a5-435c-4bea-92d5-c1277b1f58e9" providerId="AD" clId="Web-{CDA3C8FF-9FE6-449E-1A4A-012E23C2E6F2}" dt="2023-05-14T20:45:57.411" v="67"/>
          <ac:spMkLst>
            <pc:docMk/>
            <pc:sldMk cId="194222544" sldId="260"/>
            <ac:spMk id="15" creationId="{310E06F9-9F12-4D1B-92C0-4B30818D093E}"/>
          </ac:spMkLst>
        </pc:spChg>
        <pc:spChg chg="add">
          <ac:chgData name="Emilia Morgan" userId="S::emilia.morgan001@umb.edu::cbd851a5-435c-4bea-92d5-c1277b1f58e9" providerId="AD" clId="Web-{CDA3C8FF-9FE6-449E-1A4A-012E23C2E6F2}" dt="2023-05-14T20:45:57.411" v="67"/>
          <ac:spMkLst>
            <pc:docMk/>
            <pc:sldMk cId="194222544" sldId="260"/>
            <ac:spMk id="17" creationId="{7DA29CF3-8B8B-4DDF-A19B-72E0059DD5DC}"/>
          </ac:spMkLst>
        </pc:spChg>
        <pc:spChg chg="add">
          <ac:chgData name="Emilia Morgan" userId="S::emilia.morgan001@umb.edu::cbd851a5-435c-4bea-92d5-c1277b1f58e9" providerId="AD" clId="Web-{CDA3C8FF-9FE6-449E-1A4A-012E23C2E6F2}" dt="2023-05-14T20:45:57.411" v="67"/>
          <ac:spMkLst>
            <pc:docMk/>
            <pc:sldMk cId="194222544" sldId="260"/>
            <ac:spMk id="19" creationId="{CDC57656-A01F-4B32-B5C4-D171EDC97127}"/>
          </ac:spMkLst>
        </pc:spChg>
        <pc:grpChg chg="add">
          <ac:chgData name="Emilia Morgan" userId="S::emilia.morgan001@umb.edu::cbd851a5-435c-4bea-92d5-c1277b1f58e9" providerId="AD" clId="Web-{CDA3C8FF-9FE6-449E-1A4A-012E23C2E6F2}" dt="2023-05-14T20:45:57.411" v="67"/>
          <ac:grpSpMkLst>
            <pc:docMk/>
            <pc:sldMk cId="194222544" sldId="260"/>
            <ac:grpSpMk id="21" creationId="{BB4132BE-E3F4-4346-BBB6-0A1FB5345A57}"/>
          </ac:grpSpMkLst>
        </pc:grpChg>
        <pc:picChg chg="add mod ord">
          <ac:chgData name="Emilia Morgan" userId="S::emilia.morgan001@umb.edu::cbd851a5-435c-4bea-92d5-c1277b1f58e9" providerId="AD" clId="Web-{CDA3C8FF-9FE6-449E-1A4A-012E23C2E6F2}" dt="2023-05-14T20:46:44.506" v="87" actId="14100"/>
          <ac:picMkLst>
            <pc:docMk/>
            <pc:sldMk cId="194222544" sldId="260"/>
            <ac:picMk id="4" creationId="{69023699-A09A-F898-EAC3-E45FFA470E67}"/>
          </ac:picMkLst>
        </pc:picChg>
        <pc:picChg chg="add mod ord">
          <ac:chgData name="Emilia Morgan" userId="S::emilia.morgan001@umb.edu::cbd851a5-435c-4bea-92d5-c1277b1f58e9" providerId="AD" clId="Web-{CDA3C8FF-9FE6-449E-1A4A-012E23C2E6F2}" dt="2023-05-14T20:46:35.521" v="84" actId="1076"/>
          <ac:picMkLst>
            <pc:docMk/>
            <pc:sldMk cId="194222544" sldId="260"/>
            <ac:picMk id="5" creationId="{E4034247-F9CD-5CB5-9AE3-1A196B3C939C}"/>
          </ac:picMkLst>
        </pc:picChg>
        <pc:picChg chg="add mod">
          <ac:chgData name="Emilia Morgan" userId="S::emilia.morgan001@umb.edu::cbd851a5-435c-4bea-92d5-c1277b1f58e9" providerId="AD" clId="Web-{CDA3C8FF-9FE6-449E-1A4A-012E23C2E6F2}" dt="2023-05-14T20:46:37.693" v="85" actId="1076"/>
          <ac:picMkLst>
            <pc:docMk/>
            <pc:sldMk cId="194222544" sldId="260"/>
            <ac:picMk id="6" creationId="{64B88184-9140-8B59-EB16-B33B718CD992}"/>
          </ac:picMkLst>
        </pc:picChg>
        <pc:picChg chg="add">
          <ac:chgData name="Emilia Morgan" userId="S::emilia.morgan001@umb.edu::cbd851a5-435c-4bea-92d5-c1277b1f58e9" providerId="AD" clId="Web-{CDA3C8FF-9FE6-449E-1A4A-012E23C2E6F2}" dt="2023-05-14T20:45:57.411" v="67"/>
          <ac:picMkLst>
            <pc:docMk/>
            <pc:sldMk cId="194222544" sldId="260"/>
            <ac:picMk id="13" creationId="{BC526B7A-4801-4FD1-95C8-03AF22629E87}"/>
          </ac:picMkLst>
        </pc:picChg>
      </pc:sldChg>
      <pc:sldChg chg="modSp new ord">
        <pc:chgData name="Emilia Morgan" userId="S::emilia.morgan001@umb.edu::cbd851a5-435c-4bea-92d5-c1277b1f58e9" providerId="AD" clId="Web-{CDA3C8FF-9FE6-449E-1A4A-012E23C2E6F2}" dt="2023-05-14T20:48:32.681" v="150" actId="20577"/>
        <pc:sldMkLst>
          <pc:docMk/>
          <pc:sldMk cId="1398088926" sldId="261"/>
        </pc:sldMkLst>
        <pc:spChg chg="mod">
          <ac:chgData name="Emilia Morgan" userId="S::emilia.morgan001@umb.edu::cbd851a5-435c-4bea-92d5-c1277b1f58e9" providerId="AD" clId="Web-{CDA3C8FF-9FE6-449E-1A4A-012E23C2E6F2}" dt="2023-05-14T20:48:14.368" v="135" actId="1076"/>
          <ac:spMkLst>
            <pc:docMk/>
            <pc:sldMk cId="1398088926" sldId="261"/>
            <ac:spMk id="2" creationId="{9E0CEDF7-D481-79AA-C5AB-7563169DE623}"/>
          </ac:spMkLst>
        </pc:spChg>
        <pc:spChg chg="mod">
          <ac:chgData name="Emilia Morgan" userId="S::emilia.morgan001@umb.edu::cbd851a5-435c-4bea-92d5-c1277b1f58e9" providerId="AD" clId="Web-{CDA3C8FF-9FE6-449E-1A4A-012E23C2E6F2}" dt="2023-05-14T20:48:32.681" v="150" actId="20577"/>
          <ac:spMkLst>
            <pc:docMk/>
            <pc:sldMk cId="1398088926" sldId="261"/>
            <ac:spMk id="3" creationId="{0D1635D3-222F-55C4-2AFC-C95FA6D02E12}"/>
          </ac:spMkLst>
        </pc:spChg>
      </pc:sldChg>
      <pc:sldChg chg="addSp modSp new mod setBg">
        <pc:chgData name="Emilia Morgan" userId="S::emilia.morgan001@umb.edu::cbd851a5-435c-4bea-92d5-c1277b1f58e9" providerId="AD" clId="Web-{CDA3C8FF-9FE6-449E-1A4A-012E23C2E6F2}" dt="2023-05-14T20:50:44.887" v="245" actId="1076"/>
        <pc:sldMkLst>
          <pc:docMk/>
          <pc:sldMk cId="2166299983" sldId="262"/>
        </pc:sldMkLst>
        <pc:spChg chg="mod">
          <ac:chgData name="Emilia Morgan" userId="S::emilia.morgan001@umb.edu::cbd851a5-435c-4bea-92d5-c1277b1f58e9" providerId="AD" clId="Web-{CDA3C8FF-9FE6-449E-1A4A-012E23C2E6F2}" dt="2023-05-14T20:49:43.808" v="190" actId="1076"/>
          <ac:spMkLst>
            <pc:docMk/>
            <pc:sldMk cId="2166299983" sldId="262"/>
            <ac:spMk id="2" creationId="{7183F990-029E-BF5E-CDF0-4994B3A25889}"/>
          </ac:spMkLst>
        </pc:spChg>
        <pc:spChg chg="mod">
          <ac:chgData name="Emilia Morgan" userId="S::emilia.morgan001@umb.edu::cbd851a5-435c-4bea-92d5-c1277b1f58e9" providerId="AD" clId="Web-{CDA3C8FF-9FE6-449E-1A4A-012E23C2E6F2}" dt="2023-05-14T20:50:44.887" v="245" actId="1076"/>
          <ac:spMkLst>
            <pc:docMk/>
            <pc:sldMk cId="2166299983" sldId="262"/>
            <ac:spMk id="3" creationId="{60D9B89C-9479-1292-12C9-307163EBE0F4}"/>
          </ac:spMkLst>
        </pc:spChg>
        <pc:spChg chg="add">
          <ac:chgData name="Emilia Morgan" userId="S::emilia.morgan001@umb.edu::cbd851a5-435c-4bea-92d5-c1277b1f58e9" providerId="AD" clId="Web-{CDA3C8FF-9FE6-449E-1A4A-012E23C2E6F2}" dt="2023-05-14T20:49:06.041" v="154"/>
          <ac:spMkLst>
            <pc:docMk/>
            <pc:sldMk cId="2166299983" sldId="262"/>
            <ac:spMk id="8" creationId="{8651CFA9-6065-4243-AC48-858E359780B1}"/>
          </ac:spMkLst>
        </pc:spChg>
        <pc:spChg chg="add">
          <ac:chgData name="Emilia Morgan" userId="S::emilia.morgan001@umb.edu::cbd851a5-435c-4bea-92d5-c1277b1f58e9" providerId="AD" clId="Web-{CDA3C8FF-9FE6-449E-1A4A-012E23C2E6F2}" dt="2023-05-14T20:49:06.041" v="154"/>
          <ac:spMkLst>
            <pc:docMk/>
            <pc:sldMk cId="2166299983" sldId="262"/>
            <ac:spMk id="10" creationId="{37962AE0-6A1C-4B76-9D52-10E5E6D7D3BB}"/>
          </ac:spMkLst>
        </pc:spChg>
        <pc:spChg chg="add">
          <ac:chgData name="Emilia Morgan" userId="S::emilia.morgan001@umb.edu::cbd851a5-435c-4bea-92d5-c1277b1f58e9" providerId="AD" clId="Web-{CDA3C8FF-9FE6-449E-1A4A-012E23C2E6F2}" dt="2023-05-14T20:49:06.041" v="154"/>
          <ac:spMkLst>
            <pc:docMk/>
            <pc:sldMk cId="2166299983" sldId="262"/>
            <ac:spMk id="12" creationId="{027CAEDE-D92D-4745-8749-71019415A797}"/>
          </ac:spMkLst>
        </pc:spChg>
        <pc:grpChg chg="add">
          <ac:chgData name="Emilia Morgan" userId="S::emilia.morgan001@umb.edu::cbd851a5-435c-4bea-92d5-c1277b1f58e9" providerId="AD" clId="Web-{CDA3C8FF-9FE6-449E-1A4A-012E23C2E6F2}" dt="2023-05-14T20:49:06.041" v="154"/>
          <ac:grpSpMkLst>
            <pc:docMk/>
            <pc:sldMk cId="2166299983" sldId="262"/>
            <ac:grpSpMk id="14" creationId="{6A0ABFF7-3293-4EAC-9426-EBDCAA34D5E1}"/>
          </ac:grpSpMkLst>
        </pc:grpChg>
      </pc:sldChg>
    </pc:docChg>
  </pc:docChgLst>
  <pc:docChgLst>
    <pc:chgData name="Deidra Lemus" userId="S::deidra.lemus001@umb.edu::3ade94d3-f3b2-4626-aae1-ed78801624bf" providerId="AD" clId="Web-{D7A9C05C-ACC1-66C6-234F-2E967AC58FC0}"/>
    <pc:docChg chg="addSld delSld modSld sldOrd">
      <pc:chgData name="Deidra Lemus" userId="S::deidra.lemus001@umb.edu::3ade94d3-f3b2-4626-aae1-ed78801624bf" providerId="AD" clId="Web-{D7A9C05C-ACC1-66C6-234F-2E967AC58FC0}" dt="2023-05-15T16:45:31.292" v="1205" actId="20577"/>
      <pc:docMkLst>
        <pc:docMk/>
      </pc:docMkLst>
      <pc:sldChg chg="addSp delSp modSp new">
        <pc:chgData name="Deidra Lemus" userId="S::deidra.lemus001@umb.edu::3ade94d3-f3b2-4626-aae1-ed78801624bf" providerId="AD" clId="Web-{D7A9C05C-ACC1-66C6-234F-2E967AC58FC0}" dt="2023-05-15T16:02:18.324" v="101"/>
        <pc:sldMkLst>
          <pc:docMk/>
          <pc:sldMk cId="3414183217" sldId="263"/>
        </pc:sldMkLst>
        <pc:spChg chg="mod">
          <ac:chgData name="Deidra Lemus" userId="S::deidra.lemus001@umb.edu::3ade94d3-f3b2-4626-aae1-ed78801624bf" providerId="AD" clId="Web-{D7A9C05C-ACC1-66C6-234F-2E967AC58FC0}" dt="2023-05-15T15:59:18.597" v="40" actId="20577"/>
          <ac:spMkLst>
            <pc:docMk/>
            <pc:sldMk cId="3414183217" sldId="263"/>
            <ac:spMk id="2" creationId="{13F8E375-CD3F-D2F0-8DF6-DB880FC0FFF2}"/>
          </ac:spMkLst>
        </pc:spChg>
        <pc:spChg chg="del">
          <ac:chgData name="Deidra Lemus" userId="S::deidra.lemus001@umb.edu::3ade94d3-f3b2-4626-aae1-ed78801624bf" providerId="AD" clId="Web-{D7A9C05C-ACC1-66C6-234F-2E967AC58FC0}" dt="2023-05-15T15:57:12.733" v="14"/>
          <ac:spMkLst>
            <pc:docMk/>
            <pc:sldMk cId="3414183217" sldId="263"/>
            <ac:spMk id="3" creationId="{2DE67851-2426-E60B-B60D-8CB2B6D91487}"/>
          </ac:spMkLst>
        </pc:spChg>
        <pc:spChg chg="add mod">
          <ac:chgData name="Deidra Lemus" userId="S::deidra.lemus001@umb.edu::3ade94d3-f3b2-4626-aae1-ed78801624bf" providerId="AD" clId="Web-{D7A9C05C-ACC1-66C6-234F-2E967AC58FC0}" dt="2023-05-15T15:57:12.765" v="16"/>
          <ac:spMkLst>
            <pc:docMk/>
            <pc:sldMk cId="3414183217" sldId="263"/>
            <ac:spMk id="6" creationId="{AE34EC28-95BA-3DCC-EBA6-91CDF62900DB}"/>
          </ac:spMkLst>
        </pc:spChg>
        <pc:graphicFrameChg chg="add mod ord modGraphic">
          <ac:chgData name="Deidra Lemus" userId="S::deidra.lemus001@umb.edu::3ade94d3-f3b2-4626-aae1-ed78801624bf" providerId="AD" clId="Web-{D7A9C05C-ACC1-66C6-234F-2E967AC58FC0}" dt="2023-05-15T16:02:18.324" v="101"/>
          <ac:graphicFrameMkLst>
            <pc:docMk/>
            <pc:sldMk cId="3414183217" sldId="263"/>
            <ac:graphicFrameMk id="5" creationId="{836CCFA5-7F27-9B4C-B35C-EB297021E072}"/>
          </ac:graphicFrameMkLst>
        </pc:graphicFrameChg>
      </pc:sldChg>
      <pc:sldChg chg="addSp delSp modSp new">
        <pc:chgData name="Deidra Lemus" userId="S::deidra.lemus001@umb.edu::3ade94d3-f3b2-4626-aae1-ed78801624bf" providerId="AD" clId="Web-{D7A9C05C-ACC1-66C6-234F-2E967AC58FC0}" dt="2023-05-15T16:03:30.026" v="146" actId="20577"/>
        <pc:sldMkLst>
          <pc:docMk/>
          <pc:sldMk cId="1727009899" sldId="264"/>
        </pc:sldMkLst>
        <pc:spChg chg="mod">
          <ac:chgData name="Deidra Lemus" userId="S::deidra.lemus001@umb.edu::3ade94d3-f3b2-4626-aae1-ed78801624bf" providerId="AD" clId="Web-{D7A9C05C-ACC1-66C6-234F-2E967AC58FC0}" dt="2023-05-15T16:03:30.026" v="146" actId="20577"/>
          <ac:spMkLst>
            <pc:docMk/>
            <pc:sldMk cId="1727009899" sldId="264"/>
            <ac:spMk id="2" creationId="{AB44EFBC-C3E4-A274-2B9C-62C6769006E3}"/>
          </ac:spMkLst>
        </pc:spChg>
        <pc:spChg chg="del">
          <ac:chgData name="Deidra Lemus" userId="S::deidra.lemus001@umb.edu::3ade94d3-f3b2-4626-aae1-ed78801624bf" providerId="AD" clId="Web-{D7A9C05C-ACC1-66C6-234F-2E967AC58FC0}" dt="2023-05-15T16:00:02.848" v="42"/>
          <ac:spMkLst>
            <pc:docMk/>
            <pc:sldMk cId="1727009899" sldId="264"/>
            <ac:spMk id="3" creationId="{0E5F1BFE-7D7E-AF86-21D1-4C8C3D48F774}"/>
          </ac:spMkLst>
        </pc:spChg>
        <pc:graphicFrameChg chg="add mod ord modGraphic">
          <ac:chgData name="Deidra Lemus" userId="S::deidra.lemus001@umb.edu::3ade94d3-f3b2-4626-aae1-ed78801624bf" providerId="AD" clId="Web-{D7A9C05C-ACC1-66C6-234F-2E967AC58FC0}" dt="2023-05-15T16:02:44.713" v="137"/>
          <ac:graphicFrameMkLst>
            <pc:docMk/>
            <pc:sldMk cId="1727009899" sldId="264"/>
            <ac:graphicFrameMk id="5" creationId="{4D50A147-8789-7330-40D7-3F5DF2063632}"/>
          </ac:graphicFrameMkLst>
        </pc:graphicFrameChg>
      </pc:sldChg>
      <pc:sldChg chg="modSp new">
        <pc:chgData name="Deidra Lemus" userId="S::deidra.lemus001@umb.edu::3ade94d3-f3b2-4626-aae1-ed78801624bf" providerId="AD" clId="Web-{D7A9C05C-ACC1-66C6-234F-2E967AC58FC0}" dt="2023-05-15T15:58:53.049" v="35" actId="20577"/>
        <pc:sldMkLst>
          <pc:docMk/>
          <pc:sldMk cId="3626385142" sldId="265"/>
        </pc:sldMkLst>
        <pc:spChg chg="mod">
          <ac:chgData name="Deidra Lemus" userId="S::deidra.lemus001@umb.edu::3ade94d3-f3b2-4626-aae1-ed78801624bf" providerId="AD" clId="Web-{D7A9C05C-ACC1-66C6-234F-2E967AC58FC0}" dt="2023-05-15T15:58:53.049" v="35" actId="20577"/>
          <ac:spMkLst>
            <pc:docMk/>
            <pc:sldMk cId="3626385142" sldId="265"/>
            <ac:spMk id="2" creationId="{7DF77C89-C715-C421-93B0-1700B96E248D}"/>
          </ac:spMkLst>
        </pc:spChg>
      </pc:sldChg>
      <pc:sldChg chg="addSp delSp modSp new">
        <pc:chgData name="Deidra Lemus" userId="S::deidra.lemus001@umb.edu::3ade94d3-f3b2-4626-aae1-ed78801624bf" providerId="AD" clId="Web-{D7A9C05C-ACC1-66C6-234F-2E967AC58FC0}" dt="2023-05-15T16:04:28.060" v="290"/>
        <pc:sldMkLst>
          <pc:docMk/>
          <pc:sldMk cId="1582374105" sldId="266"/>
        </pc:sldMkLst>
        <pc:spChg chg="mod">
          <ac:chgData name="Deidra Lemus" userId="S::deidra.lemus001@umb.edu::3ade94d3-f3b2-4626-aae1-ed78801624bf" providerId="AD" clId="Web-{D7A9C05C-ACC1-66C6-234F-2E967AC58FC0}" dt="2023-05-15T16:03:53.574" v="152" actId="20577"/>
          <ac:spMkLst>
            <pc:docMk/>
            <pc:sldMk cId="1582374105" sldId="266"/>
            <ac:spMk id="2" creationId="{78FAD275-2851-EA08-2B85-B221E4664D5F}"/>
          </ac:spMkLst>
        </pc:spChg>
        <pc:spChg chg="del">
          <ac:chgData name="Deidra Lemus" userId="S::deidra.lemus001@umb.edu::3ade94d3-f3b2-4626-aae1-ed78801624bf" providerId="AD" clId="Web-{D7A9C05C-ACC1-66C6-234F-2E967AC58FC0}" dt="2023-05-15T16:03:55.058" v="153"/>
          <ac:spMkLst>
            <pc:docMk/>
            <pc:sldMk cId="1582374105" sldId="266"/>
            <ac:spMk id="3" creationId="{D2B185F4-3DE2-91A4-BFE6-E90B0343F5D4}"/>
          </ac:spMkLst>
        </pc:spChg>
        <pc:graphicFrameChg chg="add mod ord modGraphic">
          <ac:chgData name="Deidra Lemus" userId="S::deidra.lemus001@umb.edu::3ade94d3-f3b2-4626-aae1-ed78801624bf" providerId="AD" clId="Web-{D7A9C05C-ACC1-66C6-234F-2E967AC58FC0}" dt="2023-05-15T16:04:28.060" v="290"/>
          <ac:graphicFrameMkLst>
            <pc:docMk/>
            <pc:sldMk cId="1582374105" sldId="266"/>
            <ac:graphicFrameMk id="5" creationId="{BA30D1FD-9743-7728-23BA-830F609F211D}"/>
          </ac:graphicFrameMkLst>
        </pc:graphicFrameChg>
      </pc:sldChg>
      <pc:sldChg chg="modSp new">
        <pc:chgData name="Deidra Lemus" userId="S::deidra.lemus001@umb.edu::3ade94d3-f3b2-4626-aae1-ed78801624bf" providerId="AD" clId="Web-{D7A9C05C-ACC1-66C6-234F-2E967AC58FC0}" dt="2023-05-15T16:25:27.130" v="608" actId="20577"/>
        <pc:sldMkLst>
          <pc:docMk/>
          <pc:sldMk cId="892291266" sldId="267"/>
        </pc:sldMkLst>
        <pc:spChg chg="mod">
          <ac:chgData name="Deidra Lemus" userId="S::deidra.lemus001@umb.edu::3ade94d3-f3b2-4626-aae1-ed78801624bf" providerId="AD" clId="Web-{D7A9C05C-ACC1-66C6-234F-2E967AC58FC0}" dt="2023-05-15T16:06:53.548" v="315" actId="20577"/>
          <ac:spMkLst>
            <pc:docMk/>
            <pc:sldMk cId="892291266" sldId="267"/>
            <ac:spMk id="2" creationId="{C1BE6F5B-BB19-C9A8-DCDB-A3CA80D23C53}"/>
          </ac:spMkLst>
        </pc:spChg>
        <pc:spChg chg="mod">
          <ac:chgData name="Deidra Lemus" userId="S::deidra.lemus001@umb.edu::3ade94d3-f3b2-4626-aae1-ed78801624bf" providerId="AD" clId="Web-{D7A9C05C-ACC1-66C6-234F-2E967AC58FC0}" dt="2023-05-15T16:25:27.130" v="608" actId="20577"/>
          <ac:spMkLst>
            <pc:docMk/>
            <pc:sldMk cId="892291266" sldId="267"/>
            <ac:spMk id="3" creationId="{E60CD094-EF3C-286B-6B37-8BFFFD8B93B3}"/>
          </ac:spMkLst>
        </pc:spChg>
      </pc:sldChg>
      <pc:sldChg chg="modSp new">
        <pc:chgData name="Deidra Lemus" userId="S::deidra.lemus001@umb.edu::3ade94d3-f3b2-4626-aae1-ed78801624bf" providerId="AD" clId="Web-{D7A9C05C-ACC1-66C6-234F-2E967AC58FC0}" dt="2023-05-15T16:24:45.957" v="598" actId="20577"/>
        <pc:sldMkLst>
          <pc:docMk/>
          <pc:sldMk cId="3760191989" sldId="268"/>
        </pc:sldMkLst>
        <pc:spChg chg="mod">
          <ac:chgData name="Deidra Lemus" userId="S::deidra.lemus001@umb.edu::3ade94d3-f3b2-4626-aae1-ed78801624bf" providerId="AD" clId="Web-{D7A9C05C-ACC1-66C6-234F-2E967AC58FC0}" dt="2023-05-15T16:07:04.564" v="318" actId="20577"/>
          <ac:spMkLst>
            <pc:docMk/>
            <pc:sldMk cId="3760191989" sldId="268"/>
            <ac:spMk id="2" creationId="{1AFEB4A8-27E0-1139-8D5E-6A9541ED2D7F}"/>
          </ac:spMkLst>
        </pc:spChg>
        <pc:spChg chg="mod">
          <ac:chgData name="Deidra Lemus" userId="S::deidra.lemus001@umb.edu::3ade94d3-f3b2-4626-aae1-ed78801624bf" providerId="AD" clId="Web-{D7A9C05C-ACC1-66C6-234F-2E967AC58FC0}" dt="2023-05-15T16:24:45.957" v="598" actId="20577"/>
          <ac:spMkLst>
            <pc:docMk/>
            <pc:sldMk cId="3760191989" sldId="268"/>
            <ac:spMk id="3" creationId="{61736825-1454-EAC0-CEFC-82100B1E4C89}"/>
          </ac:spMkLst>
        </pc:spChg>
      </pc:sldChg>
      <pc:sldChg chg="addSp delSp modSp new ord">
        <pc:chgData name="Deidra Lemus" userId="S::deidra.lemus001@umb.edu::3ade94d3-f3b2-4626-aae1-ed78801624bf" providerId="AD" clId="Web-{D7A9C05C-ACC1-66C6-234F-2E967AC58FC0}" dt="2023-05-15T16:31:36.485" v="823" actId="20577"/>
        <pc:sldMkLst>
          <pc:docMk/>
          <pc:sldMk cId="2098181816" sldId="269"/>
        </pc:sldMkLst>
        <pc:spChg chg="mod">
          <ac:chgData name="Deidra Lemus" userId="S::deidra.lemus001@umb.edu::3ade94d3-f3b2-4626-aae1-ed78801624bf" providerId="AD" clId="Web-{D7A9C05C-ACC1-66C6-234F-2E967AC58FC0}" dt="2023-05-15T16:31:36.485" v="823" actId="20577"/>
          <ac:spMkLst>
            <pc:docMk/>
            <pc:sldMk cId="2098181816" sldId="269"/>
            <ac:spMk id="2" creationId="{5CE065A0-1EA0-7418-8761-6C3EDBB813A8}"/>
          </ac:spMkLst>
        </pc:spChg>
        <pc:spChg chg="del">
          <ac:chgData name="Deidra Lemus" userId="S::deidra.lemus001@umb.edu::3ade94d3-f3b2-4626-aae1-ed78801624bf" providerId="AD" clId="Web-{D7A9C05C-ACC1-66C6-234F-2E967AC58FC0}" dt="2023-05-15T16:28:51.668" v="653"/>
          <ac:spMkLst>
            <pc:docMk/>
            <pc:sldMk cId="2098181816" sldId="269"/>
            <ac:spMk id="3" creationId="{04B70F40-487E-5749-27DF-0D2D484D1962}"/>
          </ac:spMkLst>
        </pc:spChg>
        <pc:graphicFrameChg chg="add mod ord modGraphic">
          <ac:chgData name="Deidra Lemus" userId="S::deidra.lemus001@umb.edu::3ade94d3-f3b2-4626-aae1-ed78801624bf" providerId="AD" clId="Web-{D7A9C05C-ACC1-66C6-234F-2E967AC58FC0}" dt="2023-05-15T16:30:09.904" v="805"/>
          <ac:graphicFrameMkLst>
            <pc:docMk/>
            <pc:sldMk cId="2098181816" sldId="269"/>
            <ac:graphicFrameMk id="5" creationId="{A89EB6FF-8129-E61C-9171-D6366597EB04}"/>
          </ac:graphicFrameMkLst>
        </pc:graphicFrameChg>
      </pc:sldChg>
      <pc:sldChg chg="modSp new">
        <pc:chgData name="Deidra Lemus" userId="S::deidra.lemus001@umb.edu::3ade94d3-f3b2-4626-aae1-ed78801624bf" providerId="AD" clId="Web-{D7A9C05C-ACC1-66C6-234F-2E967AC58FC0}" dt="2023-05-15T16:38:04.122" v="964" actId="20577"/>
        <pc:sldMkLst>
          <pc:docMk/>
          <pc:sldMk cId="615937337" sldId="270"/>
        </pc:sldMkLst>
        <pc:spChg chg="mod">
          <ac:chgData name="Deidra Lemus" userId="S::deidra.lemus001@umb.edu::3ade94d3-f3b2-4626-aae1-ed78801624bf" providerId="AD" clId="Web-{D7A9C05C-ACC1-66C6-234F-2E967AC58FC0}" dt="2023-05-15T16:38:04.122" v="964" actId="20577"/>
          <ac:spMkLst>
            <pc:docMk/>
            <pc:sldMk cId="615937337" sldId="270"/>
            <ac:spMk id="2" creationId="{CE6E0315-5BBA-F5E8-5F25-91A8881C0350}"/>
          </ac:spMkLst>
        </pc:spChg>
      </pc:sldChg>
      <pc:sldChg chg="addSp modSp new">
        <pc:chgData name="Deidra Lemus" userId="S::deidra.lemus001@umb.edu::3ade94d3-f3b2-4626-aae1-ed78801624bf" providerId="AD" clId="Web-{D7A9C05C-ACC1-66C6-234F-2E967AC58FC0}" dt="2023-05-15T16:38:51.327" v="978" actId="20577"/>
        <pc:sldMkLst>
          <pc:docMk/>
          <pc:sldMk cId="484464416" sldId="271"/>
        </pc:sldMkLst>
        <pc:spChg chg="mod">
          <ac:chgData name="Deidra Lemus" userId="S::deidra.lemus001@umb.edu::3ade94d3-f3b2-4626-aae1-ed78801624bf" providerId="AD" clId="Web-{D7A9C05C-ACC1-66C6-234F-2E967AC58FC0}" dt="2023-05-15T16:32:33.049" v="849" actId="20577"/>
          <ac:spMkLst>
            <pc:docMk/>
            <pc:sldMk cId="484464416" sldId="271"/>
            <ac:spMk id="2" creationId="{C237A794-6512-0CCB-6ABC-0CAE5862B73B}"/>
          </ac:spMkLst>
        </pc:spChg>
        <pc:spChg chg="mod">
          <ac:chgData name="Deidra Lemus" userId="S::deidra.lemus001@umb.edu::3ade94d3-f3b2-4626-aae1-ed78801624bf" providerId="AD" clId="Web-{D7A9C05C-ACC1-66C6-234F-2E967AC58FC0}" dt="2023-05-15T16:37:03.152" v="933" actId="20577"/>
          <ac:spMkLst>
            <pc:docMk/>
            <pc:sldMk cId="484464416" sldId="271"/>
            <ac:spMk id="3" creationId="{183C4594-2180-E3AF-12B5-92CB9566DCD1}"/>
          </ac:spMkLst>
        </pc:spChg>
        <pc:spChg chg="add mod">
          <ac:chgData name="Deidra Lemus" userId="S::deidra.lemus001@umb.edu::3ade94d3-f3b2-4626-aae1-ed78801624bf" providerId="AD" clId="Web-{D7A9C05C-ACC1-66C6-234F-2E967AC58FC0}" dt="2023-05-15T16:38:51.327" v="978" actId="20577"/>
          <ac:spMkLst>
            <pc:docMk/>
            <pc:sldMk cId="484464416" sldId="271"/>
            <ac:spMk id="4" creationId="{723E87CE-3CDF-B5CB-D9A7-2351B1037F4E}"/>
          </ac:spMkLst>
        </pc:spChg>
      </pc:sldChg>
      <pc:sldChg chg="modSp new del">
        <pc:chgData name="Deidra Lemus" userId="S::deidra.lemus001@umb.edu::3ade94d3-f3b2-4626-aae1-ed78801624bf" providerId="AD" clId="Web-{D7A9C05C-ACC1-66C6-234F-2E967AC58FC0}" dt="2023-05-15T16:31:42.845" v="824"/>
        <pc:sldMkLst>
          <pc:docMk/>
          <pc:sldMk cId="820901644" sldId="271"/>
        </pc:sldMkLst>
        <pc:spChg chg="mod">
          <ac:chgData name="Deidra Lemus" userId="S::deidra.lemus001@umb.edu::3ade94d3-f3b2-4626-aae1-ed78801624bf" providerId="AD" clId="Web-{D7A9C05C-ACC1-66C6-234F-2E967AC58FC0}" dt="2023-05-15T16:31:31.844" v="820" actId="20577"/>
          <ac:spMkLst>
            <pc:docMk/>
            <pc:sldMk cId="820901644" sldId="271"/>
            <ac:spMk id="2" creationId="{C7B699EF-99BF-66D3-DE6B-27763BDF543B}"/>
          </ac:spMkLst>
        </pc:spChg>
      </pc:sldChg>
      <pc:sldChg chg="addSp delSp modSp new">
        <pc:chgData name="Deidra Lemus" userId="S::deidra.lemus001@umb.edu::3ade94d3-f3b2-4626-aae1-ed78801624bf" providerId="AD" clId="Web-{D7A9C05C-ACC1-66C6-234F-2E967AC58FC0}" dt="2023-05-15T16:40:23.502" v="1135"/>
        <pc:sldMkLst>
          <pc:docMk/>
          <pc:sldMk cId="758039766" sldId="272"/>
        </pc:sldMkLst>
        <pc:spChg chg="mod">
          <ac:chgData name="Deidra Lemus" userId="S::deidra.lemus001@umb.edu::3ade94d3-f3b2-4626-aae1-ed78801624bf" providerId="AD" clId="Web-{D7A9C05C-ACC1-66C6-234F-2E967AC58FC0}" dt="2023-05-15T16:39:48.626" v="985" actId="20577"/>
          <ac:spMkLst>
            <pc:docMk/>
            <pc:sldMk cId="758039766" sldId="272"/>
            <ac:spMk id="2" creationId="{8A85D89C-949E-DECB-280E-3768A1FD1434}"/>
          </ac:spMkLst>
        </pc:spChg>
        <pc:spChg chg="del">
          <ac:chgData name="Deidra Lemus" userId="S::deidra.lemus001@umb.edu::3ade94d3-f3b2-4626-aae1-ed78801624bf" providerId="AD" clId="Web-{D7A9C05C-ACC1-66C6-234F-2E967AC58FC0}" dt="2023-05-15T16:39:50.547" v="986"/>
          <ac:spMkLst>
            <pc:docMk/>
            <pc:sldMk cId="758039766" sldId="272"/>
            <ac:spMk id="3" creationId="{F5F3DAB9-88E6-B5E4-A982-FF54F567792E}"/>
          </ac:spMkLst>
        </pc:spChg>
        <pc:graphicFrameChg chg="add mod ord modGraphic">
          <ac:chgData name="Deidra Lemus" userId="S::deidra.lemus001@umb.edu::3ade94d3-f3b2-4626-aae1-ed78801624bf" providerId="AD" clId="Web-{D7A9C05C-ACC1-66C6-234F-2E967AC58FC0}" dt="2023-05-15T16:40:23.502" v="1135"/>
          <ac:graphicFrameMkLst>
            <pc:docMk/>
            <pc:sldMk cId="758039766" sldId="272"/>
            <ac:graphicFrameMk id="5" creationId="{F761CE17-6F0E-1D2E-1000-CE5CE8DE6EC2}"/>
          </ac:graphicFrameMkLst>
        </pc:graphicFrameChg>
      </pc:sldChg>
      <pc:sldChg chg="addSp modSp new">
        <pc:chgData name="Deidra Lemus" userId="S::deidra.lemus001@umb.edu::3ade94d3-f3b2-4626-aae1-ed78801624bf" providerId="AD" clId="Web-{D7A9C05C-ACC1-66C6-234F-2E967AC58FC0}" dt="2023-05-15T16:45:31.292" v="1205" actId="20577"/>
        <pc:sldMkLst>
          <pc:docMk/>
          <pc:sldMk cId="2554358581" sldId="273"/>
        </pc:sldMkLst>
        <pc:spChg chg="mod">
          <ac:chgData name="Deidra Lemus" userId="S::deidra.lemus001@umb.edu::3ade94d3-f3b2-4626-aae1-ed78801624bf" providerId="AD" clId="Web-{D7A9C05C-ACC1-66C6-234F-2E967AC58FC0}" dt="2023-05-15T16:40:46.143" v="1137" actId="20577"/>
          <ac:spMkLst>
            <pc:docMk/>
            <pc:sldMk cId="2554358581" sldId="273"/>
            <ac:spMk id="2" creationId="{169F6806-A112-35D2-31FC-55BE4E04DED6}"/>
          </ac:spMkLst>
        </pc:spChg>
        <pc:spChg chg="mod">
          <ac:chgData name="Deidra Lemus" userId="S::deidra.lemus001@umb.edu::3ade94d3-f3b2-4626-aae1-ed78801624bf" providerId="AD" clId="Web-{D7A9C05C-ACC1-66C6-234F-2E967AC58FC0}" dt="2023-05-15T16:44:33.541" v="1188" actId="20577"/>
          <ac:spMkLst>
            <pc:docMk/>
            <pc:sldMk cId="2554358581" sldId="273"/>
            <ac:spMk id="3" creationId="{62E8F590-734D-9448-2E3B-5BB94F086398}"/>
          </ac:spMkLst>
        </pc:spChg>
        <pc:spChg chg="add mod">
          <ac:chgData name="Deidra Lemus" userId="S::deidra.lemus001@umb.edu::3ade94d3-f3b2-4626-aae1-ed78801624bf" providerId="AD" clId="Web-{D7A9C05C-ACC1-66C6-234F-2E967AC58FC0}" dt="2023-05-15T16:45:31.292" v="1205" actId="20577"/>
          <ac:spMkLst>
            <pc:docMk/>
            <pc:sldMk cId="2554358581" sldId="273"/>
            <ac:spMk id="4" creationId="{C16DE32C-3BD7-B8C4-F9DF-819EFF655C69}"/>
          </ac:spMkLst>
        </pc:spChg>
      </pc:sldChg>
    </pc:docChg>
  </pc:docChgLst>
  <pc:docChgLst>
    <pc:chgData name="Deidra Lemus" userId="S::deidra.lemus001@umb.edu::3ade94d3-f3b2-4626-aae1-ed78801624bf" providerId="AD" clId="Web-{7CA59A2E-14E9-9D5B-B2B7-7FFFAA1A89ED}"/>
    <pc:docChg chg="delSld modSld">
      <pc:chgData name="Deidra Lemus" userId="S::deidra.lemus001@umb.edu::3ade94d3-f3b2-4626-aae1-ed78801624bf" providerId="AD" clId="Web-{7CA59A2E-14E9-9D5B-B2B7-7FFFAA1A89ED}" dt="2023-05-15T22:51:37.558" v="525" actId="20577"/>
      <pc:docMkLst>
        <pc:docMk/>
      </pc:docMkLst>
      <pc:sldChg chg="modSp">
        <pc:chgData name="Deidra Lemus" userId="S::deidra.lemus001@umb.edu::3ade94d3-f3b2-4626-aae1-ed78801624bf" providerId="AD" clId="Web-{7CA59A2E-14E9-9D5B-B2B7-7FFFAA1A89ED}" dt="2023-05-15T22:51:37.558" v="525" actId="20577"/>
        <pc:sldMkLst>
          <pc:docMk/>
          <pc:sldMk cId="3414183217" sldId="263"/>
        </pc:sldMkLst>
        <pc:spChg chg="mod">
          <ac:chgData name="Deidra Lemus" userId="S::deidra.lemus001@umb.edu::3ade94d3-f3b2-4626-aae1-ed78801624bf" providerId="AD" clId="Web-{7CA59A2E-14E9-9D5B-B2B7-7FFFAA1A89ED}" dt="2023-05-15T22:51:37.558" v="525" actId="20577"/>
          <ac:spMkLst>
            <pc:docMk/>
            <pc:sldMk cId="3414183217" sldId="263"/>
            <ac:spMk id="3" creationId="{712F7D92-C980-1ED6-F7CD-204BD9F71630}"/>
          </ac:spMkLst>
        </pc:spChg>
      </pc:sldChg>
      <pc:sldChg chg="del">
        <pc:chgData name="Deidra Lemus" userId="S::deidra.lemus001@umb.edu::3ade94d3-f3b2-4626-aae1-ed78801624bf" providerId="AD" clId="Web-{7CA59A2E-14E9-9D5B-B2B7-7FFFAA1A89ED}" dt="2023-05-15T22:12:34.924" v="20"/>
        <pc:sldMkLst>
          <pc:docMk/>
          <pc:sldMk cId="892291266" sldId="267"/>
        </pc:sldMkLst>
      </pc:sldChg>
      <pc:sldChg chg="addSp modSp">
        <pc:chgData name="Deidra Lemus" userId="S::deidra.lemus001@umb.edu::3ade94d3-f3b2-4626-aae1-ed78801624bf" providerId="AD" clId="Web-{7CA59A2E-14E9-9D5B-B2B7-7FFFAA1A89ED}" dt="2023-05-15T22:41:21.149" v="425" actId="1076"/>
        <pc:sldMkLst>
          <pc:docMk/>
          <pc:sldMk cId="2098181816" sldId="269"/>
        </pc:sldMkLst>
        <pc:spChg chg="mod">
          <ac:chgData name="Deidra Lemus" userId="S::deidra.lemus001@umb.edu::3ade94d3-f3b2-4626-aae1-ed78801624bf" providerId="AD" clId="Web-{7CA59A2E-14E9-9D5B-B2B7-7FFFAA1A89ED}" dt="2023-05-15T22:41:21.149" v="425" actId="1076"/>
          <ac:spMkLst>
            <pc:docMk/>
            <pc:sldMk cId="2098181816" sldId="269"/>
            <ac:spMk id="2" creationId="{5CE065A0-1EA0-7418-8761-6C3EDBB813A8}"/>
          </ac:spMkLst>
        </pc:spChg>
        <pc:spChg chg="add mod">
          <ac:chgData name="Deidra Lemus" userId="S::deidra.lemus001@umb.edu::3ade94d3-f3b2-4626-aae1-ed78801624bf" providerId="AD" clId="Web-{7CA59A2E-14E9-9D5B-B2B7-7FFFAA1A89ED}" dt="2023-05-15T22:41:17.664" v="424" actId="1076"/>
          <ac:spMkLst>
            <pc:docMk/>
            <pc:sldMk cId="2098181816" sldId="269"/>
            <ac:spMk id="6" creationId="{5CF9268C-3CC9-899E-FED6-218A32DD6B3B}"/>
          </ac:spMkLst>
        </pc:spChg>
        <pc:graphicFrameChg chg="add mod modGraphic">
          <ac:chgData name="Deidra Lemus" userId="S::deidra.lemus001@umb.edu::3ade94d3-f3b2-4626-aae1-ed78801624bf" providerId="AD" clId="Web-{7CA59A2E-14E9-9D5B-B2B7-7FFFAA1A89ED}" dt="2023-05-15T22:40:07.365" v="419"/>
          <ac:graphicFrameMkLst>
            <pc:docMk/>
            <pc:sldMk cId="2098181816" sldId="269"/>
            <ac:graphicFrameMk id="4" creationId="{E96FC6C6-B1BE-04C7-84EF-0D1AAAC33855}"/>
          </ac:graphicFrameMkLst>
        </pc:graphicFrameChg>
        <pc:graphicFrameChg chg="mod modGraphic">
          <ac:chgData name="Deidra Lemus" userId="S::deidra.lemus001@umb.edu::3ade94d3-f3b2-4626-aae1-ed78801624bf" providerId="AD" clId="Web-{7CA59A2E-14E9-9D5B-B2B7-7FFFAA1A89ED}" dt="2023-05-15T22:39:46.412" v="416" actId="1076"/>
          <ac:graphicFrameMkLst>
            <pc:docMk/>
            <pc:sldMk cId="2098181816" sldId="269"/>
            <ac:graphicFrameMk id="5" creationId="{A89EB6FF-8129-E61C-9171-D6366597EB04}"/>
          </ac:graphicFrameMkLst>
        </pc:graphicFrameChg>
      </pc:sldChg>
      <pc:sldChg chg="del">
        <pc:chgData name="Deidra Lemus" userId="S::deidra.lemus001@umb.edu::3ade94d3-f3b2-4626-aae1-ed78801624bf" providerId="AD" clId="Web-{7CA59A2E-14E9-9D5B-B2B7-7FFFAA1A89ED}" dt="2023-05-15T22:42:07.791" v="428"/>
        <pc:sldMkLst>
          <pc:docMk/>
          <pc:sldMk cId="615937337" sldId="270"/>
        </pc:sldMkLst>
      </pc:sldChg>
      <pc:sldChg chg="del">
        <pc:chgData name="Deidra Lemus" userId="S::deidra.lemus001@umb.edu::3ade94d3-f3b2-4626-aae1-ed78801624bf" providerId="AD" clId="Web-{7CA59A2E-14E9-9D5B-B2B7-7FFFAA1A89ED}" dt="2023-05-15T22:41:46.384" v="427"/>
        <pc:sldMkLst>
          <pc:docMk/>
          <pc:sldMk cId="484464416" sldId="271"/>
        </pc:sldMkLst>
      </pc:sldChg>
      <pc:sldChg chg="del">
        <pc:chgData name="Deidra Lemus" userId="S::deidra.lemus001@umb.edu::3ade94d3-f3b2-4626-aae1-ed78801624bf" providerId="AD" clId="Web-{7CA59A2E-14E9-9D5B-B2B7-7FFFAA1A89ED}" dt="2023-05-15T22:10:21.092" v="6"/>
        <pc:sldMkLst>
          <pc:docMk/>
          <pc:sldMk cId="758039766" sldId="272"/>
        </pc:sldMkLst>
      </pc:sldChg>
      <pc:sldChg chg="modSp del">
        <pc:chgData name="Deidra Lemus" userId="S::deidra.lemus001@umb.edu::3ade94d3-f3b2-4626-aae1-ed78801624bf" providerId="AD" clId="Web-{7CA59A2E-14E9-9D5B-B2B7-7FFFAA1A89ED}" dt="2023-05-15T22:41:38.321" v="426"/>
        <pc:sldMkLst>
          <pc:docMk/>
          <pc:sldMk cId="2554358581" sldId="273"/>
        </pc:sldMkLst>
        <pc:spChg chg="mod">
          <ac:chgData name="Deidra Lemus" userId="S::deidra.lemus001@umb.edu::3ade94d3-f3b2-4626-aae1-ed78801624bf" providerId="AD" clId="Web-{7CA59A2E-14E9-9D5B-B2B7-7FFFAA1A89ED}" dt="2023-05-15T22:26:59.326" v="141" actId="20577"/>
          <ac:spMkLst>
            <pc:docMk/>
            <pc:sldMk cId="2554358581" sldId="273"/>
            <ac:spMk id="2" creationId="{169F6806-A112-35D2-31FC-55BE4E04DED6}"/>
          </ac:spMkLst>
        </pc:spChg>
      </pc:sldChg>
    </pc:docChg>
  </pc:docChgLst>
  <pc:docChgLst>
    <pc:chgData name="Deidra Lemus" userId="S::deidra.lemus001@umb.edu::3ade94d3-f3b2-4626-aae1-ed78801624bf" providerId="AD" clId="Web-{5BB2717D-6681-0F11-8CAE-7E6AC71ACEBC}"/>
    <pc:docChg chg="addSld modSld">
      <pc:chgData name="Deidra Lemus" userId="S::deidra.lemus001@umb.edu::3ade94d3-f3b2-4626-aae1-ed78801624bf" providerId="AD" clId="Web-{5BB2717D-6681-0F11-8CAE-7E6AC71ACEBC}" dt="2023-05-15T22:09:02.133" v="140"/>
      <pc:docMkLst>
        <pc:docMk/>
      </pc:docMkLst>
      <pc:sldChg chg="addSp modSp">
        <pc:chgData name="Deidra Lemus" userId="S::deidra.lemus001@umb.edu::3ade94d3-f3b2-4626-aae1-ed78801624bf" providerId="AD" clId="Web-{5BB2717D-6681-0F11-8CAE-7E6AC71ACEBC}" dt="2023-05-15T22:03:13.045" v="118" actId="20577"/>
        <pc:sldMkLst>
          <pc:docMk/>
          <pc:sldMk cId="3414183217" sldId="263"/>
        </pc:sldMkLst>
        <pc:spChg chg="add mod">
          <ac:chgData name="Deidra Lemus" userId="S::deidra.lemus001@umb.edu::3ade94d3-f3b2-4626-aae1-ed78801624bf" providerId="AD" clId="Web-{5BB2717D-6681-0F11-8CAE-7E6AC71ACEBC}" dt="2023-05-15T22:03:13.045" v="118" actId="20577"/>
          <ac:spMkLst>
            <pc:docMk/>
            <pc:sldMk cId="3414183217" sldId="263"/>
            <ac:spMk id="3" creationId="{712F7D92-C980-1ED6-F7CD-204BD9F71630}"/>
          </ac:spMkLst>
        </pc:spChg>
      </pc:sldChg>
      <pc:sldChg chg="modSp">
        <pc:chgData name="Deidra Lemus" userId="S::deidra.lemus001@umb.edu::3ade94d3-f3b2-4626-aae1-ed78801624bf" providerId="AD" clId="Web-{5BB2717D-6681-0F11-8CAE-7E6AC71ACEBC}" dt="2023-05-15T22:01:43.636" v="84" actId="1076"/>
        <pc:sldMkLst>
          <pc:docMk/>
          <pc:sldMk cId="892291266" sldId="267"/>
        </pc:sldMkLst>
        <pc:spChg chg="mod">
          <ac:chgData name="Deidra Lemus" userId="S::deidra.lemus001@umb.edu::3ade94d3-f3b2-4626-aae1-ed78801624bf" providerId="AD" clId="Web-{5BB2717D-6681-0F11-8CAE-7E6AC71ACEBC}" dt="2023-05-15T21:16:10.549" v="2" actId="20577"/>
          <ac:spMkLst>
            <pc:docMk/>
            <pc:sldMk cId="892291266" sldId="267"/>
            <ac:spMk id="3" creationId="{E60CD094-EF3C-286B-6B37-8BFFFD8B93B3}"/>
          </ac:spMkLst>
        </pc:spChg>
        <pc:spChg chg="mod">
          <ac:chgData name="Deidra Lemus" userId="S::deidra.lemus001@umb.edu::3ade94d3-f3b2-4626-aae1-ed78801624bf" providerId="AD" clId="Web-{5BB2717D-6681-0F11-8CAE-7E6AC71ACEBC}" dt="2023-05-15T22:01:43.636" v="84" actId="1076"/>
          <ac:spMkLst>
            <pc:docMk/>
            <pc:sldMk cId="892291266" sldId="267"/>
            <ac:spMk id="4" creationId="{9FB70328-E3C9-E7A3-94C0-DA8F4E02B48F}"/>
          </ac:spMkLst>
        </pc:spChg>
      </pc:sldChg>
      <pc:sldChg chg="modSp">
        <pc:chgData name="Deidra Lemus" userId="S::deidra.lemus001@umb.edu::3ade94d3-f3b2-4626-aae1-ed78801624bf" providerId="AD" clId="Web-{5BB2717D-6681-0F11-8CAE-7E6AC71ACEBC}" dt="2023-05-15T21:16:35.051" v="5" actId="20577"/>
        <pc:sldMkLst>
          <pc:docMk/>
          <pc:sldMk cId="3760191989" sldId="268"/>
        </pc:sldMkLst>
        <pc:spChg chg="mod">
          <ac:chgData name="Deidra Lemus" userId="S::deidra.lemus001@umb.edu::3ade94d3-f3b2-4626-aae1-ed78801624bf" providerId="AD" clId="Web-{5BB2717D-6681-0F11-8CAE-7E6AC71ACEBC}" dt="2023-05-15T21:16:35.051" v="5" actId="20577"/>
          <ac:spMkLst>
            <pc:docMk/>
            <pc:sldMk cId="3760191989" sldId="268"/>
            <ac:spMk id="3" creationId="{61736825-1454-EAC0-CEFC-82100B1E4C89}"/>
          </ac:spMkLst>
        </pc:spChg>
      </pc:sldChg>
      <pc:sldChg chg="modSp">
        <pc:chgData name="Deidra Lemus" userId="S::deidra.lemus001@umb.edu::3ade94d3-f3b2-4626-aae1-ed78801624bf" providerId="AD" clId="Web-{5BB2717D-6681-0F11-8CAE-7E6AC71ACEBC}" dt="2023-05-15T22:04:20.812" v="133"/>
        <pc:sldMkLst>
          <pc:docMk/>
          <pc:sldMk cId="2098181816" sldId="269"/>
        </pc:sldMkLst>
        <pc:spChg chg="mod">
          <ac:chgData name="Deidra Lemus" userId="S::deidra.lemus001@umb.edu::3ade94d3-f3b2-4626-aae1-ed78801624bf" providerId="AD" clId="Web-{5BB2717D-6681-0F11-8CAE-7E6AC71ACEBC}" dt="2023-05-15T22:04:16.875" v="132" actId="20577"/>
          <ac:spMkLst>
            <pc:docMk/>
            <pc:sldMk cId="2098181816" sldId="269"/>
            <ac:spMk id="2" creationId="{5CE065A0-1EA0-7418-8761-6C3EDBB813A8}"/>
          </ac:spMkLst>
        </pc:spChg>
        <pc:graphicFrameChg chg="modGraphic">
          <ac:chgData name="Deidra Lemus" userId="S::deidra.lemus001@umb.edu::3ade94d3-f3b2-4626-aae1-ed78801624bf" providerId="AD" clId="Web-{5BB2717D-6681-0F11-8CAE-7E6AC71ACEBC}" dt="2023-05-15T22:04:20.812" v="133"/>
          <ac:graphicFrameMkLst>
            <pc:docMk/>
            <pc:sldMk cId="2098181816" sldId="269"/>
            <ac:graphicFrameMk id="5" creationId="{A89EB6FF-8129-E61C-9171-D6366597EB04}"/>
          </ac:graphicFrameMkLst>
        </pc:graphicFrameChg>
      </pc:sldChg>
      <pc:sldChg chg="modSp">
        <pc:chgData name="Deidra Lemus" userId="S::deidra.lemus001@umb.edu::3ade94d3-f3b2-4626-aae1-ed78801624bf" providerId="AD" clId="Web-{5BB2717D-6681-0F11-8CAE-7E6AC71ACEBC}" dt="2023-05-15T21:17:01.381" v="19" actId="20577"/>
        <pc:sldMkLst>
          <pc:docMk/>
          <pc:sldMk cId="484464416" sldId="271"/>
        </pc:sldMkLst>
        <pc:spChg chg="mod">
          <ac:chgData name="Deidra Lemus" userId="S::deidra.lemus001@umb.edu::3ade94d3-f3b2-4626-aae1-ed78801624bf" providerId="AD" clId="Web-{5BB2717D-6681-0F11-8CAE-7E6AC71ACEBC}" dt="2023-05-15T21:17:01.381" v="19" actId="20577"/>
          <ac:spMkLst>
            <pc:docMk/>
            <pc:sldMk cId="484464416" sldId="271"/>
            <ac:spMk id="3" creationId="{183C4594-2180-E3AF-12B5-92CB9566DCD1}"/>
          </ac:spMkLst>
        </pc:spChg>
        <pc:spChg chg="mod">
          <ac:chgData name="Deidra Lemus" userId="S::deidra.lemus001@umb.edu::3ade94d3-f3b2-4626-aae1-ed78801624bf" providerId="AD" clId="Web-{5BB2717D-6681-0F11-8CAE-7E6AC71ACEBC}" dt="2023-05-15T21:16:47.083" v="8" actId="20577"/>
          <ac:spMkLst>
            <pc:docMk/>
            <pc:sldMk cId="484464416" sldId="271"/>
            <ac:spMk id="4" creationId="{723E87CE-3CDF-B5CB-D9A7-2351B1037F4E}"/>
          </ac:spMkLst>
        </pc:spChg>
      </pc:sldChg>
      <pc:sldChg chg="modSp">
        <pc:chgData name="Deidra Lemus" userId="S::deidra.lemus001@umb.edu::3ade94d3-f3b2-4626-aae1-ed78801624bf" providerId="AD" clId="Web-{5BB2717D-6681-0F11-8CAE-7E6AC71ACEBC}" dt="2023-05-15T22:09:02.133" v="140"/>
        <pc:sldMkLst>
          <pc:docMk/>
          <pc:sldMk cId="758039766" sldId="272"/>
        </pc:sldMkLst>
        <pc:graphicFrameChg chg="mod modGraphic">
          <ac:chgData name="Deidra Lemus" userId="S::deidra.lemus001@umb.edu::3ade94d3-f3b2-4626-aae1-ed78801624bf" providerId="AD" clId="Web-{5BB2717D-6681-0F11-8CAE-7E6AC71ACEBC}" dt="2023-05-15T22:09:02.133" v="140"/>
          <ac:graphicFrameMkLst>
            <pc:docMk/>
            <pc:sldMk cId="758039766" sldId="272"/>
            <ac:graphicFrameMk id="5" creationId="{F761CE17-6F0E-1D2E-1000-CE5CE8DE6EC2}"/>
          </ac:graphicFrameMkLst>
        </pc:graphicFrameChg>
      </pc:sldChg>
      <pc:sldChg chg="delSp modSp">
        <pc:chgData name="Deidra Lemus" userId="S::deidra.lemus001@umb.edu::3ade94d3-f3b2-4626-aae1-ed78801624bf" providerId="AD" clId="Web-{5BB2717D-6681-0F11-8CAE-7E6AC71ACEBC}" dt="2023-05-15T21:17:27.789" v="24" actId="14100"/>
        <pc:sldMkLst>
          <pc:docMk/>
          <pc:sldMk cId="2554358581" sldId="273"/>
        </pc:sldMkLst>
        <pc:spChg chg="mod">
          <ac:chgData name="Deidra Lemus" userId="S::deidra.lemus001@umb.edu::3ade94d3-f3b2-4626-aae1-ed78801624bf" providerId="AD" clId="Web-{5BB2717D-6681-0F11-8CAE-7E6AC71ACEBC}" dt="2023-05-15T21:17:27.789" v="24" actId="14100"/>
          <ac:spMkLst>
            <pc:docMk/>
            <pc:sldMk cId="2554358581" sldId="273"/>
            <ac:spMk id="3" creationId="{62E8F590-734D-9448-2E3B-5BB94F086398}"/>
          </ac:spMkLst>
        </pc:spChg>
        <pc:spChg chg="del mod">
          <ac:chgData name="Deidra Lemus" userId="S::deidra.lemus001@umb.edu::3ade94d3-f3b2-4626-aae1-ed78801624bf" providerId="AD" clId="Web-{5BB2717D-6681-0F11-8CAE-7E6AC71ACEBC}" dt="2023-05-15T21:17:13.866" v="22"/>
          <ac:spMkLst>
            <pc:docMk/>
            <pc:sldMk cId="2554358581" sldId="273"/>
            <ac:spMk id="4" creationId="{C16DE32C-3BD7-B8C4-F9DF-819EFF655C69}"/>
          </ac:spMkLst>
        </pc:spChg>
      </pc:sldChg>
      <pc:sldChg chg="addSp delSp modSp new">
        <pc:chgData name="Deidra Lemus" userId="S::deidra.lemus001@umb.edu::3ade94d3-f3b2-4626-aae1-ed78801624bf" providerId="AD" clId="Web-{5BB2717D-6681-0F11-8CAE-7E6AC71ACEBC}" dt="2023-05-15T21:21:57.435" v="51" actId="14100"/>
        <pc:sldMkLst>
          <pc:docMk/>
          <pc:sldMk cId="1244931733" sldId="277"/>
        </pc:sldMkLst>
        <pc:spChg chg="mod">
          <ac:chgData name="Deidra Lemus" userId="S::deidra.lemus001@umb.edu::3ade94d3-f3b2-4626-aae1-ed78801624bf" providerId="AD" clId="Web-{5BB2717D-6681-0F11-8CAE-7E6AC71ACEBC}" dt="2023-05-15T21:20:48.992" v="48" actId="20577"/>
          <ac:spMkLst>
            <pc:docMk/>
            <pc:sldMk cId="1244931733" sldId="277"/>
            <ac:spMk id="2" creationId="{C6AD6984-B957-57DA-D52C-BBE8EF71B9AD}"/>
          </ac:spMkLst>
        </pc:spChg>
        <pc:spChg chg="del">
          <ac:chgData name="Deidra Lemus" userId="S::deidra.lemus001@umb.edu::3ade94d3-f3b2-4626-aae1-ed78801624bf" providerId="AD" clId="Web-{5BB2717D-6681-0F11-8CAE-7E6AC71ACEBC}" dt="2023-05-15T21:21:44.169" v="49"/>
          <ac:spMkLst>
            <pc:docMk/>
            <pc:sldMk cId="1244931733" sldId="277"/>
            <ac:spMk id="3" creationId="{5DBC3F48-6582-4075-131B-21C7EE9D24E4}"/>
          </ac:spMkLst>
        </pc:spChg>
        <pc:picChg chg="add mod ord">
          <ac:chgData name="Deidra Lemus" userId="S::deidra.lemus001@umb.edu::3ade94d3-f3b2-4626-aae1-ed78801624bf" providerId="AD" clId="Web-{5BB2717D-6681-0F11-8CAE-7E6AC71ACEBC}" dt="2023-05-15T21:21:57.435" v="51" actId="14100"/>
          <ac:picMkLst>
            <pc:docMk/>
            <pc:sldMk cId="1244931733" sldId="277"/>
            <ac:picMk id="4" creationId="{9252CD27-DC02-4434-C274-32A0C6E1A71E}"/>
          </ac:picMkLst>
        </pc:picChg>
      </pc:sldChg>
      <pc:sldChg chg="addSp delSp modSp new">
        <pc:chgData name="Deidra Lemus" userId="S::deidra.lemus001@umb.edu::3ade94d3-f3b2-4626-aae1-ed78801624bf" providerId="AD" clId="Web-{5BB2717D-6681-0F11-8CAE-7E6AC71ACEBC}" dt="2023-05-15T21:26:31.519" v="74" actId="14100"/>
        <pc:sldMkLst>
          <pc:docMk/>
          <pc:sldMk cId="1846275029" sldId="278"/>
        </pc:sldMkLst>
        <pc:spChg chg="mod">
          <ac:chgData name="Deidra Lemus" userId="S::deidra.lemus001@umb.edu::3ade94d3-f3b2-4626-aae1-ed78801624bf" providerId="AD" clId="Web-{5BB2717D-6681-0F11-8CAE-7E6AC71ACEBC}" dt="2023-05-15T21:22:41.564" v="71" actId="20577"/>
          <ac:spMkLst>
            <pc:docMk/>
            <pc:sldMk cId="1846275029" sldId="278"/>
            <ac:spMk id="2" creationId="{66D37678-590A-D29A-301C-276C7FC9D497}"/>
          </ac:spMkLst>
        </pc:spChg>
        <pc:spChg chg="del">
          <ac:chgData name="Deidra Lemus" userId="S::deidra.lemus001@umb.edu::3ade94d3-f3b2-4626-aae1-ed78801624bf" providerId="AD" clId="Web-{5BB2717D-6681-0F11-8CAE-7E6AC71ACEBC}" dt="2023-05-15T21:26:25.550" v="72"/>
          <ac:spMkLst>
            <pc:docMk/>
            <pc:sldMk cId="1846275029" sldId="278"/>
            <ac:spMk id="3" creationId="{6D5E8AC3-7DE8-BE8C-5F87-239A10AF538B}"/>
          </ac:spMkLst>
        </pc:spChg>
        <pc:picChg chg="add mod ord">
          <ac:chgData name="Deidra Lemus" userId="S::deidra.lemus001@umb.edu::3ade94d3-f3b2-4626-aae1-ed78801624bf" providerId="AD" clId="Web-{5BB2717D-6681-0F11-8CAE-7E6AC71ACEBC}" dt="2023-05-15T21:26:31.519" v="74" actId="14100"/>
          <ac:picMkLst>
            <pc:docMk/>
            <pc:sldMk cId="1846275029" sldId="278"/>
            <ac:picMk id="4" creationId="{49939BF5-98D0-D129-53C2-5D7BADBCD01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44AA35-7950-4E7A-8A39-1498E57D4A9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131DAB-1BA7-4D28-912E-1C26A05E43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Data:</a:t>
          </a:r>
        </a:p>
      </dgm:t>
    </dgm:pt>
    <dgm:pt modelId="{BDFA9B0E-2462-48FB-9767-4DFDDC0FEFDB}" type="parTrans" cxnId="{821DDD44-57EB-4820-9345-1A45F59EBFA4}">
      <dgm:prSet/>
      <dgm:spPr/>
      <dgm:t>
        <a:bodyPr/>
        <a:lstStyle/>
        <a:p>
          <a:endParaRPr lang="en-US"/>
        </a:p>
      </dgm:t>
    </dgm:pt>
    <dgm:pt modelId="{B955A78B-2876-4B16-95C6-F634BD83DD0D}" type="sibTrans" cxnId="{821DDD44-57EB-4820-9345-1A45F59EBFA4}">
      <dgm:prSet/>
      <dgm:spPr/>
      <dgm:t>
        <a:bodyPr/>
        <a:lstStyle/>
        <a:p>
          <a:endParaRPr lang="en-US"/>
        </a:p>
      </dgm:t>
    </dgm:pt>
    <dgm:pt modelId="{1E7978F6-99E7-4691-8BF3-0C512DB900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20,000 reviews with 51 variables</a:t>
          </a:r>
        </a:p>
      </dgm:t>
    </dgm:pt>
    <dgm:pt modelId="{79539DFC-50DB-4825-B145-8981C283E976}" type="parTrans" cxnId="{ADE2B215-778D-42CF-8722-42E2608DA966}">
      <dgm:prSet/>
      <dgm:spPr/>
      <dgm:t>
        <a:bodyPr/>
        <a:lstStyle/>
        <a:p>
          <a:endParaRPr lang="en-US"/>
        </a:p>
      </dgm:t>
    </dgm:pt>
    <dgm:pt modelId="{CC0A4B06-A5E2-46BA-AC67-17C09D57AEA9}" type="sibTrans" cxnId="{ADE2B215-778D-42CF-8722-42E2608DA966}">
      <dgm:prSet/>
      <dgm:spPr/>
      <dgm:t>
        <a:bodyPr/>
        <a:lstStyle/>
        <a:p>
          <a:endParaRPr lang="en-US"/>
        </a:p>
      </dgm:t>
    </dgm:pt>
    <dgm:pt modelId="{947B7FDE-A91E-456F-9D5D-535217CF6B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Cleaned to 969 Professors and 32 variables</a:t>
          </a:r>
        </a:p>
      </dgm:t>
    </dgm:pt>
    <dgm:pt modelId="{6A5E8ED4-3A66-4DA1-805D-012B432A2F0D}" type="parTrans" cxnId="{88A89BB0-06F1-498F-9767-116EC841E39D}">
      <dgm:prSet/>
      <dgm:spPr/>
      <dgm:t>
        <a:bodyPr/>
        <a:lstStyle/>
        <a:p>
          <a:endParaRPr lang="en-US"/>
        </a:p>
      </dgm:t>
    </dgm:pt>
    <dgm:pt modelId="{3C64FEB3-0789-4681-9F69-A97211892F12}" type="sibTrans" cxnId="{88A89BB0-06F1-498F-9767-116EC841E39D}">
      <dgm:prSet/>
      <dgm:spPr/>
      <dgm:t>
        <a:bodyPr/>
        <a:lstStyle/>
        <a:p>
          <a:endParaRPr lang="en-US"/>
        </a:p>
      </dgm:t>
    </dgm:pt>
    <dgm:pt modelId="{489167C9-04C7-48DE-8F16-8A0ACBC94B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From:</a:t>
          </a:r>
        </a:p>
      </dgm:t>
    </dgm:pt>
    <dgm:pt modelId="{193FB476-B8CB-4225-8343-7D6A38C16899}" type="parTrans" cxnId="{95856F42-6949-47D3-9B30-8115B43949C5}">
      <dgm:prSet/>
      <dgm:spPr/>
      <dgm:t>
        <a:bodyPr/>
        <a:lstStyle/>
        <a:p>
          <a:endParaRPr lang="en-US"/>
        </a:p>
      </dgm:t>
    </dgm:pt>
    <dgm:pt modelId="{3E9A1B68-A3F3-4F17-84CC-3EC6A2D9C832}" type="sibTrans" cxnId="{95856F42-6949-47D3-9B30-8115B43949C5}">
      <dgm:prSet/>
      <dgm:spPr/>
      <dgm:t>
        <a:bodyPr/>
        <a:lstStyle/>
        <a:p>
          <a:endParaRPr lang="en-US"/>
        </a:p>
      </dgm:t>
    </dgm:pt>
    <dgm:pt modelId="{D821BD4A-620A-4C3B-8A1C-105D9E7D1F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Website: Dr. Jibo</a:t>
          </a:r>
        </a:p>
      </dgm:t>
    </dgm:pt>
    <dgm:pt modelId="{01716E8A-CC6A-4318-820A-78CB6A61782C}" type="parTrans" cxnId="{106A5FBA-191A-4543-B421-343EA4BA3E20}">
      <dgm:prSet/>
      <dgm:spPr/>
      <dgm:t>
        <a:bodyPr/>
        <a:lstStyle/>
        <a:p>
          <a:endParaRPr lang="en-US"/>
        </a:p>
      </dgm:t>
    </dgm:pt>
    <dgm:pt modelId="{46DB3E6A-70C1-46FA-A764-B93EB03A1646}" type="sibTrans" cxnId="{106A5FBA-191A-4543-B421-343EA4BA3E20}">
      <dgm:prSet/>
      <dgm:spPr/>
      <dgm:t>
        <a:bodyPr/>
        <a:lstStyle/>
        <a:p>
          <a:endParaRPr lang="en-US"/>
        </a:p>
      </dgm:t>
    </dgm:pt>
    <dgm:pt modelId="{DC92E754-EEC1-4528-AF13-BB0AA7914616}" type="pres">
      <dgm:prSet presAssocID="{1144AA35-7950-4E7A-8A39-1498E57D4A90}" presName="root" presStyleCnt="0">
        <dgm:presLayoutVars>
          <dgm:dir/>
          <dgm:resizeHandles val="exact"/>
        </dgm:presLayoutVars>
      </dgm:prSet>
      <dgm:spPr/>
    </dgm:pt>
    <dgm:pt modelId="{A9B2CE83-F6AB-48EF-8615-F61F056CC2CB}" type="pres">
      <dgm:prSet presAssocID="{2D131DAB-1BA7-4D28-912E-1C26A05E4381}" presName="compNode" presStyleCnt="0"/>
      <dgm:spPr/>
    </dgm:pt>
    <dgm:pt modelId="{9EDAA4AC-11F3-462B-B741-72F468196356}" type="pres">
      <dgm:prSet presAssocID="{2D131DAB-1BA7-4D28-912E-1C26A05E4381}" presName="bgRect" presStyleLbl="bgShp" presStyleIdx="0" presStyleCnt="2"/>
      <dgm:spPr/>
    </dgm:pt>
    <dgm:pt modelId="{7145111F-FAEE-4C5F-9ADD-A21754FB4AA1}" type="pres">
      <dgm:prSet presAssocID="{2D131DAB-1BA7-4D28-912E-1C26A05E438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643A27A-0C56-4E26-A111-92FCC44D743E}" type="pres">
      <dgm:prSet presAssocID="{2D131DAB-1BA7-4D28-912E-1C26A05E4381}" presName="spaceRect" presStyleCnt="0"/>
      <dgm:spPr/>
    </dgm:pt>
    <dgm:pt modelId="{A9061FB0-0F0A-4D66-9E48-190C318F32B0}" type="pres">
      <dgm:prSet presAssocID="{2D131DAB-1BA7-4D28-912E-1C26A05E4381}" presName="parTx" presStyleLbl="revTx" presStyleIdx="0" presStyleCnt="4">
        <dgm:presLayoutVars>
          <dgm:chMax val="0"/>
          <dgm:chPref val="0"/>
        </dgm:presLayoutVars>
      </dgm:prSet>
      <dgm:spPr/>
    </dgm:pt>
    <dgm:pt modelId="{36AA844C-17F9-455D-B08F-B57BDBC75FC9}" type="pres">
      <dgm:prSet presAssocID="{2D131DAB-1BA7-4D28-912E-1C26A05E4381}" presName="desTx" presStyleLbl="revTx" presStyleIdx="1" presStyleCnt="4">
        <dgm:presLayoutVars/>
      </dgm:prSet>
      <dgm:spPr/>
    </dgm:pt>
    <dgm:pt modelId="{7DAECD50-607B-40FA-9D74-9807256F5D80}" type="pres">
      <dgm:prSet presAssocID="{B955A78B-2876-4B16-95C6-F634BD83DD0D}" presName="sibTrans" presStyleCnt="0"/>
      <dgm:spPr/>
    </dgm:pt>
    <dgm:pt modelId="{07FBC61E-3073-4BF6-BFF4-87049F4A4FFF}" type="pres">
      <dgm:prSet presAssocID="{489167C9-04C7-48DE-8F16-8A0ACBC94BA8}" presName="compNode" presStyleCnt="0"/>
      <dgm:spPr/>
    </dgm:pt>
    <dgm:pt modelId="{2677FDB5-D078-4E05-9A35-7780E441A35C}" type="pres">
      <dgm:prSet presAssocID="{489167C9-04C7-48DE-8F16-8A0ACBC94BA8}" presName="bgRect" presStyleLbl="bgShp" presStyleIdx="1" presStyleCnt="2"/>
      <dgm:spPr/>
    </dgm:pt>
    <dgm:pt modelId="{137768F9-63F9-480D-9E8F-410FB6E1EA05}" type="pres">
      <dgm:prSet presAssocID="{489167C9-04C7-48DE-8F16-8A0ACBC94BA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033C76DD-854E-439E-BE98-D30063630149}" type="pres">
      <dgm:prSet presAssocID="{489167C9-04C7-48DE-8F16-8A0ACBC94BA8}" presName="spaceRect" presStyleCnt="0"/>
      <dgm:spPr/>
    </dgm:pt>
    <dgm:pt modelId="{ED88C37A-90DB-421C-BBD9-1C838261F398}" type="pres">
      <dgm:prSet presAssocID="{489167C9-04C7-48DE-8F16-8A0ACBC94BA8}" presName="parTx" presStyleLbl="revTx" presStyleIdx="2" presStyleCnt="4">
        <dgm:presLayoutVars>
          <dgm:chMax val="0"/>
          <dgm:chPref val="0"/>
        </dgm:presLayoutVars>
      </dgm:prSet>
      <dgm:spPr/>
    </dgm:pt>
    <dgm:pt modelId="{06A6919B-4873-47DA-9A01-1D2EB8449225}" type="pres">
      <dgm:prSet presAssocID="{489167C9-04C7-48DE-8F16-8A0ACBC94BA8}" presName="desTx" presStyleLbl="revTx" presStyleIdx="3" presStyleCnt="4">
        <dgm:presLayoutVars/>
      </dgm:prSet>
      <dgm:spPr/>
    </dgm:pt>
  </dgm:ptLst>
  <dgm:cxnLst>
    <dgm:cxn modelId="{ADE2B215-778D-42CF-8722-42E2608DA966}" srcId="{2D131DAB-1BA7-4D28-912E-1C26A05E4381}" destId="{1E7978F6-99E7-4691-8BF3-0C512DB90039}" srcOrd="0" destOrd="0" parTransId="{79539DFC-50DB-4825-B145-8981C283E976}" sibTransId="{CC0A4B06-A5E2-46BA-AC67-17C09D57AEA9}"/>
    <dgm:cxn modelId="{95856F42-6949-47D3-9B30-8115B43949C5}" srcId="{1144AA35-7950-4E7A-8A39-1498E57D4A90}" destId="{489167C9-04C7-48DE-8F16-8A0ACBC94BA8}" srcOrd="1" destOrd="0" parTransId="{193FB476-B8CB-4225-8343-7D6A38C16899}" sibTransId="{3E9A1B68-A3F3-4F17-84CC-3EC6A2D9C832}"/>
    <dgm:cxn modelId="{821DDD44-57EB-4820-9345-1A45F59EBFA4}" srcId="{1144AA35-7950-4E7A-8A39-1498E57D4A90}" destId="{2D131DAB-1BA7-4D28-912E-1C26A05E4381}" srcOrd="0" destOrd="0" parTransId="{BDFA9B0E-2462-48FB-9767-4DFDDC0FEFDB}" sibTransId="{B955A78B-2876-4B16-95C6-F634BD83DD0D}"/>
    <dgm:cxn modelId="{44D04B6B-99CB-4568-A40E-7E2FC5385926}" type="presOf" srcId="{489167C9-04C7-48DE-8F16-8A0ACBC94BA8}" destId="{ED88C37A-90DB-421C-BBD9-1C838261F398}" srcOrd="0" destOrd="0" presId="urn:microsoft.com/office/officeart/2018/2/layout/IconVerticalSolidList"/>
    <dgm:cxn modelId="{6186F770-4AF7-4360-BAE5-F8130C7D3FC7}" type="presOf" srcId="{947B7FDE-A91E-456F-9D5D-535217CF6BBE}" destId="{36AA844C-17F9-455D-B08F-B57BDBC75FC9}" srcOrd="0" destOrd="1" presId="urn:microsoft.com/office/officeart/2018/2/layout/IconVerticalSolidList"/>
    <dgm:cxn modelId="{88A89BB0-06F1-498F-9767-116EC841E39D}" srcId="{2D131DAB-1BA7-4D28-912E-1C26A05E4381}" destId="{947B7FDE-A91E-456F-9D5D-535217CF6BBE}" srcOrd="1" destOrd="0" parTransId="{6A5E8ED4-3A66-4DA1-805D-012B432A2F0D}" sibTransId="{3C64FEB3-0789-4681-9F69-A97211892F12}"/>
    <dgm:cxn modelId="{106A5FBA-191A-4543-B421-343EA4BA3E20}" srcId="{489167C9-04C7-48DE-8F16-8A0ACBC94BA8}" destId="{D821BD4A-620A-4C3B-8A1C-105D9E7D1F2A}" srcOrd="0" destOrd="0" parTransId="{01716E8A-CC6A-4318-820A-78CB6A61782C}" sibTransId="{46DB3E6A-70C1-46FA-A764-B93EB03A1646}"/>
    <dgm:cxn modelId="{E92CC1CB-22DD-46FE-9192-1035DDDE1983}" type="presOf" srcId="{2D131DAB-1BA7-4D28-912E-1C26A05E4381}" destId="{A9061FB0-0F0A-4D66-9E48-190C318F32B0}" srcOrd="0" destOrd="0" presId="urn:microsoft.com/office/officeart/2018/2/layout/IconVerticalSolidList"/>
    <dgm:cxn modelId="{213535DE-7818-438B-907E-E3B445EAF3C5}" type="presOf" srcId="{1E7978F6-99E7-4691-8BF3-0C512DB90039}" destId="{36AA844C-17F9-455D-B08F-B57BDBC75FC9}" srcOrd="0" destOrd="0" presId="urn:microsoft.com/office/officeart/2018/2/layout/IconVerticalSolidList"/>
    <dgm:cxn modelId="{FD7872F0-AC3E-49CC-9734-F8626F0E1EB2}" type="presOf" srcId="{D821BD4A-620A-4C3B-8A1C-105D9E7D1F2A}" destId="{06A6919B-4873-47DA-9A01-1D2EB8449225}" srcOrd="0" destOrd="0" presId="urn:microsoft.com/office/officeart/2018/2/layout/IconVerticalSolidList"/>
    <dgm:cxn modelId="{DB4502FF-5D37-4BCE-A683-8BC9E8A6440E}" type="presOf" srcId="{1144AA35-7950-4E7A-8A39-1498E57D4A90}" destId="{DC92E754-EEC1-4528-AF13-BB0AA7914616}" srcOrd="0" destOrd="0" presId="urn:microsoft.com/office/officeart/2018/2/layout/IconVerticalSolidList"/>
    <dgm:cxn modelId="{23CB9886-5A32-457E-B37A-601C0396094E}" type="presParOf" srcId="{DC92E754-EEC1-4528-AF13-BB0AA7914616}" destId="{A9B2CE83-F6AB-48EF-8615-F61F056CC2CB}" srcOrd="0" destOrd="0" presId="urn:microsoft.com/office/officeart/2018/2/layout/IconVerticalSolidList"/>
    <dgm:cxn modelId="{216A06CF-5B72-46A5-83E2-9CA84BD560B1}" type="presParOf" srcId="{A9B2CE83-F6AB-48EF-8615-F61F056CC2CB}" destId="{9EDAA4AC-11F3-462B-B741-72F468196356}" srcOrd="0" destOrd="0" presId="urn:microsoft.com/office/officeart/2018/2/layout/IconVerticalSolidList"/>
    <dgm:cxn modelId="{50810AFB-8454-42FD-9BB8-B0F2110EB899}" type="presParOf" srcId="{A9B2CE83-F6AB-48EF-8615-F61F056CC2CB}" destId="{7145111F-FAEE-4C5F-9ADD-A21754FB4AA1}" srcOrd="1" destOrd="0" presId="urn:microsoft.com/office/officeart/2018/2/layout/IconVerticalSolidList"/>
    <dgm:cxn modelId="{6A006CFF-FB94-4E9F-930C-1A7133BEC617}" type="presParOf" srcId="{A9B2CE83-F6AB-48EF-8615-F61F056CC2CB}" destId="{D643A27A-0C56-4E26-A111-92FCC44D743E}" srcOrd="2" destOrd="0" presId="urn:microsoft.com/office/officeart/2018/2/layout/IconVerticalSolidList"/>
    <dgm:cxn modelId="{9301962B-DAEE-4E2D-83A1-EA8FC4FB9CFD}" type="presParOf" srcId="{A9B2CE83-F6AB-48EF-8615-F61F056CC2CB}" destId="{A9061FB0-0F0A-4D66-9E48-190C318F32B0}" srcOrd="3" destOrd="0" presId="urn:microsoft.com/office/officeart/2018/2/layout/IconVerticalSolidList"/>
    <dgm:cxn modelId="{7F426980-F917-4063-AACB-C05C6F3F2925}" type="presParOf" srcId="{A9B2CE83-F6AB-48EF-8615-F61F056CC2CB}" destId="{36AA844C-17F9-455D-B08F-B57BDBC75FC9}" srcOrd="4" destOrd="0" presId="urn:microsoft.com/office/officeart/2018/2/layout/IconVerticalSolidList"/>
    <dgm:cxn modelId="{D99C8276-D9F6-454D-9C47-44AB2D7BE293}" type="presParOf" srcId="{DC92E754-EEC1-4528-AF13-BB0AA7914616}" destId="{7DAECD50-607B-40FA-9D74-9807256F5D80}" srcOrd="1" destOrd="0" presId="urn:microsoft.com/office/officeart/2018/2/layout/IconVerticalSolidList"/>
    <dgm:cxn modelId="{DB4804AB-86FA-4F79-8BB0-1D9B12C70902}" type="presParOf" srcId="{DC92E754-EEC1-4528-AF13-BB0AA7914616}" destId="{07FBC61E-3073-4BF6-BFF4-87049F4A4FFF}" srcOrd="2" destOrd="0" presId="urn:microsoft.com/office/officeart/2018/2/layout/IconVerticalSolidList"/>
    <dgm:cxn modelId="{A5EAFB1F-6419-4C24-9AE4-552D3BB23D60}" type="presParOf" srcId="{07FBC61E-3073-4BF6-BFF4-87049F4A4FFF}" destId="{2677FDB5-D078-4E05-9A35-7780E441A35C}" srcOrd="0" destOrd="0" presId="urn:microsoft.com/office/officeart/2018/2/layout/IconVerticalSolidList"/>
    <dgm:cxn modelId="{532C5B70-99E4-4175-9E82-6A48508CEF59}" type="presParOf" srcId="{07FBC61E-3073-4BF6-BFF4-87049F4A4FFF}" destId="{137768F9-63F9-480D-9E8F-410FB6E1EA05}" srcOrd="1" destOrd="0" presId="urn:microsoft.com/office/officeart/2018/2/layout/IconVerticalSolidList"/>
    <dgm:cxn modelId="{A66E7FAA-A581-4A25-ACEE-9E8EAE0C1C70}" type="presParOf" srcId="{07FBC61E-3073-4BF6-BFF4-87049F4A4FFF}" destId="{033C76DD-854E-439E-BE98-D30063630149}" srcOrd="2" destOrd="0" presId="urn:microsoft.com/office/officeart/2018/2/layout/IconVerticalSolidList"/>
    <dgm:cxn modelId="{9E8E692F-3699-46DB-A439-12F1777D62F2}" type="presParOf" srcId="{07FBC61E-3073-4BF6-BFF4-87049F4A4FFF}" destId="{ED88C37A-90DB-421C-BBD9-1C838261F398}" srcOrd="3" destOrd="0" presId="urn:microsoft.com/office/officeart/2018/2/layout/IconVerticalSolidList"/>
    <dgm:cxn modelId="{A7ED94A6-C29D-4E27-9D6F-08B24896567F}" type="presParOf" srcId="{07FBC61E-3073-4BF6-BFF4-87049F4A4FFF}" destId="{06A6919B-4873-47DA-9A01-1D2EB844922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10221F-D879-44D8-8555-3A1BE823792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C365C1B-50C4-4170-A9C1-303AE9FB6EA5}">
      <dgm:prSet/>
      <dgm:spPr/>
      <dgm:t>
        <a:bodyPr/>
        <a:lstStyle/>
        <a:p>
          <a:r>
            <a:rPr lang="en-US"/>
            <a:t>Use all the data from the website</a:t>
          </a:r>
        </a:p>
      </dgm:t>
    </dgm:pt>
    <dgm:pt modelId="{A3582C49-E702-4CE9-978D-C900DDBCD2F4}" type="parTrans" cxnId="{1C03EAF1-433D-4367-AFD2-409578F15625}">
      <dgm:prSet/>
      <dgm:spPr/>
      <dgm:t>
        <a:bodyPr/>
        <a:lstStyle/>
        <a:p>
          <a:endParaRPr lang="en-US"/>
        </a:p>
      </dgm:t>
    </dgm:pt>
    <dgm:pt modelId="{1DAB0E5B-10E6-4F31-A70F-3C4AB1528A98}" type="sibTrans" cxnId="{1C03EAF1-433D-4367-AFD2-409578F1562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B684B95-D2F6-4598-A3B3-BE3D86821FEB}">
      <dgm:prSet/>
      <dgm:spPr/>
      <dgm:t>
        <a:bodyPr/>
        <a:lstStyle/>
        <a:p>
          <a:r>
            <a:rPr lang="en-US"/>
            <a:t>Investigate ratings over time further with better maintenance of "date" information </a:t>
          </a:r>
        </a:p>
      </dgm:t>
    </dgm:pt>
    <dgm:pt modelId="{FB91380F-E024-4277-A2D0-805496BB6DA9}" type="parTrans" cxnId="{87E868F2-1E99-47A3-830C-33C8973CB3BE}">
      <dgm:prSet/>
      <dgm:spPr/>
      <dgm:t>
        <a:bodyPr/>
        <a:lstStyle/>
        <a:p>
          <a:endParaRPr lang="en-US"/>
        </a:p>
      </dgm:t>
    </dgm:pt>
    <dgm:pt modelId="{7CF705CE-62B4-43AB-B44E-EBC01F90D1E1}" type="sibTrans" cxnId="{87E868F2-1E99-47A3-830C-33C8973CB3B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0C49FAD-FB11-4CCF-8496-B34682DB6948}">
      <dgm:prSet/>
      <dgm:spPr/>
      <dgm:t>
        <a:bodyPr/>
        <a:lstStyle/>
        <a:p>
          <a:r>
            <a:rPr lang="en-US"/>
            <a:t>Gather gender for all the professors </a:t>
          </a:r>
        </a:p>
      </dgm:t>
    </dgm:pt>
    <dgm:pt modelId="{A59CBECC-2AD5-4698-80E2-4432B94B0C02}" type="parTrans" cxnId="{47F73D6E-0352-4B32-9C9D-FB3B335D941A}">
      <dgm:prSet/>
      <dgm:spPr/>
      <dgm:t>
        <a:bodyPr/>
        <a:lstStyle/>
        <a:p>
          <a:endParaRPr lang="en-US"/>
        </a:p>
      </dgm:t>
    </dgm:pt>
    <dgm:pt modelId="{20D9D67B-1E38-49F7-930B-EFEF27AB6566}" type="sibTrans" cxnId="{47F73D6E-0352-4B32-9C9D-FB3B335D941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99FE38D-1848-493D-8D5B-93CCCCE2A7EA}">
      <dgm:prSet/>
      <dgm:spPr/>
      <dgm:t>
        <a:bodyPr/>
        <a:lstStyle/>
        <a:p>
          <a:r>
            <a:rPr lang="en-US"/>
            <a:t>Test our predictor model</a:t>
          </a:r>
        </a:p>
      </dgm:t>
    </dgm:pt>
    <dgm:pt modelId="{EA534937-49D4-4E2B-AC23-9E11653F215D}" type="parTrans" cxnId="{85256622-3B05-4B59-B455-6C07F18B0C4B}">
      <dgm:prSet/>
      <dgm:spPr/>
      <dgm:t>
        <a:bodyPr/>
        <a:lstStyle/>
        <a:p>
          <a:endParaRPr lang="en-US"/>
        </a:p>
      </dgm:t>
    </dgm:pt>
    <dgm:pt modelId="{A620C0B2-B02E-4790-B903-E4822AA0A734}" type="sibTrans" cxnId="{85256622-3B05-4B59-B455-6C07F18B0C4B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95B7ACEF-9EA0-4D58-97F2-7841F21B5DBC}" type="pres">
      <dgm:prSet presAssocID="{A710221F-D879-44D8-8555-3A1BE8237920}" presName="Name0" presStyleCnt="0">
        <dgm:presLayoutVars>
          <dgm:animLvl val="lvl"/>
          <dgm:resizeHandles val="exact"/>
        </dgm:presLayoutVars>
      </dgm:prSet>
      <dgm:spPr/>
    </dgm:pt>
    <dgm:pt modelId="{D3456E2C-6B93-48E8-BAF2-1AFD13D1711D}" type="pres">
      <dgm:prSet presAssocID="{6C365C1B-50C4-4170-A9C1-303AE9FB6EA5}" presName="compositeNode" presStyleCnt="0">
        <dgm:presLayoutVars>
          <dgm:bulletEnabled val="1"/>
        </dgm:presLayoutVars>
      </dgm:prSet>
      <dgm:spPr/>
    </dgm:pt>
    <dgm:pt modelId="{5C778A82-17C0-40D2-B74B-8AEB8B232F29}" type="pres">
      <dgm:prSet presAssocID="{6C365C1B-50C4-4170-A9C1-303AE9FB6EA5}" presName="bgRect" presStyleLbl="bgAccFollowNode1" presStyleIdx="0" presStyleCnt="4"/>
      <dgm:spPr/>
    </dgm:pt>
    <dgm:pt modelId="{5DFC044D-9FE3-43A4-9272-2DE9236AA7B0}" type="pres">
      <dgm:prSet presAssocID="{1DAB0E5B-10E6-4F31-A70F-3C4AB1528A98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66A6FB59-9AB6-4B6B-9AA8-F5067208B44F}" type="pres">
      <dgm:prSet presAssocID="{6C365C1B-50C4-4170-A9C1-303AE9FB6EA5}" presName="bottomLine" presStyleLbl="alignNode1" presStyleIdx="1" presStyleCnt="8">
        <dgm:presLayoutVars/>
      </dgm:prSet>
      <dgm:spPr/>
    </dgm:pt>
    <dgm:pt modelId="{827F9AAD-126A-4B8E-8A20-B12FFACACE83}" type="pres">
      <dgm:prSet presAssocID="{6C365C1B-50C4-4170-A9C1-303AE9FB6EA5}" presName="nodeText" presStyleLbl="bgAccFollowNode1" presStyleIdx="0" presStyleCnt="4">
        <dgm:presLayoutVars>
          <dgm:bulletEnabled val="1"/>
        </dgm:presLayoutVars>
      </dgm:prSet>
      <dgm:spPr/>
    </dgm:pt>
    <dgm:pt modelId="{19467133-58AE-452A-918B-81BF5EA401D4}" type="pres">
      <dgm:prSet presAssocID="{1DAB0E5B-10E6-4F31-A70F-3C4AB1528A98}" presName="sibTrans" presStyleCnt="0"/>
      <dgm:spPr/>
    </dgm:pt>
    <dgm:pt modelId="{DAE9EE09-F441-45DA-9C66-4F78704D3F6B}" type="pres">
      <dgm:prSet presAssocID="{CB684B95-D2F6-4598-A3B3-BE3D86821FEB}" presName="compositeNode" presStyleCnt="0">
        <dgm:presLayoutVars>
          <dgm:bulletEnabled val="1"/>
        </dgm:presLayoutVars>
      </dgm:prSet>
      <dgm:spPr/>
    </dgm:pt>
    <dgm:pt modelId="{F63B1253-52DC-4857-A100-5A34D60A7A0A}" type="pres">
      <dgm:prSet presAssocID="{CB684B95-D2F6-4598-A3B3-BE3D86821FEB}" presName="bgRect" presStyleLbl="bgAccFollowNode1" presStyleIdx="1" presStyleCnt="4"/>
      <dgm:spPr/>
    </dgm:pt>
    <dgm:pt modelId="{7F74EC0D-94A8-463D-93E3-A4657054C147}" type="pres">
      <dgm:prSet presAssocID="{7CF705CE-62B4-43AB-B44E-EBC01F90D1E1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800FEB5B-A8C9-45AA-A295-1BB9536BCDB0}" type="pres">
      <dgm:prSet presAssocID="{CB684B95-D2F6-4598-A3B3-BE3D86821FEB}" presName="bottomLine" presStyleLbl="alignNode1" presStyleIdx="3" presStyleCnt="8">
        <dgm:presLayoutVars/>
      </dgm:prSet>
      <dgm:spPr/>
    </dgm:pt>
    <dgm:pt modelId="{D318A093-8F09-4D43-A502-5D0C9AC64959}" type="pres">
      <dgm:prSet presAssocID="{CB684B95-D2F6-4598-A3B3-BE3D86821FEB}" presName="nodeText" presStyleLbl="bgAccFollowNode1" presStyleIdx="1" presStyleCnt="4">
        <dgm:presLayoutVars>
          <dgm:bulletEnabled val="1"/>
        </dgm:presLayoutVars>
      </dgm:prSet>
      <dgm:spPr/>
    </dgm:pt>
    <dgm:pt modelId="{16939E3C-58DF-47A3-A3B8-1F5CD7E1F8BA}" type="pres">
      <dgm:prSet presAssocID="{7CF705CE-62B4-43AB-B44E-EBC01F90D1E1}" presName="sibTrans" presStyleCnt="0"/>
      <dgm:spPr/>
    </dgm:pt>
    <dgm:pt modelId="{B36B0D8C-7650-4C39-8FA4-E06ECEA45549}" type="pres">
      <dgm:prSet presAssocID="{20C49FAD-FB11-4CCF-8496-B34682DB6948}" presName="compositeNode" presStyleCnt="0">
        <dgm:presLayoutVars>
          <dgm:bulletEnabled val="1"/>
        </dgm:presLayoutVars>
      </dgm:prSet>
      <dgm:spPr/>
    </dgm:pt>
    <dgm:pt modelId="{38CEB3AD-BA9E-485C-B197-E52834BF2D77}" type="pres">
      <dgm:prSet presAssocID="{20C49FAD-FB11-4CCF-8496-B34682DB6948}" presName="bgRect" presStyleLbl="bgAccFollowNode1" presStyleIdx="2" presStyleCnt="4"/>
      <dgm:spPr/>
    </dgm:pt>
    <dgm:pt modelId="{022B37A5-726C-4F4D-9AAF-EFF9DBE6B180}" type="pres">
      <dgm:prSet presAssocID="{20D9D67B-1E38-49F7-930B-EFEF27AB6566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3E4129DF-1670-45FB-8942-743D17EC2563}" type="pres">
      <dgm:prSet presAssocID="{20C49FAD-FB11-4CCF-8496-B34682DB6948}" presName="bottomLine" presStyleLbl="alignNode1" presStyleIdx="5" presStyleCnt="8">
        <dgm:presLayoutVars/>
      </dgm:prSet>
      <dgm:spPr/>
    </dgm:pt>
    <dgm:pt modelId="{0323D785-5655-4007-974F-8938F14D449A}" type="pres">
      <dgm:prSet presAssocID="{20C49FAD-FB11-4CCF-8496-B34682DB6948}" presName="nodeText" presStyleLbl="bgAccFollowNode1" presStyleIdx="2" presStyleCnt="4">
        <dgm:presLayoutVars>
          <dgm:bulletEnabled val="1"/>
        </dgm:presLayoutVars>
      </dgm:prSet>
      <dgm:spPr/>
    </dgm:pt>
    <dgm:pt modelId="{53277FB0-763F-48AB-B6E4-DB2FCB2D7935}" type="pres">
      <dgm:prSet presAssocID="{20D9D67B-1E38-49F7-930B-EFEF27AB6566}" presName="sibTrans" presStyleCnt="0"/>
      <dgm:spPr/>
    </dgm:pt>
    <dgm:pt modelId="{70E8AA8C-1528-4B44-B37A-48071FD6D62C}" type="pres">
      <dgm:prSet presAssocID="{199FE38D-1848-493D-8D5B-93CCCCE2A7EA}" presName="compositeNode" presStyleCnt="0">
        <dgm:presLayoutVars>
          <dgm:bulletEnabled val="1"/>
        </dgm:presLayoutVars>
      </dgm:prSet>
      <dgm:spPr/>
    </dgm:pt>
    <dgm:pt modelId="{3FE9F41D-3C5A-4F8D-BB1D-12B8B74D5C96}" type="pres">
      <dgm:prSet presAssocID="{199FE38D-1848-493D-8D5B-93CCCCE2A7EA}" presName="bgRect" presStyleLbl="bgAccFollowNode1" presStyleIdx="3" presStyleCnt="4"/>
      <dgm:spPr/>
    </dgm:pt>
    <dgm:pt modelId="{2211E6FD-88A7-4F54-B262-27AF08D71B77}" type="pres">
      <dgm:prSet presAssocID="{A620C0B2-B02E-4790-B903-E4822AA0A734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6802E415-4501-4208-B239-3D765842B3E3}" type="pres">
      <dgm:prSet presAssocID="{199FE38D-1848-493D-8D5B-93CCCCE2A7EA}" presName="bottomLine" presStyleLbl="alignNode1" presStyleIdx="7" presStyleCnt="8">
        <dgm:presLayoutVars/>
      </dgm:prSet>
      <dgm:spPr/>
    </dgm:pt>
    <dgm:pt modelId="{9B582140-F243-4ED7-BE3C-9580797A2649}" type="pres">
      <dgm:prSet presAssocID="{199FE38D-1848-493D-8D5B-93CCCCE2A7EA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8775DF09-AD39-4A23-B73D-4036A292F8FC}" type="presOf" srcId="{6C365C1B-50C4-4170-A9C1-303AE9FB6EA5}" destId="{827F9AAD-126A-4B8E-8A20-B12FFACACE83}" srcOrd="1" destOrd="0" presId="urn:microsoft.com/office/officeart/2016/7/layout/BasicLinearProcessNumbered"/>
    <dgm:cxn modelId="{965C9C16-AE2B-4FED-B149-A8F6B03C6526}" type="presOf" srcId="{A710221F-D879-44D8-8555-3A1BE8237920}" destId="{95B7ACEF-9EA0-4D58-97F2-7841F21B5DBC}" srcOrd="0" destOrd="0" presId="urn:microsoft.com/office/officeart/2016/7/layout/BasicLinearProcessNumbered"/>
    <dgm:cxn modelId="{85256622-3B05-4B59-B455-6C07F18B0C4B}" srcId="{A710221F-D879-44D8-8555-3A1BE8237920}" destId="{199FE38D-1848-493D-8D5B-93CCCCE2A7EA}" srcOrd="3" destOrd="0" parTransId="{EA534937-49D4-4E2B-AC23-9E11653F215D}" sibTransId="{A620C0B2-B02E-4790-B903-E4822AA0A734}"/>
    <dgm:cxn modelId="{DB918345-3C9A-49FC-8C9D-651140C3E6EA}" type="presOf" srcId="{199FE38D-1848-493D-8D5B-93CCCCE2A7EA}" destId="{9B582140-F243-4ED7-BE3C-9580797A2649}" srcOrd="1" destOrd="0" presId="urn:microsoft.com/office/officeart/2016/7/layout/BasicLinearProcessNumbered"/>
    <dgm:cxn modelId="{2A7FEF4B-41AE-4E8A-8EE4-D5A95FA1220C}" type="presOf" srcId="{1DAB0E5B-10E6-4F31-A70F-3C4AB1528A98}" destId="{5DFC044D-9FE3-43A4-9272-2DE9236AA7B0}" srcOrd="0" destOrd="0" presId="urn:microsoft.com/office/officeart/2016/7/layout/BasicLinearProcessNumbered"/>
    <dgm:cxn modelId="{47F73D6E-0352-4B32-9C9D-FB3B335D941A}" srcId="{A710221F-D879-44D8-8555-3A1BE8237920}" destId="{20C49FAD-FB11-4CCF-8496-B34682DB6948}" srcOrd="2" destOrd="0" parTransId="{A59CBECC-2AD5-4698-80E2-4432B94B0C02}" sibTransId="{20D9D67B-1E38-49F7-930B-EFEF27AB6566}"/>
    <dgm:cxn modelId="{27A74372-D4B6-41FA-A35E-150271F25EBB}" type="presOf" srcId="{20C49FAD-FB11-4CCF-8496-B34682DB6948}" destId="{0323D785-5655-4007-974F-8938F14D449A}" srcOrd="1" destOrd="0" presId="urn:microsoft.com/office/officeart/2016/7/layout/BasicLinearProcessNumbered"/>
    <dgm:cxn modelId="{7634AE7C-AA2B-466F-92DB-2F226BE2C4ED}" type="presOf" srcId="{20D9D67B-1E38-49F7-930B-EFEF27AB6566}" destId="{022B37A5-726C-4F4D-9AAF-EFF9DBE6B180}" srcOrd="0" destOrd="0" presId="urn:microsoft.com/office/officeart/2016/7/layout/BasicLinearProcessNumbered"/>
    <dgm:cxn modelId="{68F2E9AE-8071-43BC-9247-CA9ABB3B098A}" type="presOf" srcId="{A620C0B2-B02E-4790-B903-E4822AA0A734}" destId="{2211E6FD-88A7-4F54-B262-27AF08D71B77}" srcOrd="0" destOrd="0" presId="urn:microsoft.com/office/officeart/2016/7/layout/BasicLinearProcessNumbered"/>
    <dgm:cxn modelId="{60ABDDBA-5173-4886-9936-5CD92064A0C5}" type="presOf" srcId="{7CF705CE-62B4-43AB-B44E-EBC01F90D1E1}" destId="{7F74EC0D-94A8-463D-93E3-A4657054C147}" srcOrd="0" destOrd="0" presId="urn:microsoft.com/office/officeart/2016/7/layout/BasicLinearProcessNumbered"/>
    <dgm:cxn modelId="{E2E984BB-1CBE-4523-858B-73BFDFC58E46}" type="presOf" srcId="{CB684B95-D2F6-4598-A3B3-BE3D86821FEB}" destId="{D318A093-8F09-4D43-A502-5D0C9AC64959}" srcOrd="1" destOrd="0" presId="urn:microsoft.com/office/officeart/2016/7/layout/BasicLinearProcessNumbered"/>
    <dgm:cxn modelId="{61E572EC-AC5E-4C19-8998-0792B0A4C566}" type="presOf" srcId="{199FE38D-1848-493D-8D5B-93CCCCE2A7EA}" destId="{3FE9F41D-3C5A-4F8D-BB1D-12B8B74D5C96}" srcOrd="0" destOrd="0" presId="urn:microsoft.com/office/officeart/2016/7/layout/BasicLinearProcessNumbered"/>
    <dgm:cxn modelId="{5C09C8ED-620E-4C23-A43A-CBBE7561DE87}" type="presOf" srcId="{CB684B95-D2F6-4598-A3B3-BE3D86821FEB}" destId="{F63B1253-52DC-4857-A100-5A34D60A7A0A}" srcOrd="0" destOrd="0" presId="urn:microsoft.com/office/officeart/2016/7/layout/BasicLinearProcessNumbered"/>
    <dgm:cxn modelId="{9ABB04F1-ECAB-447B-A03A-D6E41D1D8FE9}" type="presOf" srcId="{6C365C1B-50C4-4170-A9C1-303AE9FB6EA5}" destId="{5C778A82-17C0-40D2-B74B-8AEB8B232F29}" srcOrd="0" destOrd="0" presId="urn:microsoft.com/office/officeart/2016/7/layout/BasicLinearProcessNumbered"/>
    <dgm:cxn modelId="{1C03EAF1-433D-4367-AFD2-409578F15625}" srcId="{A710221F-D879-44D8-8555-3A1BE8237920}" destId="{6C365C1B-50C4-4170-A9C1-303AE9FB6EA5}" srcOrd="0" destOrd="0" parTransId="{A3582C49-E702-4CE9-978D-C900DDBCD2F4}" sibTransId="{1DAB0E5B-10E6-4F31-A70F-3C4AB1528A98}"/>
    <dgm:cxn modelId="{87E868F2-1E99-47A3-830C-33C8973CB3BE}" srcId="{A710221F-D879-44D8-8555-3A1BE8237920}" destId="{CB684B95-D2F6-4598-A3B3-BE3D86821FEB}" srcOrd="1" destOrd="0" parTransId="{FB91380F-E024-4277-A2D0-805496BB6DA9}" sibTransId="{7CF705CE-62B4-43AB-B44E-EBC01F90D1E1}"/>
    <dgm:cxn modelId="{8171ECFB-8F21-4FAF-B76A-0910199ABF2E}" type="presOf" srcId="{20C49FAD-FB11-4CCF-8496-B34682DB6948}" destId="{38CEB3AD-BA9E-485C-B197-E52834BF2D77}" srcOrd="0" destOrd="0" presId="urn:microsoft.com/office/officeart/2016/7/layout/BasicLinearProcessNumbered"/>
    <dgm:cxn modelId="{CF21D4DB-7ECE-4F51-A28E-04B3B5B4725E}" type="presParOf" srcId="{95B7ACEF-9EA0-4D58-97F2-7841F21B5DBC}" destId="{D3456E2C-6B93-48E8-BAF2-1AFD13D1711D}" srcOrd="0" destOrd="0" presId="urn:microsoft.com/office/officeart/2016/7/layout/BasicLinearProcessNumbered"/>
    <dgm:cxn modelId="{04B41CE7-491C-4D33-BF78-2D82344498FE}" type="presParOf" srcId="{D3456E2C-6B93-48E8-BAF2-1AFD13D1711D}" destId="{5C778A82-17C0-40D2-B74B-8AEB8B232F29}" srcOrd="0" destOrd="0" presId="urn:microsoft.com/office/officeart/2016/7/layout/BasicLinearProcessNumbered"/>
    <dgm:cxn modelId="{C5B8D2FC-8005-43F9-A0BA-3DFDEDDF3627}" type="presParOf" srcId="{D3456E2C-6B93-48E8-BAF2-1AFD13D1711D}" destId="{5DFC044D-9FE3-43A4-9272-2DE9236AA7B0}" srcOrd="1" destOrd="0" presId="urn:microsoft.com/office/officeart/2016/7/layout/BasicLinearProcessNumbered"/>
    <dgm:cxn modelId="{A1C715BC-65D8-4848-9478-493C2FA6B51A}" type="presParOf" srcId="{D3456E2C-6B93-48E8-BAF2-1AFD13D1711D}" destId="{66A6FB59-9AB6-4B6B-9AA8-F5067208B44F}" srcOrd="2" destOrd="0" presId="urn:microsoft.com/office/officeart/2016/7/layout/BasicLinearProcessNumbered"/>
    <dgm:cxn modelId="{641DB439-C22B-481A-864F-19A3D8249B34}" type="presParOf" srcId="{D3456E2C-6B93-48E8-BAF2-1AFD13D1711D}" destId="{827F9AAD-126A-4B8E-8A20-B12FFACACE83}" srcOrd="3" destOrd="0" presId="urn:microsoft.com/office/officeart/2016/7/layout/BasicLinearProcessNumbered"/>
    <dgm:cxn modelId="{9DDE2DE3-6564-49E6-B7BA-E7ED4ADE4E90}" type="presParOf" srcId="{95B7ACEF-9EA0-4D58-97F2-7841F21B5DBC}" destId="{19467133-58AE-452A-918B-81BF5EA401D4}" srcOrd="1" destOrd="0" presId="urn:microsoft.com/office/officeart/2016/7/layout/BasicLinearProcessNumbered"/>
    <dgm:cxn modelId="{24D04462-7F5C-4FE3-ADE8-D4016001EA29}" type="presParOf" srcId="{95B7ACEF-9EA0-4D58-97F2-7841F21B5DBC}" destId="{DAE9EE09-F441-45DA-9C66-4F78704D3F6B}" srcOrd="2" destOrd="0" presId="urn:microsoft.com/office/officeart/2016/7/layout/BasicLinearProcessNumbered"/>
    <dgm:cxn modelId="{CD20F48F-0381-4B22-B668-AB02506C5336}" type="presParOf" srcId="{DAE9EE09-F441-45DA-9C66-4F78704D3F6B}" destId="{F63B1253-52DC-4857-A100-5A34D60A7A0A}" srcOrd="0" destOrd="0" presId="urn:microsoft.com/office/officeart/2016/7/layout/BasicLinearProcessNumbered"/>
    <dgm:cxn modelId="{C915533C-DFDD-4E44-A5D2-160407BE23E6}" type="presParOf" srcId="{DAE9EE09-F441-45DA-9C66-4F78704D3F6B}" destId="{7F74EC0D-94A8-463D-93E3-A4657054C147}" srcOrd="1" destOrd="0" presId="urn:microsoft.com/office/officeart/2016/7/layout/BasicLinearProcessNumbered"/>
    <dgm:cxn modelId="{D3C45D48-60D3-4FF4-B593-1778E2EAF30E}" type="presParOf" srcId="{DAE9EE09-F441-45DA-9C66-4F78704D3F6B}" destId="{800FEB5B-A8C9-45AA-A295-1BB9536BCDB0}" srcOrd="2" destOrd="0" presId="urn:microsoft.com/office/officeart/2016/7/layout/BasicLinearProcessNumbered"/>
    <dgm:cxn modelId="{B6C59E26-A1F8-491F-BD9F-F51257000009}" type="presParOf" srcId="{DAE9EE09-F441-45DA-9C66-4F78704D3F6B}" destId="{D318A093-8F09-4D43-A502-5D0C9AC64959}" srcOrd="3" destOrd="0" presId="urn:microsoft.com/office/officeart/2016/7/layout/BasicLinearProcessNumbered"/>
    <dgm:cxn modelId="{E35D1EF3-5CF2-4BD1-AAD8-7E907471C980}" type="presParOf" srcId="{95B7ACEF-9EA0-4D58-97F2-7841F21B5DBC}" destId="{16939E3C-58DF-47A3-A3B8-1F5CD7E1F8BA}" srcOrd="3" destOrd="0" presId="urn:microsoft.com/office/officeart/2016/7/layout/BasicLinearProcessNumbered"/>
    <dgm:cxn modelId="{94E2A7AF-1584-4FD6-AFC7-0A139E672FBB}" type="presParOf" srcId="{95B7ACEF-9EA0-4D58-97F2-7841F21B5DBC}" destId="{B36B0D8C-7650-4C39-8FA4-E06ECEA45549}" srcOrd="4" destOrd="0" presId="urn:microsoft.com/office/officeart/2016/7/layout/BasicLinearProcessNumbered"/>
    <dgm:cxn modelId="{130AAD90-0F3D-456A-99C0-69CF3191B4DE}" type="presParOf" srcId="{B36B0D8C-7650-4C39-8FA4-E06ECEA45549}" destId="{38CEB3AD-BA9E-485C-B197-E52834BF2D77}" srcOrd="0" destOrd="0" presId="urn:microsoft.com/office/officeart/2016/7/layout/BasicLinearProcessNumbered"/>
    <dgm:cxn modelId="{F240EA50-7D31-4B58-8D53-BCB2B80BCE13}" type="presParOf" srcId="{B36B0D8C-7650-4C39-8FA4-E06ECEA45549}" destId="{022B37A5-726C-4F4D-9AAF-EFF9DBE6B180}" srcOrd="1" destOrd="0" presId="urn:microsoft.com/office/officeart/2016/7/layout/BasicLinearProcessNumbered"/>
    <dgm:cxn modelId="{415763CE-A1F7-46DF-B5CB-B2AD38D824A6}" type="presParOf" srcId="{B36B0D8C-7650-4C39-8FA4-E06ECEA45549}" destId="{3E4129DF-1670-45FB-8942-743D17EC2563}" srcOrd="2" destOrd="0" presId="urn:microsoft.com/office/officeart/2016/7/layout/BasicLinearProcessNumbered"/>
    <dgm:cxn modelId="{8D849EDC-7465-4308-8118-D18B8D61F7E7}" type="presParOf" srcId="{B36B0D8C-7650-4C39-8FA4-E06ECEA45549}" destId="{0323D785-5655-4007-974F-8938F14D449A}" srcOrd="3" destOrd="0" presId="urn:microsoft.com/office/officeart/2016/7/layout/BasicLinearProcessNumbered"/>
    <dgm:cxn modelId="{9C596C84-AABF-4E75-ACAF-FAD08AC214F9}" type="presParOf" srcId="{95B7ACEF-9EA0-4D58-97F2-7841F21B5DBC}" destId="{53277FB0-763F-48AB-B6E4-DB2FCB2D7935}" srcOrd="5" destOrd="0" presId="urn:microsoft.com/office/officeart/2016/7/layout/BasicLinearProcessNumbered"/>
    <dgm:cxn modelId="{B2869777-1743-4B3B-9E5A-9E5961D6E690}" type="presParOf" srcId="{95B7ACEF-9EA0-4D58-97F2-7841F21B5DBC}" destId="{70E8AA8C-1528-4B44-B37A-48071FD6D62C}" srcOrd="6" destOrd="0" presId="urn:microsoft.com/office/officeart/2016/7/layout/BasicLinearProcessNumbered"/>
    <dgm:cxn modelId="{3B1BF841-6208-43AF-90CB-74EDA6660B93}" type="presParOf" srcId="{70E8AA8C-1528-4B44-B37A-48071FD6D62C}" destId="{3FE9F41D-3C5A-4F8D-BB1D-12B8B74D5C96}" srcOrd="0" destOrd="0" presId="urn:microsoft.com/office/officeart/2016/7/layout/BasicLinearProcessNumbered"/>
    <dgm:cxn modelId="{B699E180-6E8E-44A9-808A-351753AB16CD}" type="presParOf" srcId="{70E8AA8C-1528-4B44-B37A-48071FD6D62C}" destId="{2211E6FD-88A7-4F54-B262-27AF08D71B77}" srcOrd="1" destOrd="0" presId="urn:microsoft.com/office/officeart/2016/7/layout/BasicLinearProcessNumbered"/>
    <dgm:cxn modelId="{7B107506-ECB5-464D-962D-F63B5DC8D3AE}" type="presParOf" srcId="{70E8AA8C-1528-4B44-B37A-48071FD6D62C}" destId="{6802E415-4501-4208-B239-3D765842B3E3}" srcOrd="2" destOrd="0" presId="urn:microsoft.com/office/officeart/2016/7/layout/BasicLinearProcessNumbered"/>
    <dgm:cxn modelId="{A25287E3-1CED-4FC0-A421-77FF6FFA5085}" type="presParOf" srcId="{70E8AA8C-1528-4B44-B37A-48071FD6D62C}" destId="{9B582140-F243-4ED7-BE3C-9580797A264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AA4AC-11F3-462B-B741-72F468196356}">
      <dsp:nvSpPr>
        <dsp:cNvPr id="0" name=""/>
        <dsp:cNvSpPr/>
      </dsp:nvSpPr>
      <dsp:spPr>
        <a:xfrm>
          <a:off x="0" y="681811"/>
          <a:ext cx="11274612" cy="12587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45111F-FAEE-4C5F-9ADD-A21754FB4AA1}">
      <dsp:nvSpPr>
        <dsp:cNvPr id="0" name=""/>
        <dsp:cNvSpPr/>
      </dsp:nvSpPr>
      <dsp:spPr>
        <a:xfrm>
          <a:off x="380765" y="965025"/>
          <a:ext cx="692300" cy="6923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61FB0-0F0A-4D66-9E48-190C318F32B0}">
      <dsp:nvSpPr>
        <dsp:cNvPr id="0" name=""/>
        <dsp:cNvSpPr/>
      </dsp:nvSpPr>
      <dsp:spPr>
        <a:xfrm>
          <a:off x="1453831" y="681811"/>
          <a:ext cx="5073575" cy="125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15" tIns="133215" rIns="133215" bIns="1332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Data:</a:t>
          </a:r>
        </a:p>
      </dsp:txBody>
      <dsp:txXfrm>
        <a:off x="1453831" y="681811"/>
        <a:ext cx="5073575" cy="1258728"/>
      </dsp:txXfrm>
    </dsp:sp>
    <dsp:sp modelId="{36AA844C-17F9-455D-B08F-B57BDBC75FC9}">
      <dsp:nvSpPr>
        <dsp:cNvPr id="0" name=""/>
        <dsp:cNvSpPr/>
      </dsp:nvSpPr>
      <dsp:spPr>
        <a:xfrm>
          <a:off x="6527407" y="681811"/>
          <a:ext cx="4747204" cy="125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15" tIns="133215" rIns="133215" bIns="13321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20,000 reviews with 51 variables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Cleaned to 969 Professors and 32 variables</a:t>
          </a:r>
        </a:p>
      </dsp:txBody>
      <dsp:txXfrm>
        <a:off x="6527407" y="681811"/>
        <a:ext cx="4747204" cy="1258728"/>
      </dsp:txXfrm>
    </dsp:sp>
    <dsp:sp modelId="{2677FDB5-D078-4E05-9A35-7780E441A35C}">
      <dsp:nvSpPr>
        <dsp:cNvPr id="0" name=""/>
        <dsp:cNvSpPr/>
      </dsp:nvSpPr>
      <dsp:spPr>
        <a:xfrm>
          <a:off x="0" y="2255222"/>
          <a:ext cx="11274612" cy="12587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768F9-63F9-480D-9E8F-410FB6E1EA05}">
      <dsp:nvSpPr>
        <dsp:cNvPr id="0" name=""/>
        <dsp:cNvSpPr/>
      </dsp:nvSpPr>
      <dsp:spPr>
        <a:xfrm>
          <a:off x="380765" y="2538436"/>
          <a:ext cx="692300" cy="6923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8C37A-90DB-421C-BBD9-1C838261F398}">
      <dsp:nvSpPr>
        <dsp:cNvPr id="0" name=""/>
        <dsp:cNvSpPr/>
      </dsp:nvSpPr>
      <dsp:spPr>
        <a:xfrm>
          <a:off x="1453831" y="2255222"/>
          <a:ext cx="5073575" cy="125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15" tIns="133215" rIns="133215" bIns="1332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From:</a:t>
          </a:r>
        </a:p>
      </dsp:txBody>
      <dsp:txXfrm>
        <a:off x="1453831" y="2255222"/>
        <a:ext cx="5073575" cy="1258728"/>
      </dsp:txXfrm>
    </dsp:sp>
    <dsp:sp modelId="{06A6919B-4873-47DA-9A01-1D2EB8449225}">
      <dsp:nvSpPr>
        <dsp:cNvPr id="0" name=""/>
        <dsp:cNvSpPr/>
      </dsp:nvSpPr>
      <dsp:spPr>
        <a:xfrm>
          <a:off x="6527407" y="2255222"/>
          <a:ext cx="4747204" cy="125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15" tIns="133215" rIns="133215" bIns="13321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Website: Dr. Jibo</a:t>
          </a:r>
        </a:p>
      </dsp:txBody>
      <dsp:txXfrm>
        <a:off x="6527407" y="2255222"/>
        <a:ext cx="4747204" cy="12587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78A82-17C0-40D2-B74B-8AEB8B232F29}">
      <dsp:nvSpPr>
        <dsp:cNvPr id="0" name=""/>
        <dsp:cNvSpPr/>
      </dsp:nvSpPr>
      <dsp:spPr>
        <a:xfrm>
          <a:off x="3080" y="120342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 all the data from the website</a:t>
          </a:r>
        </a:p>
      </dsp:txBody>
      <dsp:txXfrm>
        <a:off x="3080" y="1420580"/>
        <a:ext cx="2444055" cy="2053006"/>
      </dsp:txXfrm>
    </dsp:sp>
    <dsp:sp modelId="{5DFC044D-9FE3-43A4-9272-2DE9236AA7B0}">
      <dsp:nvSpPr>
        <dsp:cNvPr id="0" name=""/>
        <dsp:cNvSpPr/>
      </dsp:nvSpPr>
      <dsp:spPr>
        <a:xfrm>
          <a:off x="711856" y="462510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612838"/>
        <a:ext cx="725847" cy="725847"/>
      </dsp:txXfrm>
    </dsp:sp>
    <dsp:sp modelId="{66A6FB59-9AB6-4B6B-9AA8-F5067208B44F}">
      <dsp:nvSpPr>
        <dsp:cNvPr id="0" name=""/>
        <dsp:cNvSpPr/>
      </dsp:nvSpPr>
      <dsp:spPr>
        <a:xfrm>
          <a:off x="3080" y="3541948"/>
          <a:ext cx="2444055" cy="72"/>
        </a:xfrm>
        <a:prstGeom prst="rect">
          <a:avLst/>
        </a:prstGeom>
        <a:solidFill>
          <a:schemeClr val="accent2">
            <a:hueOff val="210859"/>
            <a:satOff val="16"/>
            <a:lumOff val="1008"/>
            <a:alphaOff val="0"/>
          </a:schemeClr>
        </a:solidFill>
        <a:ln w="12700" cap="flat" cmpd="sng" algn="ctr">
          <a:solidFill>
            <a:schemeClr val="accent2">
              <a:hueOff val="210859"/>
              <a:satOff val="16"/>
              <a:lumOff val="10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B1253-52DC-4857-A100-5A34D60A7A0A}">
      <dsp:nvSpPr>
        <dsp:cNvPr id="0" name=""/>
        <dsp:cNvSpPr/>
      </dsp:nvSpPr>
      <dsp:spPr>
        <a:xfrm>
          <a:off x="2691541" y="120342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575691"/>
            <a:satOff val="880"/>
            <a:lumOff val="48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75691"/>
              <a:satOff val="880"/>
              <a:lumOff val="4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Investigate ratings over time further with better maintenance of "date" information </a:t>
          </a:r>
        </a:p>
      </dsp:txBody>
      <dsp:txXfrm>
        <a:off x="2691541" y="1420580"/>
        <a:ext cx="2444055" cy="2053006"/>
      </dsp:txXfrm>
    </dsp:sp>
    <dsp:sp modelId="{7F74EC0D-94A8-463D-93E3-A4657054C147}">
      <dsp:nvSpPr>
        <dsp:cNvPr id="0" name=""/>
        <dsp:cNvSpPr/>
      </dsp:nvSpPr>
      <dsp:spPr>
        <a:xfrm>
          <a:off x="3400317" y="462510"/>
          <a:ext cx="1026503" cy="1026503"/>
        </a:xfrm>
        <a:prstGeom prst="ellipse">
          <a:avLst/>
        </a:prstGeom>
        <a:solidFill>
          <a:schemeClr val="accent2">
            <a:hueOff val="421718"/>
            <a:satOff val="32"/>
            <a:lumOff val="2017"/>
            <a:alphaOff val="0"/>
          </a:schemeClr>
        </a:solidFill>
        <a:ln w="12700" cap="flat" cmpd="sng" algn="ctr">
          <a:solidFill>
            <a:schemeClr val="accent2">
              <a:hueOff val="421718"/>
              <a:satOff val="32"/>
              <a:lumOff val="20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612838"/>
        <a:ext cx="725847" cy="725847"/>
      </dsp:txXfrm>
    </dsp:sp>
    <dsp:sp modelId="{800FEB5B-A8C9-45AA-A295-1BB9536BCDB0}">
      <dsp:nvSpPr>
        <dsp:cNvPr id="0" name=""/>
        <dsp:cNvSpPr/>
      </dsp:nvSpPr>
      <dsp:spPr>
        <a:xfrm>
          <a:off x="2691541" y="3541948"/>
          <a:ext cx="2444055" cy="72"/>
        </a:xfrm>
        <a:prstGeom prst="rect">
          <a:avLst/>
        </a:prstGeom>
        <a:solidFill>
          <a:schemeClr val="accent2">
            <a:hueOff val="632577"/>
            <a:satOff val="48"/>
            <a:lumOff val="3025"/>
            <a:alphaOff val="0"/>
          </a:schemeClr>
        </a:solidFill>
        <a:ln w="12700" cap="flat" cmpd="sng" algn="ctr">
          <a:solidFill>
            <a:schemeClr val="accent2">
              <a:hueOff val="632577"/>
              <a:satOff val="48"/>
              <a:lumOff val="30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EB3AD-BA9E-485C-B197-E52834BF2D77}">
      <dsp:nvSpPr>
        <dsp:cNvPr id="0" name=""/>
        <dsp:cNvSpPr/>
      </dsp:nvSpPr>
      <dsp:spPr>
        <a:xfrm>
          <a:off x="5380002" y="120342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1151382"/>
            <a:satOff val="1760"/>
            <a:lumOff val="97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51382"/>
              <a:satOff val="1760"/>
              <a:lumOff val="9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Gather gender for all the professors </a:t>
          </a:r>
        </a:p>
      </dsp:txBody>
      <dsp:txXfrm>
        <a:off x="5380002" y="1420580"/>
        <a:ext cx="2444055" cy="2053006"/>
      </dsp:txXfrm>
    </dsp:sp>
    <dsp:sp modelId="{022B37A5-726C-4F4D-9AAF-EFF9DBE6B180}">
      <dsp:nvSpPr>
        <dsp:cNvPr id="0" name=""/>
        <dsp:cNvSpPr/>
      </dsp:nvSpPr>
      <dsp:spPr>
        <a:xfrm>
          <a:off x="6088778" y="462510"/>
          <a:ext cx="1026503" cy="1026503"/>
        </a:xfrm>
        <a:prstGeom prst="ellipse">
          <a:avLst/>
        </a:prstGeom>
        <a:solidFill>
          <a:schemeClr val="accent2">
            <a:hueOff val="843436"/>
            <a:satOff val="64"/>
            <a:lumOff val="4033"/>
            <a:alphaOff val="0"/>
          </a:schemeClr>
        </a:solidFill>
        <a:ln w="12700" cap="flat" cmpd="sng" algn="ctr">
          <a:solidFill>
            <a:schemeClr val="accent2">
              <a:hueOff val="843436"/>
              <a:satOff val="64"/>
              <a:lumOff val="40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612838"/>
        <a:ext cx="725847" cy="725847"/>
      </dsp:txXfrm>
    </dsp:sp>
    <dsp:sp modelId="{3E4129DF-1670-45FB-8942-743D17EC2563}">
      <dsp:nvSpPr>
        <dsp:cNvPr id="0" name=""/>
        <dsp:cNvSpPr/>
      </dsp:nvSpPr>
      <dsp:spPr>
        <a:xfrm>
          <a:off x="5380002" y="3541948"/>
          <a:ext cx="2444055" cy="72"/>
        </a:xfrm>
        <a:prstGeom prst="rect">
          <a:avLst/>
        </a:prstGeom>
        <a:solidFill>
          <a:schemeClr val="accent2">
            <a:hueOff val="1054295"/>
            <a:satOff val="80"/>
            <a:lumOff val="5041"/>
            <a:alphaOff val="0"/>
          </a:schemeClr>
        </a:solidFill>
        <a:ln w="12700" cap="flat" cmpd="sng" algn="ctr">
          <a:solidFill>
            <a:schemeClr val="accent2">
              <a:hueOff val="1054295"/>
              <a:satOff val="80"/>
              <a:lumOff val="50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9F41D-3C5A-4F8D-BB1D-12B8B74D5C96}">
      <dsp:nvSpPr>
        <dsp:cNvPr id="0" name=""/>
        <dsp:cNvSpPr/>
      </dsp:nvSpPr>
      <dsp:spPr>
        <a:xfrm>
          <a:off x="8068463" y="120342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1727073"/>
            <a:satOff val="2640"/>
            <a:lumOff val="145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727073"/>
              <a:satOff val="2640"/>
              <a:lumOff val="14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Test our predictor model</a:t>
          </a:r>
        </a:p>
      </dsp:txBody>
      <dsp:txXfrm>
        <a:off x="8068463" y="1420580"/>
        <a:ext cx="2444055" cy="2053006"/>
      </dsp:txXfrm>
    </dsp:sp>
    <dsp:sp modelId="{2211E6FD-88A7-4F54-B262-27AF08D71B77}">
      <dsp:nvSpPr>
        <dsp:cNvPr id="0" name=""/>
        <dsp:cNvSpPr/>
      </dsp:nvSpPr>
      <dsp:spPr>
        <a:xfrm>
          <a:off x="8777239" y="462510"/>
          <a:ext cx="1026503" cy="1026503"/>
        </a:xfrm>
        <a:prstGeom prst="ellipse">
          <a:avLst/>
        </a:prstGeom>
        <a:solidFill>
          <a:schemeClr val="accent2">
            <a:hueOff val="1265154"/>
            <a:satOff val="96"/>
            <a:lumOff val="6050"/>
            <a:alphaOff val="0"/>
          </a:schemeClr>
        </a:solidFill>
        <a:ln w="12700" cap="flat" cmpd="sng" algn="ctr">
          <a:solidFill>
            <a:schemeClr val="accent2">
              <a:hueOff val="1265154"/>
              <a:satOff val="96"/>
              <a:lumOff val="60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612838"/>
        <a:ext cx="725847" cy="725847"/>
      </dsp:txXfrm>
    </dsp:sp>
    <dsp:sp modelId="{6802E415-4501-4208-B239-3D765842B3E3}">
      <dsp:nvSpPr>
        <dsp:cNvPr id="0" name=""/>
        <dsp:cNvSpPr/>
      </dsp:nvSpPr>
      <dsp:spPr>
        <a:xfrm>
          <a:off x="8068463" y="3541948"/>
          <a:ext cx="2444055" cy="72"/>
        </a:xfrm>
        <a:prstGeom prst="rect">
          <a:avLst/>
        </a:prstGeom>
        <a:solidFill>
          <a:schemeClr val="accent2">
            <a:hueOff val="1476013"/>
            <a:satOff val="112"/>
            <a:lumOff val="7058"/>
            <a:alphaOff val="0"/>
          </a:schemeClr>
        </a:solidFill>
        <a:ln w="12700" cap="flat" cmpd="sng" algn="ctr">
          <a:solidFill>
            <a:schemeClr val="accent2">
              <a:hueOff val="1476013"/>
              <a:satOff val="112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236BD-0BA9-49EF-9057-756A37111F50}" type="datetimeFigureOut"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74825-1E36-423C-A668-2689E2F474A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Emilia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74825-1E36-423C-A668-2689E2F474A9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58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Histogram for star ratings and difficulties -&gt; what does this show us?</a:t>
            </a:r>
          </a:p>
          <a:p>
            <a:r>
              <a:rPr lang="en-US">
                <a:cs typeface="Calibri"/>
              </a:rPr>
              <a:t>Emilia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74825-1E36-423C-A668-2689E2F474A9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96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Emilia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74825-1E36-423C-A668-2689E2F474A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4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0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6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7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6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4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4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2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9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2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6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bstract red geometric pattern">
            <a:extLst>
              <a:ext uri="{FF2B5EF4-FFF2-40B4-BE49-F238E27FC236}">
                <a16:creationId xmlns:a16="http://schemas.microsoft.com/office/drawing/2014/main" id="{FD3DC059-52E3-8D51-D15B-C89BE7BD6E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633" b="8114"/>
          <a:stretch/>
        </p:blipFill>
        <p:spPr>
          <a:xfrm>
            <a:off x="-664703" y="10"/>
            <a:ext cx="12191980" cy="685661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E737432-73B7-4BCE-A154-A4B1B3E7E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1637612"/>
            <a:ext cx="6096002" cy="35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695" y="1828800"/>
            <a:ext cx="5180106" cy="2057400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  <a:cs typeface="Sabon Next LT"/>
              </a:rPr>
              <a:t>Rate My Professors – A Statistical Study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695" y="4038601"/>
            <a:ext cx="5180106" cy="990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>
                <a:solidFill>
                  <a:srgbClr val="FFFFFF"/>
                </a:solidFill>
              </a:rPr>
              <a:t>Taís, Deidra, Emilia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65A0-1EA0-7418-8761-6C3EDBB8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76" y="114646"/>
            <a:ext cx="5006925" cy="1342881"/>
          </a:xfrm>
        </p:spPr>
        <p:txBody>
          <a:bodyPr/>
          <a:lstStyle/>
          <a:p>
            <a:r>
              <a:rPr lang="en-US" sz="3600">
                <a:ea typeface="+mj-lt"/>
                <a:cs typeface="+mj-lt"/>
              </a:rPr>
              <a:t>Means of subject type and school name on tags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89EB6FF-8129-E61C-9171-D6366597EB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190563"/>
              </p:ext>
            </p:extLst>
          </p:nvPr>
        </p:nvGraphicFramePr>
        <p:xfrm>
          <a:off x="7793181" y="0"/>
          <a:ext cx="4399084" cy="3238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907">
                  <a:extLst>
                    <a:ext uri="{9D8B030D-6E8A-4147-A177-3AD203B41FA5}">
                      <a16:colId xmlns:a16="http://schemas.microsoft.com/office/drawing/2014/main" val="425563895"/>
                    </a:ext>
                  </a:extLst>
                </a:gridCol>
                <a:gridCol w="1621815">
                  <a:extLst>
                    <a:ext uri="{9D8B030D-6E8A-4147-A177-3AD203B41FA5}">
                      <a16:colId xmlns:a16="http://schemas.microsoft.com/office/drawing/2014/main" val="3067103661"/>
                    </a:ext>
                  </a:extLst>
                </a:gridCol>
                <a:gridCol w="1466362">
                  <a:extLst>
                    <a:ext uri="{9D8B030D-6E8A-4147-A177-3AD203B41FA5}">
                      <a16:colId xmlns:a16="http://schemas.microsoft.com/office/drawing/2014/main" val="1000960229"/>
                    </a:ext>
                  </a:extLst>
                </a:gridCol>
              </a:tblGrid>
              <a:tr h="24911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Means: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Stem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Non-stem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3434271"/>
                  </a:ext>
                </a:extLst>
              </a:tr>
              <a:tr h="24911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star rating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3.467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3.676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5238595"/>
                  </a:ext>
                </a:extLst>
              </a:tr>
              <a:tr h="4982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school name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0.2623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0.05442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2802268"/>
                  </a:ext>
                </a:extLst>
              </a:tr>
              <a:tr h="24911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gender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0.8852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0.8571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8369548"/>
                  </a:ext>
                </a:extLst>
              </a:tr>
              <a:tr h="24911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race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0.5902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0.5782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4296355"/>
                  </a:ext>
                </a:extLst>
              </a:tr>
              <a:tr h="4982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student difficult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3.095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3.017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8801446"/>
                  </a:ext>
                </a:extLst>
              </a:tr>
              <a:tr h="24911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caring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0.3115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0.2517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829739"/>
                  </a:ext>
                </a:extLst>
              </a:tr>
              <a:tr h="24911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respected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0.3115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0.2857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2155688"/>
                  </a:ext>
                </a:extLst>
              </a:tr>
              <a:tr h="24911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inspirational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0.2131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0.1769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9076195"/>
                  </a:ext>
                </a:extLst>
              </a:tr>
              <a:tr h="24911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n reviews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17.56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17.29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6444879"/>
                  </a:ext>
                </a:extLst>
              </a:tr>
              <a:tr h="24911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n class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5.721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5.912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2658312"/>
                  </a:ext>
                </a:extLst>
              </a:tr>
            </a:tbl>
          </a:graphicData>
        </a:graphic>
      </p:graphicFrame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E96FC6C6-B1BE-04C7-84EF-0D1AAAC338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2639521"/>
              </p:ext>
            </p:extLst>
          </p:nvPr>
        </p:nvGraphicFramePr>
        <p:xfrm>
          <a:off x="7784522" y="3290454"/>
          <a:ext cx="4433724" cy="3607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908">
                  <a:extLst>
                    <a:ext uri="{9D8B030D-6E8A-4147-A177-3AD203B41FA5}">
                      <a16:colId xmlns:a16="http://schemas.microsoft.com/office/drawing/2014/main" val="3209584258"/>
                    </a:ext>
                  </a:extLst>
                </a:gridCol>
                <a:gridCol w="1477908">
                  <a:extLst>
                    <a:ext uri="{9D8B030D-6E8A-4147-A177-3AD203B41FA5}">
                      <a16:colId xmlns:a16="http://schemas.microsoft.com/office/drawing/2014/main" val="3436858420"/>
                    </a:ext>
                  </a:extLst>
                </a:gridCol>
                <a:gridCol w="1477908">
                  <a:extLst>
                    <a:ext uri="{9D8B030D-6E8A-4147-A177-3AD203B41FA5}">
                      <a16:colId xmlns:a16="http://schemas.microsoft.com/office/drawing/2014/main" val="692730787"/>
                    </a:ext>
                  </a:extLst>
                </a:gridCol>
              </a:tblGrid>
              <a:tr h="48259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Means: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Community(1)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University(0)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9178748"/>
                  </a:ext>
                </a:extLst>
              </a:tr>
              <a:tr h="29300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inspirational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0.2917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0.1739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0534050"/>
                  </a:ext>
                </a:extLst>
              </a:tr>
              <a:tr h="29300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star rating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3.575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3.62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4837780"/>
                  </a:ext>
                </a:extLst>
              </a:tr>
              <a:tr h="29300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gender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1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0.8478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0353206"/>
                  </a:ext>
                </a:extLst>
              </a:tr>
              <a:tr h="29300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race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0.875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0.5435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7902785"/>
                  </a:ext>
                </a:extLst>
              </a:tr>
              <a:tr h="48259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student difficult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2.952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3.051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7773230"/>
                  </a:ext>
                </a:extLst>
              </a:tr>
              <a:tr h="29300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caring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0.4167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0.25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8904318"/>
                  </a:ext>
                </a:extLst>
              </a:tr>
              <a:tr h="29300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respected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0.2917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0.2935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9006751"/>
                  </a:ext>
                </a:extLst>
              </a:tr>
              <a:tr h="29300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n review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18.29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17.24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2007345"/>
                  </a:ext>
                </a:extLst>
              </a:tr>
              <a:tr h="29300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n class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6.167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5.815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233861"/>
                  </a:ext>
                </a:extLst>
              </a:tr>
              <a:tr h="29300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stem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0.6667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0.2446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70808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CF9268C-3CC9-899E-FED6-218A32DD6B3B}"/>
              </a:ext>
            </a:extLst>
          </p:cNvPr>
          <p:cNvSpPr txBox="1"/>
          <p:nvPr/>
        </p:nvSpPr>
        <p:spPr>
          <a:xfrm>
            <a:off x="441613" y="1870361"/>
            <a:ext cx="7351567" cy="43483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Finding: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T-test on subject type (stem or non-stem)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Respected: p-value = 0.0006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Inspirational: p-value = 0.0488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School name: p-value = 0.0008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T-test on school names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Stem: p-value = 0.0003</a:t>
            </a:r>
          </a:p>
          <a:p>
            <a:pPr marL="1200150" lvl="2" indent="-285750">
              <a:lnSpc>
                <a:spcPct val="110000"/>
              </a:lnSpc>
              <a:spcBef>
                <a:spcPts val="500"/>
              </a:spcBef>
              <a:buFont typeface="Arial,Sans-Serif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endParaRPr lang="en-US">
              <a:latin typeface="Avenir Next LT Pr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8181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EDF7-D481-79AA-C5AB-7563169D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17" y="973"/>
            <a:ext cx="10895106" cy="1325563"/>
          </a:xfrm>
        </p:spPr>
        <p:txBody>
          <a:bodyPr/>
          <a:lstStyle/>
          <a:p>
            <a:r>
              <a:rPr lang="en-US">
                <a:cs typeface="Sabon Next LT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35D3-222F-55C4-2AFC-C95FA6D02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17" y="1417008"/>
            <a:ext cx="11274612" cy="440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/>
              <a:t>Students use rate my professor when they feel strongly about a professor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/>
              <a:t>The data does not demonstrate the professors are getting better over time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/>
              <a:t>There are much more male professors than female, but the race distribution follows the country's demographic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/>
              <a:t>There is a small but significant difference in the ratings of STEM professors vs non-STEM professors</a:t>
            </a:r>
          </a:p>
          <a:p>
            <a:pPr>
              <a:buFont typeface="Calibri" panose="020B0604020202020204" pitchFamily="34" charset="0"/>
              <a:buChar char="-"/>
            </a:pPr>
            <a:endParaRPr lang="en-US"/>
          </a:p>
          <a:p>
            <a:pPr>
              <a:buFont typeface="Calibri" panose="020B0604020202020204" pitchFamily="34" charset="0"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88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A56932E6-5BA9-4C85-82EA-A307011BB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3F990-029E-BF5E-CDF0-4994B3A2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Sabon Next LT"/>
              </a:rPr>
              <a:t>Next Steps 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BAF353BC-442C-08DF-345B-CEB40592D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709367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629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A6ED-95EA-6266-984C-01E75C82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Introduction</a:t>
            </a:r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0057D86-756C-9ACC-D40C-D2E3A66D0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776253"/>
              </p:ext>
            </p:extLst>
          </p:nvPr>
        </p:nvGraphicFramePr>
        <p:xfrm>
          <a:off x="507332" y="1333365"/>
          <a:ext cx="11274612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182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9D5B16-F37A-4DDB-AEC7-D86E5D2EB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3E7B7CD-02B0-459A-84BE-8E59AAA5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D72770A-A9B0-4A54-8F00-9230ED4D8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91FA5F-5D84-461C-DCD3-DB71BA0E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53" y="63794"/>
            <a:ext cx="11368688" cy="2259586"/>
          </a:xfrm>
        </p:spPr>
        <p:txBody>
          <a:bodyPr anchor="ctr">
            <a:normAutofit/>
          </a:bodyPr>
          <a:lstStyle/>
          <a:p>
            <a:r>
              <a:rPr lang="en-US" sz="3800">
                <a:solidFill>
                  <a:srgbClr val="FFFFFF"/>
                </a:solidFill>
                <a:cs typeface="Sabon Next LT"/>
              </a:rPr>
              <a:t>Distributions of  Ratings and Difficulty from Students</a:t>
            </a:r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06F46634-F28D-75DA-960C-3B84AEEE2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931" y="1851805"/>
            <a:ext cx="4309831" cy="4266699"/>
          </a:xfrm>
          <a:prstGeom prst="rect">
            <a:avLst/>
          </a:prstGeom>
        </p:spPr>
      </p:pic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88870F0-28C9-002C-50C4-436452B59E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3540" y="1851804"/>
            <a:ext cx="4388907" cy="438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9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0467-4192-C90C-52DA-7F626842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>
                <a:ea typeface="+mj-lt"/>
                <a:cs typeface="+mj-lt"/>
              </a:rPr>
              <a:t>Overall Distribution of Professor's Ratings</a:t>
            </a:r>
            <a:endParaRPr lang="en-US" dirty="0">
              <a:cs typeface="Sabon Next LT"/>
            </a:endParaRP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2D4CAB7-8FFF-4873-803B-DED8C8FE5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7343" y="1949450"/>
            <a:ext cx="5777314" cy="4195763"/>
          </a:xfrm>
        </p:spPr>
      </p:pic>
    </p:spTree>
    <p:extLst>
      <p:ext uri="{BB962C8B-B14F-4D97-AF65-F5344CB8AC3E}">
        <p14:creationId xmlns:p14="http://schemas.microsoft.com/office/powerpoint/2010/main" val="183394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0467-4192-C90C-52DA-7F626842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>
                <a:ea typeface="+mj-lt"/>
                <a:cs typeface="+mj-lt"/>
              </a:rPr>
              <a:t>Linear Model</a:t>
            </a:r>
            <a:endParaRPr lang="en-US" dirty="0">
              <a:cs typeface="Sabon Next L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C0601D1-F18A-D4D0-923A-090CA7187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4374" y="1949450"/>
            <a:ext cx="6023251" cy="4195763"/>
          </a:xfrm>
        </p:spPr>
      </p:pic>
    </p:spTree>
    <p:extLst>
      <p:ext uri="{BB962C8B-B14F-4D97-AF65-F5344CB8AC3E}">
        <p14:creationId xmlns:p14="http://schemas.microsoft.com/office/powerpoint/2010/main" val="214236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A29CF3-8B8B-4DDF-A19B-72E0059D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C57656-A01F-4B32-B5C4-D171EDC9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4132BE-E3F4-4346-BBB6-0A1FB5345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6502024-4953-44A4-9C54-419FB9829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4EA632F-E35D-4BB9-969D-2A3C79E9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86C872-66C8-DE02-6AC3-0F9F43327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897" y="4475"/>
            <a:ext cx="7290107" cy="23030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Professor Ratings Overtime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9023699-A09A-F898-EAC3-E45FFA470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5255" b="-4"/>
          <a:stretch/>
        </p:blipFill>
        <p:spPr>
          <a:xfrm>
            <a:off x="2532" y="7532"/>
            <a:ext cx="3031590" cy="2558305"/>
          </a:xfrm>
          <a:prstGeom prst="rect">
            <a:avLst/>
          </a:prstGeo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4B88184-9140-8B59-EB16-B33B718CD9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090" r="4" b="10319"/>
          <a:stretch/>
        </p:blipFill>
        <p:spPr>
          <a:xfrm>
            <a:off x="6955071" y="2589198"/>
            <a:ext cx="4975651" cy="4159452"/>
          </a:xfrm>
          <a:prstGeom prst="rect">
            <a:avLst/>
          </a:prstGeo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4034247-F9CD-5CB5-9AE3-1A196B3C939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-2" b="15617"/>
          <a:stretch/>
        </p:blipFill>
        <p:spPr>
          <a:xfrm>
            <a:off x="1871117" y="2581200"/>
            <a:ext cx="4919145" cy="416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E375-CD3F-D2F0-8DF6-DB880FC0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81" y="-417807"/>
            <a:ext cx="10895106" cy="1325563"/>
          </a:xfrm>
        </p:spPr>
        <p:txBody>
          <a:bodyPr>
            <a:normAutofit fontScale="90000"/>
          </a:bodyPr>
          <a:lstStyle/>
          <a:p>
            <a:br>
              <a:rPr lang="en-US" sz="3600">
                <a:latin typeface="Sabon Next LT"/>
                <a:cs typeface="Times New Roman"/>
              </a:rPr>
            </a:br>
            <a:r>
              <a:rPr lang="en-US" sz="3600">
                <a:latin typeface="Sabon Next LT"/>
                <a:cs typeface="Times New Roman"/>
              </a:rPr>
              <a:t>Correlation with Race and Gender on Professor’s Tags + Means</a:t>
            </a:r>
            <a:endParaRPr lang="en-US" sz="3600">
              <a:latin typeface="Sabon Next LT"/>
              <a:cs typeface="Sabon Next LT"/>
            </a:endParaRPr>
          </a:p>
          <a:p>
            <a:endParaRPr lang="en-US">
              <a:cs typeface="Sabon Next LT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36CCFA5-7F27-9B4C-B35C-EB297021E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806877"/>
              </p:ext>
            </p:extLst>
          </p:nvPr>
        </p:nvGraphicFramePr>
        <p:xfrm>
          <a:off x="107830" y="431320"/>
          <a:ext cx="4893984" cy="3041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328">
                  <a:extLst>
                    <a:ext uri="{9D8B030D-6E8A-4147-A177-3AD203B41FA5}">
                      <a16:colId xmlns:a16="http://schemas.microsoft.com/office/drawing/2014/main" val="219076207"/>
                    </a:ext>
                  </a:extLst>
                </a:gridCol>
                <a:gridCol w="1631328">
                  <a:extLst>
                    <a:ext uri="{9D8B030D-6E8A-4147-A177-3AD203B41FA5}">
                      <a16:colId xmlns:a16="http://schemas.microsoft.com/office/drawing/2014/main" val="1987268601"/>
                    </a:ext>
                  </a:extLst>
                </a:gridCol>
                <a:gridCol w="1631328">
                  <a:extLst>
                    <a:ext uri="{9D8B030D-6E8A-4147-A177-3AD203B41FA5}">
                      <a16:colId xmlns:a16="http://schemas.microsoft.com/office/drawing/2014/main" val="2435452928"/>
                    </a:ext>
                  </a:extLst>
                </a:gridCol>
              </a:tblGrid>
              <a:tr h="3594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Correlations: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gender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race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34944"/>
                  </a:ext>
                </a:extLst>
              </a:tr>
              <a:tr h="2400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school 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0.1424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0.2147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6467485"/>
                  </a:ext>
                </a:extLst>
              </a:tr>
              <a:tr h="2400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star rating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-0.0082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0.0035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1367689"/>
                  </a:ext>
                </a:extLst>
              </a:tr>
              <a:tr h="2400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gender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0.0368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7397175"/>
                  </a:ext>
                </a:extLst>
              </a:tr>
              <a:tr h="2400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0.0368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0740562"/>
                  </a:ext>
                </a:extLst>
              </a:tr>
              <a:tr h="2400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student difficult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0.1424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0.0377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7353844"/>
                  </a:ext>
                </a:extLst>
              </a:tr>
              <a:tr h="2400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-0.0464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-0.1225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5900692"/>
                  </a:ext>
                </a:extLst>
              </a:tr>
              <a:tr h="2400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respected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-0.0553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-0.0104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8435372"/>
                  </a:ext>
                </a:extLst>
              </a:tr>
              <a:tr h="2400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inspirational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-0.142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9204478"/>
                  </a:ext>
                </a:extLst>
              </a:tr>
              <a:tr h="2400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 review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0.0307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-0.0676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7681661"/>
                  </a:ext>
                </a:extLst>
              </a:tr>
              <a:tr h="2400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 class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0.0822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0054908"/>
                  </a:ext>
                </a:extLst>
              </a:tr>
              <a:tr h="2400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stem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0.0375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1049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E34EC28-95BA-3DCC-EBA6-91CDF62900DB}"/>
              </a:ext>
            </a:extLst>
          </p:cNvPr>
          <p:cNvSpPr txBox="1"/>
          <p:nvPr/>
        </p:nvSpPr>
        <p:spPr>
          <a:xfrm>
            <a:off x="4364966" y="3200400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 sz="1200">
              <a:latin typeface="Times New Roman"/>
              <a:cs typeface="Times New Roman"/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89B199C2-F3E1-EEC1-954F-A5EC9D7FF5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216340"/>
              </p:ext>
            </p:extLst>
          </p:nvPr>
        </p:nvGraphicFramePr>
        <p:xfrm>
          <a:off x="6282905" y="424131"/>
          <a:ext cx="5799471" cy="316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157">
                  <a:extLst>
                    <a:ext uri="{9D8B030D-6E8A-4147-A177-3AD203B41FA5}">
                      <a16:colId xmlns:a16="http://schemas.microsoft.com/office/drawing/2014/main" val="1899145815"/>
                    </a:ext>
                  </a:extLst>
                </a:gridCol>
                <a:gridCol w="1933157">
                  <a:extLst>
                    <a:ext uri="{9D8B030D-6E8A-4147-A177-3AD203B41FA5}">
                      <a16:colId xmlns:a16="http://schemas.microsoft.com/office/drawing/2014/main" val="2200126078"/>
                    </a:ext>
                  </a:extLst>
                </a:gridCol>
                <a:gridCol w="1933157">
                  <a:extLst>
                    <a:ext uri="{9D8B030D-6E8A-4147-A177-3AD203B41FA5}">
                      <a16:colId xmlns:a16="http://schemas.microsoft.com/office/drawing/2014/main" val="2719280558"/>
                    </a:ext>
                  </a:extLst>
                </a:gridCol>
              </a:tblGrid>
              <a:tr h="2878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Means: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Females(0)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Males(1)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087775"/>
                  </a:ext>
                </a:extLst>
              </a:tr>
              <a:tr h="2878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school name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0.1333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2575338"/>
                  </a:ext>
                </a:extLst>
              </a:tr>
              <a:tr h="2878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star rating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3.632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3.612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7669496"/>
                  </a:ext>
                </a:extLst>
              </a:tr>
              <a:tr h="2878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race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0.5357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0.5889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0456778"/>
                  </a:ext>
                </a:extLst>
              </a:tr>
              <a:tr h="2878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student difficult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3.184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3.017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5109282"/>
                  </a:ext>
                </a:extLst>
              </a:tr>
              <a:tr h="2878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caring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0.3214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0.2611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872325"/>
                  </a:ext>
                </a:extLst>
              </a:tr>
              <a:tr h="2878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respected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0.3571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0.2833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2570471"/>
                  </a:ext>
                </a:extLst>
              </a:tr>
              <a:tr h="2878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inspirational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0.1786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0.1889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6098028"/>
                  </a:ext>
                </a:extLst>
              </a:tr>
              <a:tr h="2878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 review 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17.07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17.41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752026"/>
                  </a:ext>
                </a:extLst>
              </a:tr>
              <a:tr h="2878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 class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5.929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5.844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1607738"/>
                  </a:ext>
                </a:extLst>
              </a:tr>
              <a:tr h="2878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stem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0.25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0807082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ABC68533-0305-9EB3-FEE3-DB579127E6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53462"/>
              </p:ext>
            </p:extLst>
          </p:nvPr>
        </p:nvGraphicFramePr>
        <p:xfrm>
          <a:off x="107830" y="3623094"/>
          <a:ext cx="4882980" cy="3204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660">
                  <a:extLst>
                    <a:ext uri="{9D8B030D-6E8A-4147-A177-3AD203B41FA5}">
                      <a16:colId xmlns:a16="http://schemas.microsoft.com/office/drawing/2014/main" val="2780498043"/>
                    </a:ext>
                  </a:extLst>
                </a:gridCol>
                <a:gridCol w="1627660">
                  <a:extLst>
                    <a:ext uri="{9D8B030D-6E8A-4147-A177-3AD203B41FA5}">
                      <a16:colId xmlns:a16="http://schemas.microsoft.com/office/drawing/2014/main" val="2490921894"/>
                    </a:ext>
                  </a:extLst>
                </a:gridCol>
                <a:gridCol w="1627660">
                  <a:extLst>
                    <a:ext uri="{9D8B030D-6E8A-4147-A177-3AD203B41FA5}">
                      <a16:colId xmlns:a16="http://schemas.microsoft.com/office/drawing/2014/main" val="2609839777"/>
                    </a:ext>
                  </a:extLst>
                </a:gridCol>
              </a:tblGrid>
              <a:tr h="2444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Means: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White(1)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Other(0)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0094644"/>
                  </a:ext>
                </a:extLst>
              </a:tr>
              <a:tr h="2960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school name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0.1736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0.0345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5669199"/>
                  </a:ext>
                </a:extLst>
              </a:tr>
              <a:tr h="2960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star rating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3.617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3.611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3054021"/>
                  </a:ext>
                </a:extLst>
              </a:tr>
              <a:tr h="2960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gender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0.876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0.8506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4776129"/>
                  </a:ext>
                </a:extLst>
              </a:tr>
              <a:tr h="2960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student difficult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3.065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3.005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5651594"/>
                  </a:ext>
                </a:extLst>
              </a:tr>
              <a:tr h="2960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caring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0.2231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0.2708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2238614"/>
                  </a:ext>
                </a:extLst>
              </a:tr>
              <a:tr h="2960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respected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0.2893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0.2989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9557335"/>
                  </a:ext>
                </a:extLst>
              </a:tr>
              <a:tr h="2960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inspirational 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0.1405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0.2529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5037616"/>
                  </a:ext>
                </a:extLst>
              </a:tr>
              <a:tr h="2960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n review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17.15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17.67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758485"/>
                  </a:ext>
                </a:extLst>
              </a:tr>
              <a:tr h="2960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n class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6.017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5.632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9064447"/>
                  </a:ext>
                </a:extLst>
              </a:tr>
              <a:tr h="2960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stem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0.2975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0.2874</a:t>
                      </a:r>
                      <a:endParaRPr lang="en-US" sz="1600" b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80007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12F7D92-C980-1ED6-F7CD-204BD9F71630}"/>
              </a:ext>
            </a:extLst>
          </p:cNvPr>
          <p:cNvSpPr txBox="1"/>
          <p:nvPr/>
        </p:nvSpPr>
        <p:spPr>
          <a:xfrm>
            <a:off x="6303818" y="3809999"/>
            <a:ext cx="5680363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White professors</a:t>
            </a:r>
            <a:r>
              <a:rPr lang="en-US" sz="2400" dirty="0">
                <a:latin typeface="Times New Roman"/>
                <a:cs typeface="Times New Roman"/>
              </a:rPr>
              <a:t> are found more in Universities than non-white professors (p-value = 0.0006)</a:t>
            </a:r>
            <a:endParaRPr lang="en-US" dirty="0">
              <a:latin typeface="Avenir Next LT Pro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Other races (non-white) have higher </a:t>
            </a:r>
            <a:r>
              <a:rPr lang="en-US" sz="2400" dirty="0">
                <a:latin typeface="Times New Roman"/>
                <a:cs typeface="Times New Roman"/>
              </a:rPr>
              <a:t>Inspirational scores (p-value = 0.0488 )</a:t>
            </a:r>
            <a:endParaRPr lang="en-US">
              <a:latin typeface="Avenir Next LT Pro"/>
              <a:cs typeface="Times New Roman"/>
            </a:endParaRP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8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327C-F59D-0C20-585D-B51575C1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Race and gender </a:t>
            </a:r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F9643EAC-8C56-16AF-CDB2-221C97A97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3541410"/>
            <a:ext cx="3574472" cy="788291"/>
          </a:xfrm>
          <a:prstGeom prst="rect">
            <a:avLst/>
          </a:prstGeom>
        </p:spPr>
      </p:pic>
      <p:pic>
        <p:nvPicPr>
          <p:cNvPr id="8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0812B274-C324-87C2-6593-B181D8D47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84084" y="1230746"/>
            <a:ext cx="7239968" cy="5399376"/>
          </a:xfrm>
        </p:spPr>
      </p:pic>
    </p:spTree>
    <p:extLst>
      <p:ext uri="{BB962C8B-B14F-4D97-AF65-F5344CB8AC3E}">
        <p14:creationId xmlns:p14="http://schemas.microsoft.com/office/powerpoint/2010/main" val="294587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4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8" name="Rectangle 2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30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1A315-5853-285D-6DD3-C1820FDF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394623"/>
            <a:ext cx="5996619" cy="21310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STEM vs non-STEM</a:t>
            </a:r>
          </a:p>
        </p:txBody>
      </p:sp>
      <p:grpSp>
        <p:nvGrpSpPr>
          <p:cNvPr id="32" name="Group 32">
            <a:extLst>
              <a:ext uri="{FF2B5EF4-FFF2-40B4-BE49-F238E27FC236}">
                <a16:creationId xmlns:a16="http://schemas.microsoft.com/office/drawing/2014/main" id="{644D4363-EDF7-455D-B83A-9343AD20F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64248C9-9186-4DBE-9F5D-F02133F84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8935880-05FC-4BA7-B658-EB15C9423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15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13A8EB2D-C0D5-6D00-FB27-33802F94D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40486" y="2667000"/>
            <a:ext cx="4517893" cy="3638410"/>
          </a:xfrm>
          <a:prstGeom prst="rect">
            <a:avLst/>
          </a:prstGeom>
        </p:spPr>
      </p:pic>
      <p:pic>
        <p:nvPicPr>
          <p:cNvPr id="17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AA501007-9293-7872-BC62-EB0D258B7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329" y="2667000"/>
            <a:ext cx="4517893" cy="3638410"/>
          </a:xfrm>
          <a:prstGeom prst="rect">
            <a:avLst/>
          </a:prstGeom>
        </p:spPr>
      </p:pic>
      <p:sp>
        <p:nvSpPr>
          <p:cNvPr id="36" name="Content Placeholder 23">
            <a:extLst>
              <a:ext uri="{FF2B5EF4-FFF2-40B4-BE49-F238E27FC236}">
                <a16:creationId xmlns:a16="http://schemas.microsoft.com/office/drawing/2014/main" id="{FBCC1268-75FB-74F7-FB0F-EB1C621D0F6E}"/>
              </a:ext>
            </a:extLst>
          </p:cNvPr>
          <p:cNvSpPr>
            <a:spLocks noGrp="1"/>
          </p:cNvSpPr>
          <p:nvPr/>
        </p:nvSpPr>
        <p:spPr>
          <a:xfrm>
            <a:off x="7462452" y="1461335"/>
            <a:ext cx="2823129" cy="71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95% CI: {-0.28, -0.04}</a:t>
            </a:r>
          </a:p>
          <a:p>
            <a:r>
              <a:rPr lang="en-US" sz="1800" dirty="0"/>
              <a:t>p-value = 0.007</a:t>
            </a:r>
          </a:p>
        </p:txBody>
      </p:sp>
    </p:spTree>
    <p:extLst>
      <p:ext uri="{BB962C8B-B14F-4D97-AF65-F5344CB8AC3E}">
        <p14:creationId xmlns:p14="http://schemas.microsoft.com/office/powerpoint/2010/main" val="1662195738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RightStep">
      <a:dk1>
        <a:srgbClr val="000000"/>
      </a:dk1>
      <a:lt1>
        <a:srgbClr val="FFFFFF"/>
      </a:lt1>
      <a:dk2>
        <a:srgbClr val="412429"/>
      </a:dk2>
      <a:lt2>
        <a:srgbClr val="E5E8E2"/>
      </a:lt2>
      <a:accent1>
        <a:srgbClr val="B67CE0"/>
      </a:accent1>
      <a:accent2>
        <a:srgbClr val="D95FD9"/>
      </a:accent2>
      <a:accent3>
        <a:srgbClr val="E07CB7"/>
      </a:accent3>
      <a:accent4>
        <a:srgbClr val="D95F74"/>
      </a:accent4>
      <a:accent5>
        <a:srgbClr val="DE8F74"/>
      </a:accent5>
      <a:accent6>
        <a:srgbClr val="C59D4F"/>
      </a:accent6>
      <a:hlink>
        <a:srgbClr val="6C8C55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DappledVTI</vt:lpstr>
      <vt:lpstr>Rate My Professors – A Statistical Study</vt:lpstr>
      <vt:lpstr>Introduction</vt:lpstr>
      <vt:lpstr>Distributions of  Ratings and Difficulty from Students</vt:lpstr>
      <vt:lpstr>Overall Distribution of Professor's Ratings</vt:lpstr>
      <vt:lpstr>Linear Model</vt:lpstr>
      <vt:lpstr>Professor Ratings Overtime</vt:lpstr>
      <vt:lpstr> Correlation with Race and Gender on Professor’s Tags + Means </vt:lpstr>
      <vt:lpstr>Race and gender </vt:lpstr>
      <vt:lpstr>STEM vs non-STEM</vt:lpstr>
      <vt:lpstr>Means of subject type and school name on tags</vt:lpstr>
      <vt:lpstr>Conclusion</vt:lpstr>
      <vt:lpstr>Next Steps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41</cp:revision>
  <dcterms:created xsi:type="dcterms:W3CDTF">2023-05-11T20:52:19Z</dcterms:created>
  <dcterms:modified xsi:type="dcterms:W3CDTF">2023-05-16T21:01:58Z</dcterms:modified>
</cp:coreProperties>
</file>