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CF92-66C7-4532-8985-9FB787C4B120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192A5-3A62-43F1-8289-88E30700614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Softtech</a:t>
            </a:r>
            <a:r>
              <a:rPr lang="tr-TR" dirty="0" smtClean="0"/>
              <a:t> özel aile paketi butonuna tıkladığımızda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alert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biçminde</a:t>
            </a:r>
            <a:r>
              <a:rPr lang="tr-TR" baseline="0" dirty="0" smtClean="0"/>
              <a:t> bildirim versin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192A5-3A62-43F1-8289-88E307006145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C1B2-71E2-4804-8258-01474D842284}" type="datetimeFigureOut">
              <a:rPr lang="tr-TR" smtClean="0"/>
              <a:pPr/>
              <a:t>4.08.2022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A5B7-3BCC-4508-AAF9-F5503924130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ne\Desktop\SOFTTECH SAĞLIK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00042"/>
            <a:ext cx="3373446" cy="5480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mine\Desktop\SOFTTECH SAĞLIK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57166"/>
            <a:ext cx="3603640" cy="60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ne\Desktop\SOFTTECH SAĞLIK\Ekran Alıntıs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00042"/>
            <a:ext cx="3221049" cy="5787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mine\Desktop\SOFTTECH SAĞLIK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04"/>
            <a:ext cx="3973526" cy="6006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mine\Desktop\SOFTTECH SAĞLIK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28"/>
            <a:ext cx="3776678" cy="6123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mine\Desktop\SOFTTECH SAĞLIK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3706896" cy="5878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mine\Desktop\SOFTTECH SAĞLIK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500042"/>
            <a:ext cx="3321060" cy="5693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mine\Desktop\SOFTTECH SAĞLIK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28"/>
            <a:ext cx="3609983" cy="6238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mine\Desktop\SOFTTECH SAĞLIK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85728"/>
            <a:ext cx="4214842" cy="6185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ne\Desktop\SOFTTECH SAĞLIK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28604"/>
            <a:ext cx="3413134" cy="5799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mine\Desktop\SOFTTECH SAĞLIK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00042"/>
            <a:ext cx="3806836" cy="5859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Özel 2">
      <a:dk1>
        <a:sysClr val="windowText" lastClr="000000"/>
      </a:dk1>
      <a:lt1>
        <a:srgbClr val="B2A2C7"/>
      </a:lt1>
      <a:dk2>
        <a:srgbClr val="7F7F7F"/>
      </a:dk2>
      <a:lt2>
        <a:srgbClr val="EEECE1"/>
      </a:lt2>
      <a:accent1>
        <a:srgbClr val="7F7F7F"/>
      </a:accent1>
      <a:accent2>
        <a:srgbClr val="C6D9F0"/>
      </a:accent2>
      <a:accent3>
        <a:srgbClr val="548DD4"/>
      </a:accent3>
      <a:accent4>
        <a:srgbClr val="FF0000"/>
      </a:accent4>
      <a:accent5>
        <a:srgbClr val="4BACC6"/>
      </a:accent5>
      <a:accent6>
        <a:srgbClr val="C00000"/>
      </a:accent6>
      <a:hlink>
        <a:srgbClr val="C0504D"/>
      </a:hlink>
      <a:folHlink>
        <a:srgbClr val="FEB2FF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11</Words>
  <Application>Microsoft Office PowerPoint</Application>
  <PresentationFormat>Ekran Gösterisi (4:3)</PresentationFormat>
  <Paragraphs>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Windows User</cp:lastModifiedBy>
  <cp:revision>5</cp:revision>
  <dcterms:created xsi:type="dcterms:W3CDTF">2022-08-03T08:08:39Z</dcterms:created>
  <dcterms:modified xsi:type="dcterms:W3CDTF">2022-08-04T09:26:07Z</dcterms:modified>
</cp:coreProperties>
</file>