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C8BE-A43E-A647-A82C-8AA979B7221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E040-9310-0E4B-9A9F-99BC9969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2" y="571959"/>
            <a:ext cx="5275243" cy="5275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20" y="583893"/>
            <a:ext cx="5274325" cy="5274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485" y="28643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5755" y="2956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2016-11-02T15:59:57Z</dcterms:created>
  <dcterms:modified xsi:type="dcterms:W3CDTF">2016-11-02T16:03:08Z</dcterms:modified>
</cp:coreProperties>
</file>