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Avokado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Analizi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DERS: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Veri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Analitiğinin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Temelleri</a:t>
            </a:r>
            <a:endParaRPr lang="tr-TR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tr-TR" dirty="0"/>
          </a:p>
          <a:p>
            <a:r>
              <a:rPr dirty="0"/>
              <a:t>Emine KOCABAY | 2025-04-06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274638"/>
            <a:ext cx="8867774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Konvansiyonel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Organik</a:t>
            </a:r>
            <a:r>
              <a:rPr dirty="0"/>
              <a:t> </a:t>
            </a:r>
            <a:r>
              <a:rPr dirty="0" err="1"/>
              <a:t>Avokadoların</a:t>
            </a:r>
            <a:r>
              <a:rPr dirty="0"/>
              <a:t> </a:t>
            </a:r>
            <a:r>
              <a:rPr dirty="0" err="1"/>
              <a:t>Mevsimsel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Değişimleri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Konvansiyonel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organik</a:t>
            </a:r>
            <a:r>
              <a:rPr dirty="0"/>
              <a:t> </a:t>
            </a:r>
            <a:r>
              <a:rPr dirty="0" err="1"/>
              <a:t>avokadoların</a:t>
            </a:r>
            <a:r>
              <a:rPr dirty="0"/>
              <a:t> </a:t>
            </a:r>
            <a:r>
              <a:rPr dirty="0" err="1"/>
              <a:t>mevsimsel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değişimlerini</a:t>
            </a:r>
            <a:r>
              <a:rPr dirty="0"/>
              <a:t> </a:t>
            </a:r>
            <a:r>
              <a:rPr dirty="0" err="1"/>
              <a:t>karşılaştıran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AE7F-D696-5D23-A9DF-2EC0A3FF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5772-8197-1B63-2C3C-6057B649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74638"/>
            <a:ext cx="8772525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Konvansiyonel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Organik</a:t>
            </a:r>
            <a:r>
              <a:rPr dirty="0"/>
              <a:t> </a:t>
            </a:r>
            <a:r>
              <a:rPr dirty="0" err="1"/>
              <a:t>Avokadoların</a:t>
            </a:r>
            <a:r>
              <a:rPr dirty="0"/>
              <a:t> </a:t>
            </a:r>
            <a:r>
              <a:rPr dirty="0" err="1"/>
              <a:t>Mevsimsel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Değişimleri</a:t>
            </a:r>
            <a:endParaRPr dirty="0"/>
          </a:p>
        </p:txBody>
      </p:sp>
      <p:pic>
        <p:nvPicPr>
          <p:cNvPr id="5" name="İçerik Yer Tutucusu 4" descr="metin, ekran görüntüsü, sayı, numara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E625EAC-3A79-AB76-EF23-5147876A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676400"/>
            <a:ext cx="7896225" cy="4983162"/>
          </a:xfrm>
        </p:spPr>
      </p:pic>
    </p:spTree>
    <p:extLst>
      <p:ext uri="{BB962C8B-B14F-4D97-AF65-F5344CB8AC3E}">
        <p14:creationId xmlns:p14="http://schemas.microsoft.com/office/powerpoint/2010/main" val="937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Fiyat Dağılımı (Yıllara Göre)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Yıllara</a:t>
            </a:r>
            <a:r>
              <a:rPr dirty="0"/>
              <a:t> </a:t>
            </a:r>
            <a:r>
              <a:rPr dirty="0" err="1"/>
              <a:t>göre</a:t>
            </a:r>
            <a:r>
              <a:rPr dirty="0"/>
              <a:t> </a:t>
            </a:r>
            <a:r>
              <a:rPr dirty="0" err="1"/>
              <a:t>avokado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dağılımını</a:t>
            </a:r>
            <a:r>
              <a:rPr dirty="0"/>
              <a:t> </a:t>
            </a:r>
            <a:r>
              <a:rPr dirty="0" err="1"/>
              <a:t>gösteren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EF32-C531-5256-2628-3DBF394A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F55E-AF8C-4E4C-615C-F6E7EE33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Fiyat Dağılımı (Yıllara Göre)</a:t>
            </a:r>
          </a:p>
        </p:txBody>
      </p:sp>
      <p:pic>
        <p:nvPicPr>
          <p:cNvPr id="5" name="İçerik Yer Tutucusu 4" descr="diyagram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EDC09A9-8B3A-3E80-6FB0-149B00F95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600200"/>
            <a:ext cx="8000999" cy="5095875"/>
          </a:xfrm>
        </p:spPr>
      </p:pic>
    </p:spTree>
    <p:extLst>
      <p:ext uri="{BB962C8B-B14F-4D97-AF65-F5344CB8AC3E}">
        <p14:creationId xmlns:p14="http://schemas.microsoft.com/office/powerpoint/2010/main" val="1019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Sonuçlar ve Yorumlar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Avokado fiyatlarının genel değişimi, mevsimsel ve türsel farklar gözlemlenmiştir. Bu analiz, fiyatların yıl bazında nasıl değiştiği konusunda değerli bilgiler sunmaktadır.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 sunumda, avokado fiyatlarının zaman içindeki değişimini ve farklı türlerin (konvansiyonel ve organik) fiyatlarını inceleyeceğiz.</a:t>
            </a:r>
          </a:p>
          <a:p>
            <a:endParaRPr/>
          </a:p>
          <a:p>
            <a:r>
              <a:t>Analiz, 2015-2017 yılları arasındaki verilerle yapılacaktır.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Veri Seti </a:t>
            </a:r>
            <a:r>
              <a:rPr dirty="0" err="1"/>
              <a:t>Yükleme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Ön</a:t>
            </a:r>
            <a:r>
              <a:rPr dirty="0"/>
              <a:t> </a:t>
            </a:r>
            <a:r>
              <a:rPr dirty="0" err="1"/>
              <a:t>İşleme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Avokado</a:t>
            </a:r>
            <a:r>
              <a:rPr dirty="0"/>
              <a:t> </a:t>
            </a:r>
            <a:r>
              <a:rPr dirty="0" err="1"/>
              <a:t>fiyatlarıyla</a:t>
            </a:r>
            <a:r>
              <a:rPr dirty="0"/>
              <a:t> </a:t>
            </a:r>
            <a:r>
              <a:rPr dirty="0" err="1"/>
              <a:t>ilgili</a:t>
            </a:r>
            <a:r>
              <a:rPr dirty="0"/>
              <a:t>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seti</a:t>
            </a:r>
            <a:r>
              <a:rPr dirty="0"/>
              <a:t>, </a:t>
            </a:r>
            <a:r>
              <a:rPr dirty="0" err="1"/>
              <a:t>türler</a:t>
            </a:r>
            <a:r>
              <a:rPr dirty="0"/>
              <a:t>, </a:t>
            </a:r>
            <a:r>
              <a:rPr dirty="0" err="1"/>
              <a:t>fiyatlar</a:t>
            </a:r>
            <a:r>
              <a:rPr dirty="0"/>
              <a:t>, </a:t>
            </a:r>
            <a:r>
              <a:rPr dirty="0" err="1"/>
              <a:t>mevsimler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yılları</a:t>
            </a:r>
            <a:r>
              <a:rPr dirty="0"/>
              <a:t> </a:t>
            </a:r>
            <a:r>
              <a:rPr dirty="0" err="1"/>
              <a:t>içermektedir</a:t>
            </a:r>
            <a:r>
              <a:rPr dirty="0"/>
              <a:t>. Bu </a:t>
            </a:r>
            <a:r>
              <a:rPr dirty="0" err="1"/>
              <a:t>veriler</a:t>
            </a:r>
            <a:r>
              <a:rPr dirty="0"/>
              <a:t> </a:t>
            </a:r>
            <a:r>
              <a:rPr dirty="0" err="1"/>
              <a:t>üzerinde</a:t>
            </a:r>
            <a:r>
              <a:rPr dirty="0"/>
              <a:t> </a:t>
            </a:r>
            <a:r>
              <a:rPr dirty="0" err="1"/>
              <a:t>yapılan</a:t>
            </a:r>
            <a:r>
              <a:rPr dirty="0"/>
              <a:t> </a:t>
            </a:r>
            <a:r>
              <a:rPr dirty="0" err="1"/>
              <a:t>ön</a:t>
            </a:r>
            <a:r>
              <a:rPr dirty="0"/>
              <a:t> </a:t>
            </a:r>
            <a:r>
              <a:rPr dirty="0" err="1"/>
              <a:t>işleme</a:t>
            </a:r>
            <a:r>
              <a:rPr dirty="0"/>
              <a:t> </a:t>
            </a:r>
            <a:r>
              <a:rPr dirty="0" err="1"/>
              <a:t>adımları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Verilerin</a:t>
            </a:r>
            <a:r>
              <a:rPr dirty="0"/>
              <a:t> </a:t>
            </a:r>
            <a:r>
              <a:rPr dirty="0" err="1"/>
              <a:t>yüklenmesi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gözden</a:t>
            </a:r>
            <a:r>
              <a:rPr dirty="0"/>
              <a:t> </a:t>
            </a:r>
            <a:r>
              <a:rPr dirty="0" err="1"/>
              <a:t>geçirilmesi</a:t>
            </a:r>
            <a:endParaRPr dirty="0"/>
          </a:p>
          <a:p>
            <a:r>
              <a:rPr dirty="0"/>
              <a:t>2. </a:t>
            </a:r>
            <a:r>
              <a:rPr dirty="0" err="1"/>
              <a:t>Kolonların</a:t>
            </a:r>
            <a:r>
              <a:rPr dirty="0"/>
              <a:t> </a:t>
            </a:r>
            <a:r>
              <a:rPr dirty="0" err="1"/>
              <a:t>yeniden</a:t>
            </a:r>
            <a:r>
              <a:rPr dirty="0"/>
              <a:t> </a:t>
            </a:r>
            <a:r>
              <a:rPr dirty="0" err="1"/>
              <a:t>adlandırılması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gereksiz</a:t>
            </a:r>
            <a:r>
              <a:rPr dirty="0"/>
              <a:t> </a:t>
            </a:r>
            <a:r>
              <a:rPr dirty="0" err="1"/>
              <a:t>kolonların</a:t>
            </a:r>
            <a:r>
              <a:rPr dirty="0"/>
              <a:t> </a:t>
            </a:r>
            <a:r>
              <a:rPr dirty="0" err="1"/>
              <a:t>çıkarılması</a:t>
            </a:r>
            <a:endParaRPr dirty="0"/>
          </a:p>
          <a:p>
            <a:r>
              <a:rPr dirty="0"/>
              <a:t>3. Veri tipi </a:t>
            </a:r>
            <a:r>
              <a:rPr dirty="0" err="1"/>
              <a:t>dönüşümleri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Fiyat Dağılımı (Türlere Göre)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Fiyatların</a:t>
            </a:r>
            <a:r>
              <a:rPr dirty="0"/>
              <a:t> </a:t>
            </a:r>
            <a:r>
              <a:rPr dirty="0" err="1"/>
              <a:t>türlere</a:t>
            </a:r>
            <a:r>
              <a:rPr dirty="0"/>
              <a:t> </a:t>
            </a:r>
            <a:r>
              <a:rPr dirty="0" err="1"/>
              <a:t>göre</a:t>
            </a:r>
            <a:r>
              <a:rPr dirty="0"/>
              <a:t> </a:t>
            </a:r>
            <a:r>
              <a:rPr dirty="0" err="1"/>
              <a:t>dağılımını</a:t>
            </a:r>
            <a:r>
              <a:rPr dirty="0"/>
              <a:t> </a:t>
            </a:r>
            <a:r>
              <a:rPr dirty="0" err="1"/>
              <a:t>gösteren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, </a:t>
            </a:r>
            <a:r>
              <a:rPr dirty="0" err="1"/>
              <a:t>konvansiyonel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organik</a:t>
            </a:r>
            <a:r>
              <a:rPr dirty="0"/>
              <a:t> </a:t>
            </a:r>
            <a:r>
              <a:rPr dirty="0" err="1"/>
              <a:t>avokadolar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 </a:t>
            </a:r>
            <a:r>
              <a:rPr dirty="0" err="1"/>
              <a:t>belirgin</a:t>
            </a:r>
            <a:r>
              <a:rPr dirty="0"/>
              <a:t> </a:t>
            </a:r>
            <a:r>
              <a:rPr dirty="0" err="1"/>
              <a:t>farklar</a:t>
            </a:r>
            <a:r>
              <a:rPr dirty="0"/>
              <a:t> </a:t>
            </a:r>
            <a:r>
              <a:rPr dirty="0" err="1"/>
              <a:t>olduğunu</a:t>
            </a:r>
            <a:r>
              <a:rPr dirty="0"/>
              <a:t> </a:t>
            </a:r>
            <a:r>
              <a:rPr dirty="0" err="1"/>
              <a:t>göstermektedir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24A4-AFCA-267C-C32D-127D4DC1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0B6A-9039-38A1-1FA7-542AD46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Fiyat Dağılımı (Türlere Göre)</a:t>
            </a:r>
          </a:p>
        </p:txBody>
      </p:sp>
      <p:pic>
        <p:nvPicPr>
          <p:cNvPr id="5" name="İçerik Yer Tutucusu 4" descr="diyagram, metin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E28052F-CC17-6188-3FD8-7F589E520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600200"/>
            <a:ext cx="8229600" cy="5133975"/>
          </a:xfrm>
        </p:spPr>
      </p:pic>
    </p:spTree>
    <p:extLst>
      <p:ext uri="{BB962C8B-B14F-4D97-AF65-F5344CB8AC3E}">
        <p14:creationId xmlns:p14="http://schemas.microsoft.com/office/powerpoint/2010/main" val="12891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Mevsimsel Fiyat Değişimi (Konvansiyonel Avokadolar)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2015-2017 </a:t>
            </a:r>
            <a:r>
              <a:rPr dirty="0" err="1"/>
              <a:t>yılları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 </a:t>
            </a:r>
            <a:r>
              <a:rPr dirty="0" err="1"/>
              <a:t>konvansiyonel</a:t>
            </a:r>
            <a:r>
              <a:rPr dirty="0"/>
              <a:t> </a:t>
            </a:r>
            <a:r>
              <a:rPr dirty="0" err="1"/>
              <a:t>avokadoların</a:t>
            </a:r>
            <a:r>
              <a:rPr dirty="0"/>
              <a:t> </a:t>
            </a:r>
            <a:r>
              <a:rPr dirty="0" err="1"/>
              <a:t>mevsimsel</a:t>
            </a:r>
            <a:r>
              <a:rPr dirty="0"/>
              <a:t> </a:t>
            </a:r>
            <a:r>
              <a:rPr dirty="0" err="1"/>
              <a:t>fiyat</a:t>
            </a:r>
            <a:r>
              <a:rPr dirty="0"/>
              <a:t> </a:t>
            </a:r>
            <a:r>
              <a:rPr dirty="0" err="1"/>
              <a:t>değişimini</a:t>
            </a:r>
            <a:r>
              <a:rPr dirty="0"/>
              <a:t> </a:t>
            </a:r>
            <a:r>
              <a:rPr dirty="0" err="1"/>
              <a:t>gösteren</a:t>
            </a:r>
            <a:r>
              <a:rPr dirty="0"/>
              <a:t> </a:t>
            </a:r>
            <a:r>
              <a:rPr dirty="0" err="1"/>
              <a:t>grafik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FCB12-B3B9-E10F-9814-FBA2A6AE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2DC5-1D77-0BD4-1B5B-32AD0887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Mevsimsel Fiyat Değişimi (Konvansiyonel Avokadolar)</a:t>
            </a:r>
          </a:p>
        </p:txBody>
      </p:sp>
      <p:pic>
        <p:nvPicPr>
          <p:cNvPr id="5" name="İçerik Yer Tutucusu 4" descr="metin, ekran görüntüsü, sayı, numara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88748FB-A474-7E42-FD9B-02C00034C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0123"/>
          <a:stretch/>
        </p:blipFill>
        <p:spPr>
          <a:xfrm>
            <a:off x="647116" y="1952625"/>
            <a:ext cx="7849768" cy="4486276"/>
          </a:xfrm>
        </p:spPr>
      </p:pic>
    </p:spTree>
    <p:extLst>
      <p:ext uri="{BB962C8B-B14F-4D97-AF65-F5344CB8AC3E}">
        <p14:creationId xmlns:p14="http://schemas.microsoft.com/office/powerpoint/2010/main" val="111849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Mevsimsel Fiyat Değişimi (Organik Avokadolar)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2015-2017 yılları arasında organik avokadoların mevsimsel fiyat değişimini gösteren grafik.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54D9-1C32-DBA6-033F-FDEF73B9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73CB-4662-B20A-20CC-5DB43F48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Mevsimsel Fiyat Değişimi (Organik Avokadolar)</a:t>
            </a:r>
          </a:p>
        </p:txBody>
      </p:sp>
      <p:pic>
        <p:nvPicPr>
          <p:cNvPr id="5" name="İçerik Yer Tutucusu 4" descr="metin, ekran görüntüsü, sayı, numara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EDAB92-96FF-E1B9-9E64-67B3E8CA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9877"/>
          <a:stretch/>
        </p:blipFill>
        <p:spPr>
          <a:xfrm>
            <a:off x="228694" y="2038350"/>
            <a:ext cx="8686612" cy="4364038"/>
          </a:xfrm>
        </p:spPr>
      </p:pic>
    </p:spTree>
    <p:extLst>
      <p:ext uri="{BB962C8B-B14F-4D97-AF65-F5344CB8AC3E}">
        <p14:creationId xmlns:p14="http://schemas.microsoft.com/office/powerpoint/2010/main" val="201951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Office PowerPoint</Application>
  <PresentationFormat>Ekran Gösterisi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MS Mincho</vt:lpstr>
      <vt:lpstr>Arial</vt:lpstr>
      <vt:lpstr>Calibri</vt:lpstr>
      <vt:lpstr>Office Theme</vt:lpstr>
      <vt:lpstr>Avokado Fiyat Analizi</vt:lpstr>
      <vt:lpstr>Giriş</vt:lpstr>
      <vt:lpstr>Veri Seti Yükleme ve Ön İşleme</vt:lpstr>
      <vt:lpstr>Fiyat Dağılımı (Türlere Göre)</vt:lpstr>
      <vt:lpstr>Fiyat Dağılımı (Türlere Göre)</vt:lpstr>
      <vt:lpstr>Mevsimsel Fiyat Değişimi (Konvansiyonel Avokadolar)</vt:lpstr>
      <vt:lpstr>Mevsimsel Fiyat Değişimi (Konvansiyonel Avokadolar)</vt:lpstr>
      <vt:lpstr>Mevsimsel Fiyat Değişimi (Organik Avokadolar)</vt:lpstr>
      <vt:lpstr>Mevsimsel Fiyat Değişimi (Organik Avokadolar)</vt:lpstr>
      <vt:lpstr>Konvansiyonel ve Organik Avokadoların Mevsimsel Fiyat Değişimleri</vt:lpstr>
      <vt:lpstr>Konvansiyonel ve Organik Avokadoların Mevsimsel Fiyat Değişimleri</vt:lpstr>
      <vt:lpstr>Fiyat Dağılımı (Yıllara Göre)</vt:lpstr>
      <vt:lpstr>Fiyat Dağılımı (Yıllara Göre)</vt:lpstr>
      <vt:lpstr>Sonuçlar ve Yorumlar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Emine KOCABAY</cp:lastModifiedBy>
  <cp:revision>2</cp:revision>
  <dcterms:created xsi:type="dcterms:W3CDTF">2013-01-27T09:14:16Z</dcterms:created>
  <dcterms:modified xsi:type="dcterms:W3CDTF">2025-04-06T19:32:18Z</dcterms:modified>
  <cp:category/>
</cp:coreProperties>
</file>