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Lato"/>
      <p:regular r:id="rId19"/>
      <p:bold r:id="rId20"/>
      <p:italic r:id="rId21"/>
      <p:boldItalic r:id="rId22"/>
    </p:embeddedFont>
    <p:embeddedFont>
      <p:font typeface="Lato Black"/>
      <p:bold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iZ+IlSFU6cn3+wYc2vzc4leAna9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22" Type="http://schemas.openxmlformats.org/officeDocument/2006/relationships/font" Target="fonts/Lato-boldItalic.fntdata"/><Relationship Id="rId21" Type="http://schemas.openxmlformats.org/officeDocument/2006/relationships/font" Target="fonts/Lato-italic.fntdata"/><Relationship Id="rId24" Type="http://schemas.openxmlformats.org/officeDocument/2006/relationships/font" Target="fonts/LatoBlack-boldItalic.fntdata"/><Relationship Id="rId23" Type="http://schemas.openxmlformats.org/officeDocument/2006/relationships/font" Target="fonts/LatoBlack-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Lato-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8.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8.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8.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8.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8.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8.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8.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8.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8.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8.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8.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8.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 name="Shape 8"/>
        <p:cNvGrpSpPr/>
        <p:nvPr/>
      </p:nvGrpSpPr>
      <p:grpSpPr>
        <a:xfrm>
          <a:off x="0" y="0"/>
          <a:ext cx="0" cy="0"/>
          <a:chOff x="0" y="0"/>
          <a:chExt cx="0" cy="0"/>
        </a:xfrm>
      </p:grpSpPr>
      <p:sp>
        <p:nvSpPr>
          <p:cNvPr id="9" name="Google Shape;9;p11"/>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0" name="Google Shape;10;p1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 </a:t>
            </a:r>
            <a:fld id="{00000000-1234-1234-1234-123412341234}" type="slidenum">
              <a:rPr b="0" i="0" lang="en-GB"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Body">
  <p:cSld name="CUSTOM_2">
    <p:spTree>
      <p:nvGrpSpPr>
        <p:cNvPr id="69" name="Shape 69"/>
        <p:cNvGrpSpPr/>
        <p:nvPr/>
      </p:nvGrpSpPr>
      <p:grpSpPr>
        <a:xfrm>
          <a:off x="0" y="0"/>
          <a:ext cx="0" cy="0"/>
          <a:chOff x="0" y="0"/>
          <a:chExt cx="0" cy="0"/>
        </a:xfrm>
      </p:grpSpPr>
      <p:sp>
        <p:nvSpPr>
          <p:cNvPr id="70" name="Google Shape;70;p22"/>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71" name="Google Shape;71;p22"/>
          <p:cNvSpPr txBox="1"/>
          <p:nvPr>
            <p:ph idx="1" type="subTitle"/>
          </p:nvPr>
        </p:nvSpPr>
        <p:spPr>
          <a:xfrm>
            <a:off x="503872" y="787525"/>
            <a:ext cx="38847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72" name="Google Shape;72;p22"/>
          <p:cNvSpPr txBox="1"/>
          <p:nvPr>
            <p:ph idx="2" type="body"/>
          </p:nvPr>
        </p:nvSpPr>
        <p:spPr>
          <a:xfrm>
            <a:off x="512875" y="1380050"/>
            <a:ext cx="8093100" cy="3294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73" name="Google Shape;73;p2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 </a:t>
            </a:r>
            <a:fld id="{00000000-1234-1234-1234-123412341234}" type="slidenum">
              <a:rPr b="0" i="0" lang="en-GB"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 Caption">
  <p:cSld name="CUSTOM_2_1">
    <p:spTree>
      <p:nvGrpSpPr>
        <p:cNvPr id="76" name="Shape 76"/>
        <p:cNvGrpSpPr/>
        <p:nvPr/>
      </p:nvGrpSpPr>
      <p:grpSpPr>
        <a:xfrm>
          <a:off x="0" y="0"/>
          <a:ext cx="0" cy="0"/>
          <a:chOff x="0" y="0"/>
          <a:chExt cx="0" cy="0"/>
        </a:xfrm>
      </p:grpSpPr>
      <p:sp>
        <p:nvSpPr>
          <p:cNvPr id="77" name="Google Shape;77;p23"/>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78" name="Google Shape;78;p23"/>
          <p:cNvSpPr txBox="1"/>
          <p:nvPr>
            <p:ph idx="1" type="subTitle"/>
          </p:nvPr>
        </p:nvSpPr>
        <p:spPr>
          <a:xfrm>
            <a:off x="503876" y="4245750"/>
            <a:ext cx="53844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000">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79" name="Google Shape;79;p23"/>
          <p:cNvSpPr txBox="1"/>
          <p:nvPr>
            <p:ph idx="2" type="body"/>
          </p:nvPr>
        </p:nvSpPr>
        <p:spPr>
          <a:xfrm>
            <a:off x="512875" y="902725"/>
            <a:ext cx="8002500" cy="29928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80" name="Google Shape;80;p23"/>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 </a:t>
            </a:r>
            <a:fld id="{00000000-1234-1234-1234-123412341234}" type="slidenum">
              <a:rPr b="0" i="0" lang="en-GB"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
  <p:cSld name="CUSTOM_2_1_2">
    <p:spTree>
      <p:nvGrpSpPr>
        <p:cNvPr id="83" name="Shape 83"/>
        <p:cNvGrpSpPr/>
        <p:nvPr/>
      </p:nvGrpSpPr>
      <p:grpSpPr>
        <a:xfrm>
          <a:off x="0" y="0"/>
          <a:ext cx="0" cy="0"/>
          <a:chOff x="0" y="0"/>
          <a:chExt cx="0" cy="0"/>
        </a:xfrm>
      </p:grpSpPr>
      <p:sp>
        <p:nvSpPr>
          <p:cNvPr id="84" name="Google Shape;84;p24"/>
          <p:cNvSpPr txBox="1"/>
          <p:nvPr>
            <p:ph idx="1" type="body"/>
          </p:nvPr>
        </p:nvSpPr>
        <p:spPr>
          <a:xfrm>
            <a:off x="512875" y="293121"/>
            <a:ext cx="8002500" cy="4417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85" name="Google Shape;85;p24"/>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 </a:t>
            </a:r>
            <a:fld id="{00000000-1234-1234-1234-123412341234}" type="slidenum">
              <a:rPr b="0" i="0" lang="en-GB"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p:cSld name="CUSTOM_2_1_1">
    <p:spTree>
      <p:nvGrpSpPr>
        <p:cNvPr id="88" name="Shape 88"/>
        <p:cNvGrpSpPr/>
        <p:nvPr/>
      </p:nvGrpSpPr>
      <p:grpSpPr>
        <a:xfrm>
          <a:off x="0" y="0"/>
          <a:ext cx="0" cy="0"/>
          <a:chOff x="0" y="0"/>
          <a:chExt cx="0" cy="0"/>
        </a:xfrm>
      </p:grpSpPr>
      <p:sp>
        <p:nvSpPr>
          <p:cNvPr id="89" name="Google Shape;89;p25"/>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90" name="Google Shape;90;p25"/>
          <p:cNvSpPr txBox="1"/>
          <p:nvPr>
            <p:ph idx="1" type="body"/>
          </p:nvPr>
        </p:nvSpPr>
        <p:spPr>
          <a:xfrm>
            <a:off x="512875" y="1055125"/>
            <a:ext cx="8002500" cy="3603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91" name="Google Shape;91;p2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 </a:t>
            </a:r>
            <a:fld id="{00000000-1234-1234-1234-123412341234}" type="slidenum">
              <a:rPr b="0" i="0" lang="en-GB"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Top - Text Bottom">
  <p:cSld name="CUSTOM_2_1_1_1">
    <p:spTree>
      <p:nvGrpSpPr>
        <p:cNvPr id="94" name="Shape 94"/>
        <p:cNvGrpSpPr/>
        <p:nvPr/>
      </p:nvGrpSpPr>
      <p:grpSpPr>
        <a:xfrm>
          <a:off x="0" y="0"/>
          <a:ext cx="0" cy="0"/>
          <a:chOff x="0" y="0"/>
          <a:chExt cx="0" cy="0"/>
        </a:xfrm>
      </p:grpSpPr>
      <p:sp>
        <p:nvSpPr>
          <p:cNvPr id="95" name="Google Shape;95;p26"/>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96" name="Google Shape;96;p26"/>
          <p:cNvSpPr txBox="1"/>
          <p:nvPr>
            <p:ph idx="1" type="body"/>
          </p:nvPr>
        </p:nvSpPr>
        <p:spPr>
          <a:xfrm>
            <a:off x="512875" y="2890075"/>
            <a:ext cx="8002500" cy="18366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97" name="Google Shape;97;p2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 </a:t>
            </a:r>
            <a:fld id="{00000000-1234-1234-1234-123412341234}" type="slidenum">
              <a:rPr b="0" i="0" lang="en-GB"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1" type="secHead">
  <p:cSld name="SECTION_HEADER">
    <p:spTree>
      <p:nvGrpSpPr>
        <p:cNvPr id="100" name="Shape 100"/>
        <p:cNvGrpSpPr/>
        <p:nvPr/>
      </p:nvGrpSpPr>
      <p:grpSpPr>
        <a:xfrm>
          <a:off x="0" y="0"/>
          <a:ext cx="0" cy="0"/>
          <a:chOff x="0" y="0"/>
          <a:chExt cx="0" cy="0"/>
        </a:xfrm>
      </p:grpSpPr>
      <p:sp>
        <p:nvSpPr>
          <p:cNvPr id="101" name="Google Shape;101;p2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2" name="Google Shape;102;p2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GB" sz="900" u="none" cap="none" strike="noStrike">
                <a:solidFill>
                  <a:srgbClr val="0A1852"/>
                </a:solidFill>
                <a:latin typeface="Lato"/>
                <a:ea typeface="Lato"/>
                <a:cs typeface="Lato"/>
                <a:sym typeface="Lato"/>
              </a:rPr>
              <a:t>// </a:t>
            </a:r>
            <a:fld id="{00000000-1234-1234-1234-123412341234}" type="slidenum">
              <a:rPr b="1" i="0" lang="en-GB" sz="900" u="none" cap="none" strike="noStrike">
                <a:solidFill>
                  <a:srgbClr val="0A1852"/>
                </a:solidFill>
                <a:latin typeface="Lato"/>
                <a:ea typeface="Lato"/>
                <a:cs typeface="Lato"/>
                <a:sym typeface="Lato"/>
              </a:rPr>
              <a:t>‹#›</a:t>
            </a:fld>
            <a:endParaRPr b="1" i="0" sz="900" u="none" cap="none" strike="noStrik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Grey">
  <p:cSld name="TITLE_ONLY_1">
    <p:spTree>
      <p:nvGrpSpPr>
        <p:cNvPr id="103"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8"/>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06" name="Google Shape;106;p2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 </a:t>
            </a:r>
            <a:fld id="{00000000-1234-1234-1234-123412341234}" type="slidenum">
              <a:rPr b="0" i="0" lang="en-GB"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09" name="Google Shape;109;p28"/>
          <p:cNvSpPr txBox="1"/>
          <p:nvPr>
            <p:ph idx="1" type="subTitle"/>
          </p:nvPr>
        </p:nvSpPr>
        <p:spPr>
          <a:xfrm>
            <a:off x="503874" y="939925"/>
            <a:ext cx="3603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Grey">
  <p:cSld name="TITLE_ONLY_1_1">
    <p:spTree>
      <p:nvGrpSpPr>
        <p:cNvPr id="110"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9"/>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13" name="Google Shape;113;p2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 </a:t>
            </a:r>
            <a:fld id="{00000000-1234-1234-1234-123412341234}" type="slidenum">
              <a:rPr b="0" i="0" lang="en-GB"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16" name="Google Shape;116;p29"/>
          <p:cNvSpPr txBox="1"/>
          <p:nvPr>
            <p:ph idx="1" type="subTitle"/>
          </p:nvPr>
        </p:nvSpPr>
        <p:spPr>
          <a:xfrm>
            <a:off x="503873" y="939925"/>
            <a:ext cx="3765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Grey">
  <p:cSld name="TITLE_ONLY_1_1_1">
    <p:spTree>
      <p:nvGrpSpPr>
        <p:cNvPr id="117"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30"/>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20" name="Google Shape;120;p3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 </a:t>
            </a:r>
            <a:fld id="{00000000-1234-1234-1234-123412341234}" type="slidenum">
              <a:rPr b="0" i="0" lang="en-GB"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23" name="Google Shape;123;p30"/>
          <p:cNvSpPr txBox="1"/>
          <p:nvPr>
            <p:ph idx="1" type="subTitle"/>
          </p:nvPr>
        </p:nvSpPr>
        <p:spPr>
          <a:xfrm>
            <a:off x="503874" y="939925"/>
            <a:ext cx="3482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India Ink">
  <p:cSld name="TITLE_ONLY_1_2">
    <p:spTree>
      <p:nvGrpSpPr>
        <p:cNvPr id="124"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31"/>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pic>
        <p:nvPicPr>
          <p:cNvPr id="127" name="Google Shape;127;p3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 </a:t>
            </a:r>
            <a:fld id="{00000000-1234-1234-1234-123412341234}" type="slidenum">
              <a:rPr b="0" i="0" lang="en-GB"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30" name="Google Shape;130;p31"/>
          <p:cNvSpPr txBox="1"/>
          <p:nvPr>
            <p:ph idx="1" type="subTitle"/>
          </p:nvPr>
        </p:nvSpPr>
        <p:spPr>
          <a:xfrm>
            <a:off x="503873" y="939925"/>
            <a:ext cx="36633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ption 1" type="title">
  <p:cSld name="TITLE">
    <p:bg>
      <p:bgPr>
        <a:blipFill>
          <a:blip r:embed="rId2">
            <a:alphaModFix/>
          </a:blip>
          <a:stretch>
            <a:fillRect/>
          </a:stretch>
        </a:blipFill>
      </p:bgPr>
    </p:bg>
    <p:spTree>
      <p:nvGrpSpPr>
        <p:cNvPr id="13"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b="0" l="0" r="0" t="0"/>
          <a:stretch/>
        </p:blipFill>
        <p:spPr>
          <a:xfrm>
            <a:off x="0" y="4969025"/>
            <a:ext cx="9144000" cy="174475"/>
          </a:xfrm>
          <a:prstGeom prst="rect">
            <a:avLst/>
          </a:prstGeom>
          <a:noFill/>
          <a:ln>
            <a:noFill/>
          </a:ln>
        </p:spPr>
      </p:pic>
      <p:sp>
        <p:nvSpPr>
          <p:cNvPr id="15" name="Google Shape;15;p14"/>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14"/>
          <p:cNvSpPr txBox="1"/>
          <p:nvPr>
            <p:ph idx="1" type="subTitle"/>
          </p:nvPr>
        </p:nvSpPr>
        <p:spPr>
          <a:xfrm>
            <a:off x="339712" y="2750625"/>
            <a:ext cx="4559100" cy="377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7" name="Google Shape;17;p14"/>
          <p:cNvPicPr preferRelativeResize="0"/>
          <p:nvPr/>
        </p:nvPicPr>
        <p:blipFill rotWithShape="1">
          <a:blip r:embed="rId4">
            <a:alphaModFix/>
          </a:blip>
          <a:srcRect b="0" l="0" r="0" t="0"/>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India Ink">
  <p:cSld name="TITLE_ONLY_1_1_2">
    <p:spTree>
      <p:nvGrpSpPr>
        <p:cNvPr id="13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 </a:t>
            </a:r>
            <a:fld id="{00000000-1234-1234-1234-123412341234}" type="slidenum">
              <a:rPr b="0" i="0" lang="en-GB"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2"/>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137" name="Google Shape;137;p32"/>
          <p:cNvSpPr txBox="1"/>
          <p:nvPr>
            <p:ph idx="1" type="subTitle"/>
          </p:nvPr>
        </p:nvSpPr>
        <p:spPr>
          <a:xfrm>
            <a:off x="503874" y="939925"/>
            <a:ext cx="35022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India Ink">
  <p:cSld name="TITLE_ONLY_1_1_1_1">
    <p:spTree>
      <p:nvGrpSpPr>
        <p:cNvPr id="138"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 </a:t>
            </a:r>
            <a:fld id="{00000000-1234-1234-1234-123412341234}" type="slidenum">
              <a:rPr b="0" i="0" lang="en-GB"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33"/>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144" name="Google Shape;144;p33"/>
          <p:cNvSpPr txBox="1"/>
          <p:nvPr>
            <p:ph idx="1" type="subTitle"/>
          </p:nvPr>
        </p:nvSpPr>
        <p:spPr>
          <a:xfrm>
            <a:off x="503874" y="939925"/>
            <a:ext cx="35829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5"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4"/>
          <p:cNvSpPr txBox="1"/>
          <p:nvPr>
            <p:ph type="title"/>
          </p:nvPr>
        </p:nvSpPr>
        <p:spPr>
          <a:xfrm>
            <a:off x="265500" y="11569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8" name="Google Shape;148;p34"/>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1F1F50"/>
              </a:buClr>
              <a:buSzPts val="2000"/>
              <a:buNone/>
              <a:defRPr b="1" sz="2000">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9" name="Google Shape;149;p3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150" name="Google Shape;150;p3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 </a:t>
            </a:r>
            <a:fld id="{00000000-1234-1234-1234-123412341234}" type="slidenum">
              <a:rPr b="0" i="0" lang="en-GB"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2" name="Shape 152"/>
        <p:cNvGrpSpPr/>
        <p:nvPr/>
      </p:nvGrpSpPr>
      <p:grpSpPr>
        <a:xfrm>
          <a:off x="0" y="0"/>
          <a:ext cx="0" cy="0"/>
          <a:chOff x="0" y="0"/>
          <a:chExt cx="0" cy="0"/>
        </a:xfrm>
      </p:grpSpPr>
      <p:sp>
        <p:nvSpPr>
          <p:cNvPr id="153" name="Google Shape;153;p3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1F1F50"/>
              </a:buClr>
              <a:buSzPts val="1800"/>
              <a:buNone/>
              <a:defRPr b="1">
                <a:solidFill>
                  <a:srgbClr val="1F1F50"/>
                </a:solidFill>
              </a:defRPr>
            </a:lvl1pPr>
          </a:lstStyle>
          <a:p/>
        </p:txBody>
      </p:sp>
      <p:pic>
        <p:nvPicPr>
          <p:cNvPr id="154" name="Google Shape;154;p3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 </a:t>
            </a:r>
            <a:fld id="{00000000-1234-1234-1234-123412341234}" type="slidenum">
              <a:rPr b="0" i="0" lang="en-GB"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Jodhpur">
  <p:cSld name="CUSTOM_8">
    <p:bg>
      <p:bgPr>
        <a:solidFill>
          <a:srgbClr val="1B2E85"/>
        </a:solidFill>
      </p:bgPr>
    </p:bg>
    <p:spTree>
      <p:nvGrpSpPr>
        <p:cNvPr id="157"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GB" sz="900" u="none" cap="none" strike="noStrike">
                <a:solidFill>
                  <a:srgbClr val="FFFFFF"/>
                </a:solidFill>
                <a:latin typeface="Lato"/>
                <a:ea typeface="Lato"/>
                <a:cs typeface="Lato"/>
                <a:sym typeface="Lato"/>
              </a:rPr>
              <a:t>// </a:t>
            </a:r>
            <a:fld id="{00000000-1234-1234-1234-123412341234}" type="slidenum">
              <a:rPr b="1" i="0" lang="en-GB"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us">
  <p:cSld name="CUSTOM_10">
    <p:spTree>
      <p:nvGrpSpPr>
        <p:cNvPr id="159"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GB" sz="900" u="none" cap="none" strike="noStrike">
                <a:solidFill>
                  <a:srgbClr val="141414"/>
                </a:solidFill>
                <a:latin typeface="Lato"/>
                <a:ea typeface="Lato"/>
                <a:cs typeface="Lato"/>
                <a:sym typeface="Lato"/>
              </a:rPr>
              <a:t>// </a:t>
            </a:r>
            <a:fld id="{00000000-1234-1234-1234-123412341234}" type="slidenum">
              <a:rPr b="1" i="0" lang="en-GB"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ption 1" type="title">
  <p:cSld name="TITLE">
    <p:bg>
      <p:bgPr>
        <a:blipFill>
          <a:blip r:embed="rId2">
            <a:alphaModFix/>
          </a:blip>
          <a:stretch>
            <a:fillRect/>
          </a:stretch>
        </a:blipFill>
      </p:bgPr>
    </p:bg>
    <p:spTree>
      <p:nvGrpSpPr>
        <p:cNvPr id="164" name="Shape 164"/>
        <p:cNvGrpSpPr/>
        <p:nvPr/>
      </p:nvGrpSpPr>
      <p:grpSpPr>
        <a:xfrm>
          <a:off x="0" y="0"/>
          <a:ext cx="0" cy="0"/>
          <a:chOff x="0" y="0"/>
          <a:chExt cx="0" cy="0"/>
        </a:xfrm>
      </p:grpSpPr>
      <p:sp>
        <p:nvSpPr>
          <p:cNvPr id="165" name="Google Shape;165;p13"/>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6" name="Google Shape;166;p13"/>
          <p:cNvSpPr txBox="1"/>
          <p:nvPr>
            <p:ph idx="1" type="subTitle"/>
          </p:nvPr>
        </p:nvSpPr>
        <p:spPr>
          <a:xfrm>
            <a:off x="339712" y="2750625"/>
            <a:ext cx="4559100" cy="377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67" name="Google Shape;167;p13"/>
          <p:cNvPicPr preferRelativeResize="0"/>
          <p:nvPr/>
        </p:nvPicPr>
        <p:blipFill rotWithShape="1">
          <a:blip r:embed="rId3">
            <a:alphaModFix/>
          </a:blip>
          <a:srcRect b="0" l="0" r="0" t="0"/>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8" name="Shape 168"/>
        <p:cNvGrpSpPr/>
        <p:nvPr/>
      </p:nvGrpSpPr>
      <p:grpSpPr>
        <a:xfrm>
          <a:off x="0" y="0"/>
          <a:ext cx="0" cy="0"/>
          <a:chOff x="0" y="0"/>
          <a:chExt cx="0" cy="0"/>
        </a:xfrm>
      </p:grpSpPr>
      <p:sp>
        <p:nvSpPr>
          <p:cNvPr id="169" name="Google Shape;169;p38"/>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70" name="Google Shape;170;p3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 </a:t>
            </a:r>
            <a:fld id="{00000000-1234-1234-1234-123412341234}" type="slidenum">
              <a:rPr b="0" i="0" lang="en-GB"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p:cSld name="TITLE_1">
    <p:bg>
      <p:bgPr>
        <a:blipFill>
          <a:blip r:embed="rId2">
            <a:alphaModFix/>
          </a:blip>
          <a:stretch>
            <a:fillRect/>
          </a:stretch>
        </a:blipFill>
      </p:bgPr>
    </p:bg>
    <p:spTree>
      <p:nvGrpSpPr>
        <p:cNvPr id="173" name="Shape 173"/>
        <p:cNvGrpSpPr/>
        <p:nvPr/>
      </p:nvGrpSpPr>
      <p:grpSpPr>
        <a:xfrm>
          <a:off x="0" y="0"/>
          <a:ext cx="0" cy="0"/>
          <a:chOff x="0" y="0"/>
          <a:chExt cx="0" cy="0"/>
        </a:xfrm>
      </p:grpSpPr>
      <p:sp>
        <p:nvSpPr>
          <p:cNvPr id="174" name="Google Shape;174;p39"/>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 Signature">
  <p:cSld name="TITLE_1_1">
    <p:bg>
      <p:bgPr>
        <a:blipFill>
          <a:blip r:embed="rId2">
            <a:alphaModFix/>
          </a:blip>
          <a:stretch>
            <a:fillRect/>
          </a:stretch>
        </a:blipFill>
      </p:bgPr>
    </p:bg>
    <p:spTree>
      <p:nvGrpSpPr>
        <p:cNvPr id="175" name="Shape 175"/>
        <p:cNvGrpSpPr/>
        <p:nvPr/>
      </p:nvGrpSpPr>
      <p:grpSpPr>
        <a:xfrm>
          <a:off x="0" y="0"/>
          <a:ext cx="0" cy="0"/>
          <a:chOff x="0" y="0"/>
          <a:chExt cx="0" cy="0"/>
        </a:xfrm>
      </p:grpSpPr>
      <p:sp>
        <p:nvSpPr>
          <p:cNvPr id="176" name="Google Shape;176;p40"/>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7" name="Google Shape;177;p40"/>
          <p:cNvSpPr txBox="1"/>
          <p:nvPr>
            <p:ph idx="1" type="subTitle"/>
          </p:nvPr>
        </p:nvSpPr>
        <p:spPr>
          <a:xfrm>
            <a:off x="349777" y="3284025"/>
            <a:ext cx="4559100" cy="377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p:cSld name="TITLE_1">
    <p:bg>
      <p:bgPr>
        <a:solidFill>
          <a:srgbClr val="1F1F50"/>
        </a:solidFill>
      </p:bgPr>
    </p:bg>
    <p:spTree>
      <p:nvGrpSpPr>
        <p:cNvPr id="18" name="Shape 18"/>
        <p:cNvGrpSpPr/>
        <p:nvPr/>
      </p:nvGrpSpPr>
      <p:grpSpPr>
        <a:xfrm>
          <a:off x="0" y="0"/>
          <a:ext cx="0" cy="0"/>
          <a:chOff x="0" y="0"/>
          <a:chExt cx="0" cy="0"/>
        </a:xfrm>
      </p:grpSpPr>
      <p:sp>
        <p:nvSpPr>
          <p:cNvPr id="19" name="Google Shape;19;p15"/>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tatic Logo">
  <p:cSld name="TITLE_1_1_1">
    <p:bg>
      <p:bgPr>
        <a:blipFill>
          <a:blip r:embed="rId2">
            <a:alphaModFix/>
          </a:blip>
          <a:stretch>
            <a:fillRect/>
          </a:stretch>
        </a:blipFill>
      </p:bgPr>
    </p:bg>
    <p:spTree>
      <p:nvGrpSpPr>
        <p:cNvPr id="178"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b="0" l="0" r="0" t="0"/>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eft - Text Right">
  <p:cSld name="CUSTOM">
    <p:spTree>
      <p:nvGrpSpPr>
        <p:cNvPr id="180"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 </a:t>
            </a:r>
            <a:fld id="{00000000-1234-1234-1234-123412341234}" type="slidenum">
              <a:rPr b="0" i="0" lang="en-GB"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83" name="Google Shape;183;p42"/>
          <p:cNvSpPr txBox="1"/>
          <p:nvPr>
            <p:ph type="title"/>
          </p:nvPr>
        </p:nvSpPr>
        <p:spPr>
          <a:xfrm>
            <a:off x="3720884" y="229550"/>
            <a:ext cx="52836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84" name="Google Shape;184;p42"/>
          <p:cNvSpPr txBox="1"/>
          <p:nvPr>
            <p:ph idx="1" type="subTitle"/>
          </p:nvPr>
        </p:nvSpPr>
        <p:spPr>
          <a:xfrm>
            <a:off x="3730147" y="787525"/>
            <a:ext cx="4151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85" name="Google Shape;185;p42"/>
          <p:cNvSpPr txBox="1"/>
          <p:nvPr>
            <p:ph idx="2" type="body"/>
          </p:nvPr>
        </p:nvSpPr>
        <p:spPr>
          <a:xfrm>
            <a:off x="3739151" y="1303850"/>
            <a:ext cx="51615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186" name="Google Shape;186;p42"/>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Right - Text Left">
  <p:cSld name="CUSTOM_11">
    <p:spTree>
      <p:nvGrpSpPr>
        <p:cNvPr id="187"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 </a:t>
            </a:r>
            <a:fld id="{00000000-1234-1234-1234-123412341234}" type="slidenum">
              <a:rPr b="0" i="0" lang="en-GB"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90" name="Google Shape;190;p43"/>
          <p:cNvSpPr txBox="1"/>
          <p:nvPr>
            <p:ph type="title"/>
          </p:nvPr>
        </p:nvSpPr>
        <p:spPr>
          <a:xfrm>
            <a:off x="494625" y="229550"/>
            <a:ext cx="4900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91" name="Google Shape;191;p43"/>
          <p:cNvSpPr txBox="1"/>
          <p:nvPr>
            <p:ph idx="1" type="subTitle"/>
          </p:nvPr>
        </p:nvSpPr>
        <p:spPr>
          <a:xfrm>
            <a:off x="503875" y="787525"/>
            <a:ext cx="48912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92" name="Google Shape;192;p43"/>
          <p:cNvSpPr txBox="1"/>
          <p:nvPr>
            <p:ph idx="2" type="body"/>
          </p:nvPr>
        </p:nvSpPr>
        <p:spPr>
          <a:xfrm>
            <a:off x="512875" y="1456250"/>
            <a:ext cx="48318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193" name="Google Shape;193;p43"/>
          <p:cNvPicPr preferRelativeResize="0"/>
          <p:nvPr/>
        </p:nvPicPr>
        <p:blipFill rotWithShape="1">
          <a:blip r:embed="rId2">
            <a:alphaModFix/>
          </a:blip>
          <a:srcRect b="0" l="0" r="0" t="0"/>
          <a:stretch/>
        </p:blipFill>
        <p:spPr>
          <a:xfrm>
            <a:off x="756" y="4949090"/>
            <a:ext cx="9143242" cy="20115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
  <p:cSld name="CUSTOM_1">
    <p:spTree>
      <p:nvGrpSpPr>
        <p:cNvPr id="194" name="Shape 194"/>
        <p:cNvGrpSpPr/>
        <p:nvPr/>
      </p:nvGrpSpPr>
      <p:grpSpPr>
        <a:xfrm>
          <a:off x="0" y="0"/>
          <a:ext cx="0" cy="0"/>
          <a:chOff x="0" y="0"/>
          <a:chExt cx="0" cy="0"/>
        </a:xfrm>
      </p:grpSpPr>
      <p:sp>
        <p:nvSpPr>
          <p:cNvPr id="195" name="Google Shape;195;p44"/>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96" name="Google Shape;196;p44"/>
          <p:cNvSpPr txBox="1"/>
          <p:nvPr>
            <p:ph idx="1" type="subTitle"/>
          </p:nvPr>
        </p:nvSpPr>
        <p:spPr>
          <a:xfrm>
            <a:off x="49180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197" name="Google Shape;197;p44"/>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98" name="Google Shape;198;p44"/>
          <p:cNvSpPr txBox="1"/>
          <p:nvPr>
            <p:ph idx="2" type="body"/>
          </p:nvPr>
        </p:nvSpPr>
        <p:spPr>
          <a:xfrm>
            <a:off x="49752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199" name="Google Shape;199;p4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 </a:t>
            </a:r>
            <a:fld id="{00000000-1234-1234-1234-123412341234}" type="slidenum">
              <a:rPr b="0" i="0" lang="en-GB"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01" name="Google Shape;201;p44"/>
          <p:cNvSpPr txBox="1"/>
          <p:nvPr>
            <p:ph idx="3" type="subTitle"/>
          </p:nvPr>
        </p:nvSpPr>
        <p:spPr>
          <a:xfrm>
            <a:off x="486165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02" name="Google Shape;202;p44"/>
          <p:cNvSpPr txBox="1"/>
          <p:nvPr>
            <p:ph idx="4" type="body"/>
          </p:nvPr>
        </p:nvSpPr>
        <p:spPr>
          <a:xfrm>
            <a:off x="486737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03" name="Google Shape;203;p44"/>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p:cSld name="CUSTOM_1_1">
    <p:spTree>
      <p:nvGrpSpPr>
        <p:cNvPr id="204" name="Shape 204"/>
        <p:cNvGrpSpPr/>
        <p:nvPr/>
      </p:nvGrpSpPr>
      <p:grpSpPr>
        <a:xfrm>
          <a:off x="0" y="0"/>
          <a:ext cx="0" cy="0"/>
          <a:chOff x="0" y="0"/>
          <a:chExt cx="0" cy="0"/>
        </a:xfrm>
      </p:grpSpPr>
      <p:sp>
        <p:nvSpPr>
          <p:cNvPr id="205" name="Google Shape;205;p45"/>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06" name="Google Shape;206;p45"/>
          <p:cNvSpPr txBox="1"/>
          <p:nvPr>
            <p:ph idx="1" type="subTitle"/>
          </p:nvPr>
        </p:nvSpPr>
        <p:spPr>
          <a:xfrm>
            <a:off x="4918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07" name="Google Shape;207;p4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08" name="Google Shape;208;p45"/>
          <p:cNvSpPr txBox="1"/>
          <p:nvPr>
            <p:ph idx="2" type="body"/>
          </p:nvPr>
        </p:nvSpPr>
        <p:spPr>
          <a:xfrm>
            <a:off x="4952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09" name="Google Shape;209;p4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 </a:t>
            </a:r>
            <a:fld id="{00000000-1234-1234-1234-123412341234}" type="slidenum">
              <a:rPr b="0" i="0" lang="en-GB"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11" name="Google Shape;211;p45"/>
          <p:cNvSpPr txBox="1"/>
          <p:nvPr>
            <p:ph idx="3" type="subTitle"/>
          </p:nvPr>
        </p:nvSpPr>
        <p:spPr>
          <a:xfrm>
            <a:off x="6339775"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2" name="Google Shape;212;p45"/>
          <p:cNvSpPr txBox="1"/>
          <p:nvPr>
            <p:ph idx="4" type="body"/>
          </p:nvPr>
        </p:nvSpPr>
        <p:spPr>
          <a:xfrm>
            <a:off x="6343200"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13" name="Google Shape;213;p45"/>
          <p:cNvSpPr txBox="1"/>
          <p:nvPr>
            <p:ph idx="5" type="subTitle"/>
          </p:nvPr>
        </p:nvSpPr>
        <p:spPr>
          <a:xfrm>
            <a:off x="34175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4" name="Google Shape;214;p45"/>
          <p:cNvSpPr txBox="1"/>
          <p:nvPr>
            <p:ph idx="6" type="body"/>
          </p:nvPr>
        </p:nvSpPr>
        <p:spPr>
          <a:xfrm>
            <a:off x="34209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15" name="Google Shape;215;p45"/>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with Images">
  <p:cSld name="CUSTOM_1_1_1">
    <p:spTree>
      <p:nvGrpSpPr>
        <p:cNvPr id="216" name="Shape 216"/>
        <p:cNvGrpSpPr/>
        <p:nvPr/>
      </p:nvGrpSpPr>
      <p:grpSpPr>
        <a:xfrm>
          <a:off x="0" y="0"/>
          <a:ext cx="0" cy="0"/>
          <a:chOff x="0" y="0"/>
          <a:chExt cx="0" cy="0"/>
        </a:xfrm>
      </p:grpSpPr>
      <p:sp>
        <p:nvSpPr>
          <p:cNvPr id="217" name="Google Shape;217;p46"/>
          <p:cNvSpPr txBox="1"/>
          <p:nvPr>
            <p:ph idx="1" type="subTitle"/>
          </p:nvPr>
        </p:nvSpPr>
        <p:spPr>
          <a:xfrm>
            <a:off x="122175" y="2491891"/>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218" name="Google Shape;218;p4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19" name="Google Shape;219;p46"/>
          <p:cNvSpPr txBox="1"/>
          <p:nvPr>
            <p:ph idx="2" type="body"/>
          </p:nvPr>
        </p:nvSpPr>
        <p:spPr>
          <a:xfrm>
            <a:off x="124300" y="2834552"/>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20" name="Google Shape;220;p4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 </a:t>
            </a:r>
            <a:fld id="{00000000-1234-1234-1234-123412341234}" type="slidenum">
              <a:rPr b="0" i="0" lang="en-GB"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22" name="Google Shape;222;p46"/>
          <p:cNvSpPr txBox="1"/>
          <p:nvPr>
            <p:ph idx="3" type="subTitle"/>
          </p:nvPr>
        </p:nvSpPr>
        <p:spPr>
          <a:xfrm>
            <a:off x="92100" y="2112316"/>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3" name="Google Shape;223;p46"/>
          <p:cNvSpPr txBox="1"/>
          <p:nvPr>
            <p:ph idx="4" type="subTitle"/>
          </p:nvPr>
        </p:nvSpPr>
        <p:spPr>
          <a:xfrm>
            <a:off x="3169538" y="2491928"/>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4" name="Google Shape;224;p46"/>
          <p:cNvSpPr txBox="1"/>
          <p:nvPr>
            <p:ph idx="5" type="body"/>
          </p:nvPr>
        </p:nvSpPr>
        <p:spPr>
          <a:xfrm>
            <a:off x="3171667" y="2834578"/>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25" name="Google Shape;225;p46"/>
          <p:cNvSpPr txBox="1"/>
          <p:nvPr>
            <p:ph idx="6" type="subTitle"/>
          </p:nvPr>
        </p:nvSpPr>
        <p:spPr>
          <a:xfrm>
            <a:off x="3139463" y="2112353"/>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6" name="Google Shape;226;p46"/>
          <p:cNvSpPr txBox="1"/>
          <p:nvPr>
            <p:ph idx="7" type="subTitle"/>
          </p:nvPr>
        </p:nvSpPr>
        <p:spPr>
          <a:xfrm>
            <a:off x="6246988" y="2471797"/>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7" name="Google Shape;227;p46"/>
          <p:cNvSpPr txBox="1"/>
          <p:nvPr>
            <p:ph idx="8" type="body"/>
          </p:nvPr>
        </p:nvSpPr>
        <p:spPr>
          <a:xfrm>
            <a:off x="6249121" y="2820575"/>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28" name="Google Shape;228;p46"/>
          <p:cNvSpPr txBox="1"/>
          <p:nvPr>
            <p:ph idx="9" type="subTitle"/>
          </p:nvPr>
        </p:nvSpPr>
        <p:spPr>
          <a:xfrm>
            <a:off x="6216913" y="2092222"/>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29" name="Google Shape;229;p46"/>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Body">
  <p:cSld name="CUSTOM_2">
    <p:spTree>
      <p:nvGrpSpPr>
        <p:cNvPr id="230" name="Shape 230"/>
        <p:cNvGrpSpPr/>
        <p:nvPr/>
      </p:nvGrpSpPr>
      <p:grpSpPr>
        <a:xfrm>
          <a:off x="0" y="0"/>
          <a:ext cx="0" cy="0"/>
          <a:chOff x="0" y="0"/>
          <a:chExt cx="0" cy="0"/>
        </a:xfrm>
      </p:grpSpPr>
      <p:sp>
        <p:nvSpPr>
          <p:cNvPr id="231" name="Google Shape;231;p47"/>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32" name="Google Shape;232;p47"/>
          <p:cNvSpPr txBox="1"/>
          <p:nvPr>
            <p:ph idx="1" type="subTitle"/>
          </p:nvPr>
        </p:nvSpPr>
        <p:spPr>
          <a:xfrm>
            <a:off x="503872" y="787525"/>
            <a:ext cx="38847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33" name="Google Shape;233;p47"/>
          <p:cNvSpPr txBox="1"/>
          <p:nvPr>
            <p:ph idx="2" type="body"/>
          </p:nvPr>
        </p:nvSpPr>
        <p:spPr>
          <a:xfrm>
            <a:off x="512875" y="1380050"/>
            <a:ext cx="8093100" cy="3294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34" name="Google Shape;234;p4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 </a:t>
            </a:r>
            <a:fld id="{00000000-1234-1234-1234-123412341234}" type="slidenum">
              <a:rPr b="0" i="0" lang="en-GB"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 Caption">
  <p:cSld name="CUSTOM_2_1">
    <p:spTree>
      <p:nvGrpSpPr>
        <p:cNvPr id="238" name="Shape 238"/>
        <p:cNvGrpSpPr/>
        <p:nvPr/>
      </p:nvGrpSpPr>
      <p:grpSpPr>
        <a:xfrm>
          <a:off x="0" y="0"/>
          <a:ext cx="0" cy="0"/>
          <a:chOff x="0" y="0"/>
          <a:chExt cx="0" cy="0"/>
        </a:xfrm>
      </p:grpSpPr>
      <p:sp>
        <p:nvSpPr>
          <p:cNvPr id="239" name="Google Shape;239;p48"/>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40" name="Google Shape;240;p48"/>
          <p:cNvSpPr txBox="1"/>
          <p:nvPr>
            <p:ph idx="1" type="subTitle"/>
          </p:nvPr>
        </p:nvSpPr>
        <p:spPr>
          <a:xfrm>
            <a:off x="503876" y="4245750"/>
            <a:ext cx="53844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000">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241" name="Google Shape;241;p48"/>
          <p:cNvSpPr txBox="1"/>
          <p:nvPr>
            <p:ph idx="2" type="body"/>
          </p:nvPr>
        </p:nvSpPr>
        <p:spPr>
          <a:xfrm>
            <a:off x="512875" y="902725"/>
            <a:ext cx="8002500" cy="29928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42" name="Google Shape;242;p4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 </a:t>
            </a:r>
            <a:fld id="{00000000-1234-1234-1234-123412341234}" type="slidenum">
              <a:rPr b="0" i="0" lang="en-GB"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
  <p:cSld name="CUSTOM_2_1_2">
    <p:spTree>
      <p:nvGrpSpPr>
        <p:cNvPr id="246" name="Shape 246"/>
        <p:cNvGrpSpPr/>
        <p:nvPr/>
      </p:nvGrpSpPr>
      <p:grpSpPr>
        <a:xfrm>
          <a:off x="0" y="0"/>
          <a:ext cx="0" cy="0"/>
          <a:chOff x="0" y="0"/>
          <a:chExt cx="0" cy="0"/>
        </a:xfrm>
      </p:grpSpPr>
      <p:sp>
        <p:nvSpPr>
          <p:cNvPr id="247" name="Google Shape;247;p49"/>
          <p:cNvSpPr txBox="1"/>
          <p:nvPr>
            <p:ph idx="1" type="body"/>
          </p:nvPr>
        </p:nvSpPr>
        <p:spPr>
          <a:xfrm>
            <a:off x="512875" y="293121"/>
            <a:ext cx="8002500" cy="4417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48" name="Google Shape;248;p4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 </a:t>
            </a:r>
            <a:fld id="{00000000-1234-1234-1234-123412341234}" type="slidenum">
              <a:rPr b="0" i="0" lang="en-GB"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p:cSld name="CUSTOM_2_1_1">
    <p:spTree>
      <p:nvGrpSpPr>
        <p:cNvPr id="252" name="Shape 252"/>
        <p:cNvGrpSpPr/>
        <p:nvPr/>
      </p:nvGrpSpPr>
      <p:grpSpPr>
        <a:xfrm>
          <a:off x="0" y="0"/>
          <a:ext cx="0" cy="0"/>
          <a:chOff x="0" y="0"/>
          <a:chExt cx="0" cy="0"/>
        </a:xfrm>
      </p:grpSpPr>
      <p:sp>
        <p:nvSpPr>
          <p:cNvPr id="253" name="Google Shape;253;p50"/>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54" name="Google Shape;254;p50"/>
          <p:cNvSpPr txBox="1"/>
          <p:nvPr>
            <p:ph idx="1" type="body"/>
          </p:nvPr>
        </p:nvSpPr>
        <p:spPr>
          <a:xfrm>
            <a:off x="512875" y="1055125"/>
            <a:ext cx="8002500" cy="3603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55" name="Google Shape;255;p5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 </a:t>
            </a:r>
            <a:fld id="{00000000-1234-1234-1234-123412341234}" type="slidenum">
              <a:rPr b="0" i="0" lang="en-GB"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tatic Logo">
  <p:cSld name="TITLE_1_1_1">
    <p:bg>
      <p:bgPr>
        <a:solidFill>
          <a:srgbClr val="1F1F50"/>
        </a:solidFill>
      </p:bgPr>
    </p:bg>
    <p:spTree>
      <p:nvGrpSpPr>
        <p:cNvPr id="20"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b="0" l="0" r="0" t="0"/>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Top - Text Bottom">
  <p:cSld name="CUSTOM_2_1_1_1">
    <p:spTree>
      <p:nvGrpSpPr>
        <p:cNvPr id="259" name="Shape 259"/>
        <p:cNvGrpSpPr/>
        <p:nvPr/>
      </p:nvGrpSpPr>
      <p:grpSpPr>
        <a:xfrm>
          <a:off x="0" y="0"/>
          <a:ext cx="0" cy="0"/>
          <a:chOff x="0" y="0"/>
          <a:chExt cx="0" cy="0"/>
        </a:xfrm>
      </p:grpSpPr>
      <p:sp>
        <p:nvSpPr>
          <p:cNvPr id="260" name="Google Shape;260;p51"/>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61" name="Google Shape;261;p51"/>
          <p:cNvSpPr txBox="1"/>
          <p:nvPr>
            <p:ph idx="1" type="body"/>
          </p:nvPr>
        </p:nvSpPr>
        <p:spPr>
          <a:xfrm>
            <a:off x="512875" y="2890075"/>
            <a:ext cx="8002500" cy="18366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62" name="Google Shape;262;p5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 </a:t>
            </a:r>
            <a:fld id="{00000000-1234-1234-1234-123412341234}" type="slidenum">
              <a:rPr b="0" i="0" lang="en-GB"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1" type="secHead">
  <p:cSld name="SECTION_HEADER">
    <p:spTree>
      <p:nvGrpSpPr>
        <p:cNvPr id="266" name="Shape 266"/>
        <p:cNvGrpSpPr/>
        <p:nvPr/>
      </p:nvGrpSpPr>
      <p:grpSpPr>
        <a:xfrm>
          <a:off x="0" y="0"/>
          <a:ext cx="0" cy="0"/>
          <a:chOff x="0" y="0"/>
          <a:chExt cx="0" cy="0"/>
        </a:xfrm>
      </p:grpSpPr>
      <p:sp>
        <p:nvSpPr>
          <p:cNvPr id="267" name="Google Shape;267;p5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68" name="Google Shape;268;p5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GB" sz="900" u="none" cap="none" strike="noStrike">
                <a:solidFill>
                  <a:srgbClr val="0A1852"/>
                </a:solidFill>
                <a:latin typeface="Lato"/>
                <a:ea typeface="Lato"/>
                <a:cs typeface="Lato"/>
                <a:sym typeface="Lato"/>
              </a:rPr>
              <a:t>// </a:t>
            </a:r>
            <a:fld id="{00000000-1234-1234-1234-123412341234}" type="slidenum">
              <a:rPr b="1" i="0" lang="en-GB" sz="900" u="none" cap="none" strike="noStrike">
                <a:solidFill>
                  <a:srgbClr val="0A1852"/>
                </a:solidFill>
                <a:latin typeface="Lato"/>
                <a:ea typeface="Lato"/>
                <a:cs typeface="Lato"/>
                <a:sym typeface="Lato"/>
              </a:rPr>
              <a:t>‹#›</a:t>
            </a:fld>
            <a:endParaRPr b="1" i="0" sz="900" u="none" cap="none" strike="noStrik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2">
  <p:cSld name="SECTION_HEADER_1">
    <p:spTree>
      <p:nvGrpSpPr>
        <p:cNvPr id="270" name="Shape 270"/>
        <p:cNvGrpSpPr/>
        <p:nvPr/>
      </p:nvGrpSpPr>
      <p:grpSpPr>
        <a:xfrm>
          <a:off x="0" y="0"/>
          <a:ext cx="0" cy="0"/>
          <a:chOff x="0" y="0"/>
          <a:chExt cx="0" cy="0"/>
        </a:xfrm>
      </p:grpSpPr>
      <p:sp>
        <p:nvSpPr>
          <p:cNvPr id="271" name="Google Shape;271;p5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2" name="Google Shape;272;p5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GB" sz="900" u="none" cap="none" strike="noStrike">
                <a:solidFill>
                  <a:srgbClr val="FFFFFF"/>
                </a:solidFill>
                <a:latin typeface="Lato"/>
                <a:ea typeface="Lato"/>
                <a:cs typeface="Lato"/>
                <a:sym typeface="Lato"/>
              </a:rPr>
              <a:t>// </a:t>
            </a:r>
            <a:fld id="{00000000-1234-1234-1234-123412341234}" type="slidenum">
              <a:rPr b="1" i="0" lang="en-GB"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 Frames 4">
  <p:cSld name="CUSTOM_12">
    <p:spTree>
      <p:nvGrpSpPr>
        <p:cNvPr id="274"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Grey">
  <p:cSld name="TITLE_ONLY_1">
    <p:spTree>
      <p:nvGrpSpPr>
        <p:cNvPr id="276"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55"/>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279" name="Google Shape;279;p5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 </a:t>
            </a:r>
            <a:fld id="{00000000-1234-1234-1234-123412341234}" type="slidenum">
              <a:rPr b="0" i="0" lang="en-GB"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82" name="Google Shape;282;p55"/>
          <p:cNvSpPr txBox="1"/>
          <p:nvPr>
            <p:ph idx="1" type="subTitle"/>
          </p:nvPr>
        </p:nvSpPr>
        <p:spPr>
          <a:xfrm>
            <a:off x="503874" y="939925"/>
            <a:ext cx="3603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283" name="Google Shape;283;p55"/>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Grey">
  <p:cSld name="TITLE_ONLY_1_1">
    <p:spTree>
      <p:nvGrpSpPr>
        <p:cNvPr id="284"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56"/>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287" name="Google Shape;287;p5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 </a:t>
            </a:r>
            <a:fld id="{00000000-1234-1234-1234-123412341234}" type="slidenum">
              <a:rPr b="0" i="0" lang="en-GB"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90" name="Google Shape;290;p56"/>
          <p:cNvSpPr txBox="1"/>
          <p:nvPr>
            <p:ph idx="1" type="subTitle"/>
          </p:nvPr>
        </p:nvSpPr>
        <p:spPr>
          <a:xfrm>
            <a:off x="503873" y="939925"/>
            <a:ext cx="3765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1" name="Google Shape;291;p56"/>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Grey">
  <p:cSld name="TITLE_ONLY_1_1_1">
    <p:spTree>
      <p:nvGrpSpPr>
        <p:cNvPr id="292"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57"/>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295" name="Google Shape;295;p5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 </a:t>
            </a:r>
            <a:fld id="{00000000-1234-1234-1234-123412341234}" type="slidenum">
              <a:rPr b="0" i="0" lang="en-GB"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98" name="Google Shape;298;p57"/>
          <p:cNvSpPr txBox="1"/>
          <p:nvPr>
            <p:ph idx="1" type="subTitle"/>
          </p:nvPr>
        </p:nvSpPr>
        <p:spPr>
          <a:xfrm>
            <a:off x="503874" y="939925"/>
            <a:ext cx="3482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9" name="Google Shape;299;p57"/>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India Ink">
  <p:cSld name="TITLE_ONLY_1_1_1_1">
    <p:spTree>
      <p:nvGrpSpPr>
        <p:cNvPr id="300"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 </a:t>
            </a:r>
            <a:fld id="{00000000-1234-1234-1234-123412341234}" type="slidenum">
              <a:rPr b="0" i="0" lang="en-GB"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58"/>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306" name="Google Shape;306;p58"/>
          <p:cNvSpPr txBox="1"/>
          <p:nvPr>
            <p:ph idx="1" type="subTitle"/>
          </p:nvPr>
        </p:nvSpPr>
        <p:spPr>
          <a:xfrm>
            <a:off x="503874" y="939925"/>
            <a:ext cx="35829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pic>
        <p:nvPicPr>
          <p:cNvPr id="307" name="Google Shape;307;p58"/>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08" name="Shape 308"/>
        <p:cNvGrpSpPr/>
        <p:nvPr/>
      </p:nvGrpSpPr>
      <p:grpSpPr>
        <a:xfrm>
          <a:off x="0" y="0"/>
          <a:ext cx="0" cy="0"/>
          <a:chOff x="0" y="0"/>
          <a:chExt cx="0" cy="0"/>
        </a:xfrm>
      </p:grpSpPr>
      <p:sp>
        <p:nvSpPr>
          <p:cNvPr id="309" name="Google Shape;309;p5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1F1F50"/>
              </a:buClr>
              <a:buSzPts val="1800"/>
              <a:buNone/>
              <a:defRPr b="1">
                <a:solidFill>
                  <a:srgbClr val="1F1F50"/>
                </a:solidFill>
              </a:defRPr>
            </a:lvl1pPr>
          </a:lstStyle>
          <a:p/>
        </p:txBody>
      </p:sp>
      <p:pic>
        <p:nvPicPr>
          <p:cNvPr id="310" name="Google Shape;310;p5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 </a:t>
            </a:r>
            <a:fld id="{00000000-1234-1234-1234-123412341234}" type="slidenum">
              <a:rPr b="0" i="0" lang="en-GB"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Footer">
  <p:cSld name="CAPTION_ONLY_1">
    <p:spTree>
      <p:nvGrpSpPr>
        <p:cNvPr id="314"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 </a:t>
            </a:r>
            <a:fld id="{00000000-1234-1234-1234-123412341234}" type="slidenum">
              <a:rPr b="0" i="0" lang="en-GB"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eft - Text Right">
  <p:cSld name="CUSTOM">
    <p:spTree>
      <p:nvGrpSpPr>
        <p:cNvPr id="22"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 </a:t>
            </a:r>
            <a:fld id="{00000000-1234-1234-1234-123412341234}" type="slidenum">
              <a:rPr b="0" i="0" lang="en-GB"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6" name="Google Shape;26;p17"/>
          <p:cNvSpPr txBox="1"/>
          <p:nvPr>
            <p:ph type="title"/>
          </p:nvPr>
        </p:nvSpPr>
        <p:spPr>
          <a:xfrm>
            <a:off x="3720884" y="229550"/>
            <a:ext cx="52836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7" name="Google Shape;27;p17"/>
          <p:cNvSpPr txBox="1"/>
          <p:nvPr>
            <p:ph idx="1" type="subTitle"/>
          </p:nvPr>
        </p:nvSpPr>
        <p:spPr>
          <a:xfrm>
            <a:off x="3730147" y="787525"/>
            <a:ext cx="4151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8" name="Google Shape;28;p17"/>
          <p:cNvSpPr txBox="1"/>
          <p:nvPr>
            <p:ph idx="2" type="body"/>
          </p:nvPr>
        </p:nvSpPr>
        <p:spPr>
          <a:xfrm>
            <a:off x="3739151" y="1303850"/>
            <a:ext cx="51615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ia Ink" type="blank">
  <p:cSld name="BLANK">
    <p:spTree>
      <p:nvGrpSpPr>
        <p:cNvPr id="319"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GB" sz="900" u="none" cap="none" strike="noStrike">
                <a:solidFill>
                  <a:srgbClr val="FFFFFF"/>
                </a:solidFill>
                <a:latin typeface="Lato"/>
                <a:ea typeface="Lato"/>
                <a:cs typeface="Lato"/>
                <a:sym typeface="Lato"/>
              </a:rPr>
              <a:t>// </a:t>
            </a:r>
            <a:fld id="{00000000-1234-1234-1234-123412341234}" type="slidenum">
              <a:rPr b="1" i="0" lang="en-GB"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Jodhpur">
  <p:cSld name="CUSTOM_8">
    <p:spTree>
      <p:nvGrpSpPr>
        <p:cNvPr id="322"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GB" sz="900" u="none" cap="none" strike="noStrike">
                <a:solidFill>
                  <a:srgbClr val="FFFFFF"/>
                </a:solidFill>
                <a:latin typeface="Lato"/>
                <a:ea typeface="Lato"/>
                <a:cs typeface="Lato"/>
                <a:sym typeface="Lato"/>
              </a:rPr>
              <a:t>// </a:t>
            </a:r>
            <a:fld id="{00000000-1234-1234-1234-123412341234}" type="slidenum">
              <a:rPr b="1" i="0" lang="en-GB"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Basant">
  <p:cSld name="CUSTOM_9">
    <p:spTree>
      <p:nvGrpSpPr>
        <p:cNvPr id="325"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GB" sz="900" u="none" cap="none" strike="noStrike">
                <a:solidFill>
                  <a:srgbClr val="141414"/>
                </a:solidFill>
                <a:latin typeface="Lato"/>
                <a:ea typeface="Lato"/>
                <a:cs typeface="Lato"/>
                <a:sym typeface="Lato"/>
              </a:rPr>
              <a:t>// </a:t>
            </a:r>
            <a:fld id="{00000000-1234-1234-1234-123412341234}" type="slidenum">
              <a:rPr b="1" i="0" lang="en-GB"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Kohl">
  <p:cSld name="CUSTOM_9_1">
    <p:spTree>
      <p:nvGrpSpPr>
        <p:cNvPr id="328"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GB" sz="900" u="none" cap="none" strike="noStrike">
                <a:solidFill>
                  <a:srgbClr val="FFFFFF"/>
                </a:solidFill>
                <a:latin typeface="Lato"/>
                <a:ea typeface="Lato"/>
                <a:cs typeface="Lato"/>
                <a:sym typeface="Lato"/>
              </a:rPr>
              <a:t>// </a:t>
            </a:r>
            <a:fld id="{00000000-1234-1234-1234-123412341234}" type="slidenum">
              <a:rPr b="1" i="0" lang="en-GB"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us">
  <p:cSld name="CUSTOM_10">
    <p:spTree>
      <p:nvGrpSpPr>
        <p:cNvPr id="33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GB" sz="900" u="none" cap="none" strike="noStrike">
                <a:solidFill>
                  <a:srgbClr val="141414"/>
                </a:solidFill>
                <a:latin typeface="Lato"/>
                <a:ea typeface="Lato"/>
                <a:cs typeface="Lato"/>
                <a:sym typeface="Lato"/>
              </a:rPr>
              <a:t>// </a:t>
            </a:r>
            <a:fld id="{00000000-1234-1234-1234-123412341234}" type="slidenum">
              <a:rPr b="1" i="0" lang="en-GB"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Right - Text Left">
  <p:cSld name="CUSTOM_11">
    <p:spTree>
      <p:nvGrpSpPr>
        <p:cNvPr id="29"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 </a:t>
            </a:r>
            <a:fld id="{00000000-1234-1234-1234-123412341234}" type="slidenum">
              <a:rPr b="0" i="0" lang="en-GB"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33" name="Google Shape;33;p18"/>
          <p:cNvSpPr txBox="1"/>
          <p:nvPr>
            <p:ph type="title"/>
          </p:nvPr>
        </p:nvSpPr>
        <p:spPr>
          <a:xfrm>
            <a:off x="494625" y="229550"/>
            <a:ext cx="4900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34" name="Google Shape;34;p18"/>
          <p:cNvSpPr txBox="1"/>
          <p:nvPr>
            <p:ph idx="1" type="subTitle"/>
          </p:nvPr>
        </p:nvSpPr>
        <p:spPr>
          <a:xfrm>
            <a:off x="503875" y="787525"/>
            <a:ext cx="48912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35" name="Google Shape;35;p18"/>
          <p:cNvSpPr txBox="1"/>
          <p:nvPr>
            <p:ph idx="2" type="body"/>
          </p:nvPr>
        </p:nvSpPr>
        <p:spPr>
          <a:xfrm>
            <a:off x="512875" y="1456250"/>
            <a:ext cx="48318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
  <p:cSld name="CUSTOM_1">
    <p:spTree>
      <p:nvGrpSpPr>
        <p:cNvPr id="36" name="Shape 36"/>
        <p:cNvGrpSpPr/>
        <p:nvPr/>
      </p:nvGrpSpPr>
      <p:grpSpPr>
        <a:xfrm>
          <a:off x="0" y="0"/>
          <a:ext cx="0" cy="0"/>
          <a:chOff x="0" y="0"/>
          <a:chExt cx="0" cy="0"/>
        </a:xfrm>
      </p:grpSpPr>
      <p:sp>
        <p:nvSpPr>
          <p:cNvPr id="37" name="Google Shape;37;p19"/>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38" name="Google Shape;38;p19"/>
          <p:cNvSpPr txBox="1"/>
          <p:nvPr>
            <p:ph idx="1" type="subTitle"/>
          </p:nvPr>
        </p:nvSpPr>
        <p:spPr>
          <a:xfrm>
            <a:off x="49180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39" name="Google Shape;39;p1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40" name="Google Shape;40;p19"/>
          <p:cNvSpPr txBox="1"/>
          <p:nvPr>
            <p:ph idx="2" type="body"/>
          </p:nvPr>
        </p:nvSpPr>
        <p:spPr>
          <a:xfrm>
            <a:off x="49752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41" name="Google Shape;41;p1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 </a:t>
            </a:r>
            <a:fld id="{00000000-1234-1234-1234-123412341234}" type="slidenum">
              <a:rPr b="0" i="0" lang="en-GB"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43" name="Google Shape;43;p19"/>
          <p:cNvSpPr txBox="1"/>
          <p:nvPr>
            <p:ph idx="3" type="subTitle"/>
          </p:nvPr>
        </p:nvSpPr>
        <p:spPr>
          <a:xfrm>
            <a:off x="486165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44" name="Google Shape;44;p19"/>
          <p:cNvSpPr txBox="1"/>
          <p:nvPr>
            <p:ph idx="4" type="body"/>
          </p:nvPr>
        </p:nvSpPr>
        <p:spPr>
          <a:xfrm>
            <a:off x="486737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p:cSld name="CUSTOM_1_1">
    <p:spTree>
      <p:nvGrpSpPr>
        <p:cNvPr id="45" name="Shape 45"/>
        <p:cNvGrpSpPr/>
        <p:nvPr/>
      </p:nvGrpSpPr>
      <p:grpSpPr>
        <a:xfrm>
          <a:off x="0" y="0"/>
          <a:ext cx="0" cy="0"/>
          <a:chOff x="0" y="0"/>
          <a:chExt cx="0" cy="0"/>
        </a:xfrm>
      </p:grpSpPr>
      <p:sp>
        <p:nvSpPr>
          <p:cNvPr id="46" name="Google Shape;46;p20"/>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47" name="Google Shape;47;p20"/>
          <p:cNvSpPr txBox="1"/>
          <p:nvPr>
            <p:ph idx="1" type="subTitle"/>
          </p:nvPr>
        </p:nvSpPr>
        <p:spPr>
          <a:xfrm>
            <a:off x="4918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48" name="Google Shape;48;p2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49" name="Google Shape;49;p20"/>
          <p:cNvSpPr txBox="1"/>
          <p:nvPr>
            <p:ph idx="2" type="body"/>
          </p:nvPr>
        </p:nvSpPr>
        <p:spPr>
          <a:xfrm>
            <a:off x="4952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50" name="Google Shape;50;p2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 </a:t>
            </a:r>
            <a:fld id="{00000000-1234-1234-1234-123412341234}" type="slidenum">
              <a:rPr b="0" i="0" lang="en-GB"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52" name="Google Shape;52;p20"/>
          <p:cNvSpPr txBox="1"/>
          <p:nvPr>
            <p:ph idx="3" type="subTitle"/>
          </p:nvPr>
        </p:nvSpPr>
        <p:spPr>
          <a:xfrm>
            <a:off x="6339775"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3" name="Google Shape;53;p20"/>
          <p:cNvSpPr txBox="1"/>
          <p:nvPr>
            <p:ph idx="4" type="body"/>
          </p:nvPr>
        </p:nvSpPr>
        <p:spPr>
          <a:xfrm>
            <a:off x="6343200"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54" name="Google Shape;54;p20"/>
          <p:cNvSpPr txBox="1"/>
          <p:nvPr>
            <p:ph idx="5" type="subTitle"/>
          </p:nvPr>
        </p:nvSpPr>
        <p:spPr>
          <a:xfrm>
            <a:off x="34175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5" name="Google Shape;55;p20"/>
          <p:cNvSpPr txBox="1"/>
          <p:nvPr>
            <p:ph idx="6" type="body"/>
          </p:nvPr>
        </p:nvSpPr>
        <p:spPr>
          <a:xfrm>
            <a:off x="34209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with Images">
  <p:cSld name="CUSTOM_1_1_1">
    <p:spTree>
      <p:nvGrpSpPr>
        <p:cNvPr id="56" name="Shape 56"/>
        <p:cNvGrpSpPr/>
        <p:nvPr/>
      </p:nvGrpSpPr>
      <p:grpSpPr>
        <a:xfrm>
          <a:off x="0" y="0"/>
          <a:ext cx="0" cy="0"/>
          <a:chOff x="0" y="0"/>
          <a:chExt cx="0" cy="0"/>
        </a:xfrm>
      </p:grpSpPr>
      <p:sp>
        <p:nvSpPr>
          <p:cNvPr id="57" name="Google Shape;57;p21"/>
          <p:cNvSpPr txBox="1"/>
          <p:nvPr>
            <p:ph idx="1" type="subTitle"/>
          </p:nvPr>
        </p:nvSpPr>
        <p:spPr>
          <a:xfrm>
            <a:off x="122175" y="2491891"/>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58" name="Google Shape;58;p2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59" name="Google Shape;59;p21"/>
          <p:cNvSpPr txBox="1"/>
          <p:nvPr>
            <p:ph idx="2" type="body"/>
          </p:nvPr>
        </p:nvSpPr>
        <p:spPr>
          <a:xfrm>
            <a:off x="124300" y="2834552"/>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60" name="Google Shape;60;p2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FFFFFF"/>
                </a:solidFill>
                <a:latin typeface="Lato"/>
                <a:ea typeface="Lato"/>
                <a:cs typeface="Lato"/>
                <a:sym typeface="Lato"/>
              </a:rPr>
              <a:t>// </a:t>
            </a:r>
            <a:fld id="{00000000-1234-1234-1234-123412341234}" type="slidenum">
              <a:rPr b="0" i="0" lang="en-GB"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62" name="Google Shape;62;p21"/>
          <p:cNvSpPr txBox="1"/>
          <p:nvPr>
            <p:ph idx="3" type="subTitle"/>
          </p:nvPr>
        </p:nvSpPr>
        <p:spPr>
          <a:xfrm>
            <a:off x="92100" y="2112316"/>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3" name="Google Shape;63;p21"/>
          <p:cNvSpPr txBox="1"/>
          <p:nvPr>
            <p:ph idx="4" type="subTitle"/>
          </p:nvPr>
        </p:nvSpPr>
        <p:spPr>
          <a:xfrm>
            <a:off x="3169538" y="2491928"/>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4" name="Google Shape;64;p21"/>
          <p:cNvSpPr txBox="1"/>
          <p:nvPr>
            <p:ph idx="5" type="body"/>
          </p:nvPr>
        </p:nvSpPr>
        <p:spPr>
          <a:xfrm>
            <a:off x="3171667" y="2834578"/>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65" name="Google Shape;65;p21"/>
          <p:cNvSpPr txBox="1"/>
          <p:nvPr>
            <p:ph idx="6" type="subTitle"/>
          </p:nvPr>
        </p:nvSpPr>
        <p:spPr>
          <a:xfrm>
            <a:off x="3139463" y="2112353"/>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6" name="Google Shape;66;p21"/>
          <p:cNvSpPr txBox="1"/>
          <p:nvPr>
            <p:ph idx="7" type="subTitle"/>
          </p:nvPr>
        </p:nvSpPr>
        <p:spPr>
          <a:xfrm>
            <a:off x="6246988" y="2471797"/>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7" name="Google Shape;67;p21"/>
          <p:cNvSpPr txBox="1"/>
          <p:nvPr>
            <p:ph idx="8" type="body"/>
          </p:nvPr>
        </p:nvSpPr>
        <p:spPr>
          <a:xfrm>
            <a:off x="6249121" y="2820575"/>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68" name="Google Shape;68;p21"/>
          <p:cNvSpPr txBox="1"/>
          <p:nvPr>
            <p:ph idx="9" type="subTitle"/>
          </p:nvPr>
        </p:nvSpPr>
        <p:spPr>
          <a:xfrm>
            <a:off x="6216913" y="2092222"/>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5.xml"/><Relationship Id="rId22" Type="http://schemas.openxmlformats.org/officeDocument/2006/relationships/slideLayout" Target="../slideLayouts/slideLayout47.xml"/><Relationship Id="rId21" Type="http://schemas.openxmlformats.org/officeDocument/2006/relationships/slideLayout" Target="../slideLayouts/slideLayout46.xml"/><Relationship Id="rId24" Type="http://schemas.openxmlformats.org/officeDocument/2006/relationships/slideLayout" Target="../slideLayouts/slideLayout49.xml"/><Relationship Id="rId23" Type="http://schemas.openxmlformats.org/officeDocument/2006/relationships/slideLayout" Target="../slideLayouts/slideLayout48.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9" Type="http://schemas.openxmlformats.org/officeDocument/2006/relationships/slideLayout" Target="../slideLayouts/slideLayout34.xml"/><Relationship Id="rId26" Type="http://schemas.openxmlformats.org/officeDocument/2006/relationships/slideLayout" Target="../slideLayouts/slideLayout51.xml"/><Relationship Id="rId25" Type="http://schemas.openxmlformats.org/officeDocument/2006/relationships/slideLayout" Target="../slideLayouts/slideLayout50.xml"/><Relationship Id="rId28" Type="http://schemas.openxmlformats.org/officeDocument/2006/relationships/slideLayout" Target="../slideLayouts/slideLayout53.xml"/><Relationship Id="rId27" Type="http://schemas.openxmlformats.org/officeDocument/2006/relationships/slideLayout" Target="../slideLayouts/slideLayout52.xml"/><Relationship Id="rId5" Type="http://schemas.openxmlformats.org/officeDocument/2006/relationships/slideLayout" Target="../slideLayouts/slideLayout30.xml"/><Relationship Id="rId6" Type="http://schemas.openxmlformats.org/officeDocument/2006/relationships/slideLayout" Target="../slideLayouts/slideLayout31.xml"/><Relationship Id="rId29" Type="http://schemas.openxmlformats.org/officeDocument/2006/relationships/slideLayout" Target="../slideLayouts/slideLayout54.xml"/><Relationship Id="rId7" Type="http://schemas.openxmlformats.org/officeDocument/2006/relationships/slideLayout" Target="../slideLayouts/slideLayout32.xml"/><Relationship Id="rId8" Type="http://schemas.openxmlformats.org/officeDocument/2006/relationships/slideLayout" Target="../slideLayouts/slideLayout33.xml"/><Relationship Id="rId30" Type="http://schemas.openxmlformats.org/officeDocument/2006/relationships/theme" Target="../theme/theme3.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5" Type="http://schemas.openxmlformats.org/officeDocument/2006/relationships/slideLayout" Target="../slideLayouts/slideLayout40.xml"/><Relationship Id="rId14" Type="http://schemas.openxmlformats.org/officeDocument/2006/relationships/slideLayout" Target="../slideLayouts/slideLayout39.xml"/><Relationship Id="rId17" Type="http://schemas.openxmlformats.org/officeDocument/2006/relationships/slideLayout" Target="../slideLayouts/slideLayout42.xml"/><Relationship Id="rId16" Type="http://schemas.openxmlformats.org/officeDocument/2006/relationships/slideLayout" Target="../slideLayouts/slideLayout41.xml"/><Relationship Id="rId19" Type="http://schemas.openxmlformats.org/officeDocument/2006/relationships/slideLayout" Target="../slideLayouts/slideLayout44.xml"/><Relationship Id="rId18"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1F1F50"/>
              </a:buClr>
              <a:buSzPts val="2800"/>
              <a:buFont typeface="Lato Black"/>
              <a:buNone/>
              <a:defRPr b="0" i="0" sz="2800" u="none" cap="none" strike="noStrike">
                <a:solidFill>
                  <a:srgbClr val="1F1F50"/>
                </a:solidFill>
                <a:latin typeface="Lato Black"/>
                <a:ea typeface="Lato Black"/>
                <a:cs typeface="Lato Black"/>
                <a:sym typeface="Lato Black"/>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50000"/>
              </a:lnSpc>
              <a:spcBef>
                <a:spcPts val="0"/>
              </a:spcBef>
              <a:spcAft>
                <a:spcPts val="0"/>
              </a:spcAft>
              <a:buClr>
                <a:schemeClr val="dk1"/>
              </a:buClr>
              <a:buSzPts val="1800"/>
              <a:buFont typeface="Lato"/>
              <a:buChar char="●"/>
              <a:defRPr b="0" i="0" sz="1800" u="none" cap="none" strike="noStrike">
                <a:solidFill>
                  <a:schemeClr val="dk1"/>
                </a:solidFill>
                <a:latin typeface="Lato"/>
                <a:ea typeface="Lato"/>
                <a:cs typeface="Lato"/>
                <a:sym typeface="Lato"/>
              </a:defRPr>
            </a:lvl1pPr>
            <a:lvl2pPr indent="-317500" lvl="1" marL="914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2pPr>
            <a:lvl3pPr indent="-317500" lvl="2" marL="1371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3pPr>
            <a:lvl4pPr indent="-317500" lvl="3" marL="18288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4pPr>
            <a:lvl5pPr indent="-317500" lvl="4" marL="22860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5pPr>
            <a:lvl6pPr indent="-317500" lvl="5" marL="27432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6pPr>
            <a:lvl7pPr indent="-317500" lvl="6" marL="3200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7pPr>
            <a:lvl8pPr indent="-317500" lvl="7" marL="3657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8pPr>
            <a:lvl9pPr indent="-317500" lvl="8" marL="4114800" marR="0" rtl="0" algn="l">
              <a:lnSpc>
                <a:spcPct val="150000"/>
              </a:lnSpc>
              <a:spcBef>
                <a:spcPts val="1600"/>
              </a:spcBef>
              <a:spcAft>
                <a:spcPts val="1600"/>
              </a:spcAft>
              <a:buClr>
                <a:schemeClr val="dk1"/>
              </a:buClr>
              <a:buSzPts val="1400"/>
              <a:buFont typeface="Lato"/>
              <a:buChar char="■"/>
              <a:defRPr b="0" i="0" sz="1400" u="none" cap="none" strike="noStrike">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sp>
        <p:nvSpPr>
          <p:cNvPr id="162" name="Google Shape;162;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1F1F50"/>
              </a:buClr>
              <a:buSzPts val="2800"/>
              <a:buFont typeface="Lato Black"/>
              <a:buNone/>
              <a:defRPr b="0" i="0" sz="2800" u="none" cap="none" strike="noStrike">
                <a:solidFill>
                  <a:srgbClr val="1F1F50"/>
                </a:solidFill>
                <a:latin typeface="Lato Black"/>
                <a:ea typeface="Lato Black"/>
                <a:cs typeface="Lato Black"/>
                <a:sym typeface="Lato Black"/>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63" name="Google Shape;163;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50000"/>
              </a:lnSpc>
              <a:spcBef>
                <a:spcPts val="0"/>
              </a:spcBef>
              <a:spcAft>
                <a:spcPts val="0"/>
              </a:spcAft>
              <a:buClr>
                <a:schemeClr val="dk1"/>
              </a:buClr>
              <a:buSzPts val="1800"/>
              <a:buFont typeface="Lato"/>
              <a:buChar char="●"/>
              <a:defRPr b="0" i="0" sz="1800" u="none" cap="none" strike="noStrike">
                <a:solidFill>
                  <a:schemeClr val="dk1"/>
                </a:solidFill>
                <a:latin typeface="Lato"/>
                <a:ea typeface="Lato"/>
                <a:cs typeface="Lato"/>
                <a:sym typeface="Lato"/>
              </a:defRPr>
            </a:lvl1pPr>
            <a:lvl2pPr indent="-317500" lvl="1" marL="914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2pPr>
            <a:lvl3pPr indent="-317500" lvl="2" marL="1371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3pPr>
            <a:lvl4pPr indent="-317500" lvl="3" marL="18288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4pPr>
            <a:lvl5pPr indent="-317500" lvl="4" marL="22860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5pPr>
            <a:lvl6pPr indent="-317500" lvl="5" marL="27432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6pPr>
            <a:lvl7pPr indent="-317500" lvl="6" marL="3200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7pPr>
            <a:lvl8pPr indent="-317500" lvl="7" marL="3657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8pPr>
            <a:lvl9pPr indent="-317500" lvl="8" marL="4114800" marR="0" rtl="0" algn="l">
              <a:lnSpc>
                <a:spcPct val="150000"/>
              </a:lnSpc>
              <a:spcBef>
                <a:spcPts val="1600"/>
              </a:spcBef>
              <a:spcAft>
                <a:spcPts val="1600"/>
              </a:spcAft>
              <a:buClr>
                <a:schemeClr val="dk1"/>
              </a:buClr>
              <a:buSzPts val="1400"/>
              <a:buFont typeface="Lato"/>
              <a:buChar char="■"/>
              <a:defRPr b="0" i="0" sz="1400" u="none" cap="none" strike="noStrike">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aka.ms/unifiedLanguageA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drive.google.com/file/d/1c7t7KFtUt7nm5MU5i242lYnoUmkSvQXv/view?usp=sharing" TargetMode="External"/><Relationship Id="rId4" Type="http://schemas.openxmlformats.org/officeDocument/2006/relationships/hyperlink" Target="https://github.com/eminence35/call-center-analytics" TargetMode="External"/><Relationship Id="rId5" Type="http://schemas.openxmlformats.org/officeDocument/2006/relationships/hyperlink" Target="https://eminenceanalytic.dorik.io/"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7" name="Shape 337"/>
        <p:cNvGrpSpPr/>
        <p:nvPr/>
      </p:nvGrpSpPr>
      <p:grpSpPr>
        <a:xfrm>
          <a:off x="0" y="0"/>
          <a:ext cx="0" cy="0"/>
          <a:chOff x="0" y="0"/>
          <a:chExt cx="0" cy="0"/>
        </a:xfrm>
      </p:grpSpPr>
      <p:sp>
        <p:nvSpPr>
          <p:cNvPr id="338" name="Google Shape;338;p1"/>
          <p:cNvSpPr txBox="1"/>
          <p:nvPr>
            <p:ph type="title"/>
          </p:nvPr>
        </p:nvSpPr>
        <p:spPr>
          <a:xfrm>
            <a:off x="0" y="1371600"/>
            <a:ext cx="9144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540"/>
            <a:ext cx="5704840" cy="550545"/>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i="0" lang="en-GB" sz="2400" u="none" cap="none" strike="noStrike">
                <a:solidFill>
                  <a:schemeClr val="lt1"/>
                </a:solidFill>
                <a:latin typeface="Trebuchet MS"/>
                <a:ea typeface="Trebuchet MS"/>
                <a:cs typeface="Trebuchet MS"/>
                <a:sym typeface="Trebuchet MS"/>
              </a:rPr>
              <a:t>Your Team Name : Eminence Analytics </a:t>
            </a:r>
            <a:endParaRPr b="1" i="0" sz="2400" u="none" cap="none" strike="noStrike">
              <a:solidFill>
                <a:schemeClr val="lt1"/>
              </a:solidFill>
              <a:latin typeface="Trebuchet MS"/>
              <a:ea typeface="Trebuchet MS"/>
              <a:cs typeface="Trebuchet MS"/>
              <a:sym typeface="Trebuchet MS"/>
            </a:endParaRPr>
          </a:p>
        </p:txBody>
      </p:sp>
      <p:sp>
        <p:nvSpPr>
          <p:cNvPr id="340" name="Google Shape;340;p1"/>
          <p:cNvSpPr txBox="1"/>
          <p:nvPr/>
        </p:nvSpPr>
        <p:spPr>
          <a:xfrm>
            <a:off x="158562" y="2992500"/>
            <a:ext cx="4559100" cy="3777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800"/>
              <a:buFont typeface="Arial"/>
              <a:buNone/>
            </a:pPr>
            <a:r>
              <a:rPr b="0" i="0" lang="en-GB" sz="1300" u="none" cap="none" strike="noStrike">
                <a:solidFill>
                  <a:schemeClr val="lt1"/>
                </a:solidFill>
                <a:latin typeface="Trebuchet MS"/>
                <a:ea typeface="Trebuchet MS"/>
                <a:cs typeface="Trebuchet MS"/>
                <a:sym typeface="Trebuchet MS"/>
              </a:rPr>
              <a:t>Your team bio : Eminence, your one stop for analytics in India, can assist your agency to stand this undertaking. We offer your business to get access to multi-level data , our services which include: descriptive data analysis, statistical data analysis, and predictive data analysis.</a:t>
            </a:r>
            <a:endParaRPr b="0" i="0" sz="1300" u="none" cap="none" strike="noStrike">
              <a:solidFill>
                <a:schemeClr val="lt1"/>
              </a:solidFill>
              <a:latin typeface="Trebuchet MS"/>
              <a:ea typeface="Trebuchet MS"/>
              <a:cs typeface="Trebuchet MS"/>
              <a:sym typeface="Trebuchet MS"/>
            </a:endParaRPr>
          </a:p>
          <a:p>
            <a:pPr indent="0" lvl="0" marL="0" marR="0" rtl="0" algn="l">
              <a:lnSpc>
                <a:spcPct val="150000"/>
              </a:lnSpc>
              <a:spcBef>
                <a:spcPts val="1600"/>
              </a:spcBef>
              <a:spcAft>
                <a:spcPts val="1600"/>
              </a:spcAft>
              <a:buClr>
                <a:srgbClr val="000000"/>
              </a:buClr>
              <a:buSzPts val="1300"/>
              <a:buFont typeface="Arial"/>
              <a:buNone/>
            </a:pPr>
            <a:r>
              <a:rPr b="0" i="0" lang="en-GB" sz="1300" u="none" cap="none" strike="noStrike">
                <a:solidFill>
                  <a:schemeClr val="lt1"/>
                </a:solidFill>
                <a:latin typeface="Trebuchet MS"/>
                <a:ea typeface="Trebuchet MS"/>
                <a:cs typeface="Trebuchet MS"/>
                <a:sym typeface="Trebuchet MS"/>
              </a:rPr>
              <a:t>Date : 16th September 2022</a:t>
            </a:r>
            <a:endParaRPr b="0" i="0" sz="1300" u="none" cap="none" strike="noStrike">
              <a:solidFill>
                <a:schemeClr val="lt1"/>
              </a:solidFill>
              <a:latin typeface="Trebuchet MS"/>
              <a:ea typeface="Trebuchet MS"/>
              <a:cs typeface="Trebuchet MS"/>
              <a:sym typeface="Trebuchet MS"/>
            </a:endParaRPr>
          </a:p>
        </p:txBody>
      </p:sp>
      <p:pic>
        <p:nvPicPr>
          <p:cNvPr id="341" name="Google Shape;341;p1"/>
          <p:cNvPicPr preferRelativeResize="0"/>
          <p:nvPr/>
        </p:nvPicPr>
        <p:blipFill rotWithShape="1">
          <a:blip r:embed="rId4">
            <a:alphaModFix/>
          </a:blip>
          <a:srcRect b="0" l="0" r="0" t="0"/>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Lato"/>
                <a:ea typeface="Lato"/>
                <a:cs typeface="Lato"/>
                <a:sym typeface="Lato"/>
              </a:rPr>
              <a:t>Technology Partner</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2000"/>
              <a:t>Problem Statement?</a:t>
            </a:r>
            <a:endParaRPr sz="2000"/>
          </a:p>
        </p:txBody>
      </p:sp>
      <p:sp>
        <p:nvSpPr>
          <p:cNvPr id="348" name="Google Shape;348;p2"/>
          <p:cNvSpPr txBox="1"/>
          <p:nvPr/>
        </p:nvSpPr>
        <p:spPr>
          <a:xfrm>
            <a:off x="514915" y="1131615"/>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222222"/>
                </a:solidFill>
                <a:highlight>
                  <a:srgbClr val="FFFFFF"/>
                </a:highlight>
                <a:latin typeface="Lato"/>
                <a:ea typeface="Lato"/>
                <a:cs typeface="Lato"/>
                <a:sym typeface="Lato"/>
              </a:rPr>
              <a:t>Why did you decide to solve this Problem statement?</a:t>
            </a:r>
            <a:endParaRPr b="0" i="0" sz="1400" u="none" cap="none" strike="noStrike">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Lato"/>
                <a:ea typeface="Lato"/>
                <a:cs typeface="Lato"/>
                <a:sym typeface="Lato"/>
              </a:rPr>
              <a:t>Our team Eminence Analytics choose to solve problems by leveraging the analytics and data insights that can be drawn from the data that the system is producing.</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Lato"/>
                <a:ea typeface="Lato"/>
                <a:cs typeface="Lato"/>
                <a:sym typeface="Lato"/>
              </a:rPr>
              <a:t>We closed down to solve this problem  as “</a:t>
            </a:r>
            <a:r>
              <a:rPr b="1" i="0" lang="en-GB" sz="1400" u="none" cap="none" strike="noStrike">
                <a:solidFill>
                  <a:srgbClr val="000000"/>
                </a:solidFill>
                <a:latin typeface="Lato"/>
                <a:ea typeface="Lato"/>
                <a:cs typeface="Lato"/>
                <a:sym typeface="Lato"/>
              </a:rPr>
              <a:t>Customer Satisfaction</a:t>
            </a:r>
            <a:r>
              <a:rPr b="0" i="0" lang="en-GB" sz="1400" u="none" cap="none" strike="noStrike">
                <a:solidFill>
                  <a:srgbClr val="000000"/>
                </a:solidFill>
                <a:latin typeface="Lato"/>
                <a:ea typeface="Lato"/>
                <a:cs typeface="Lato"/>
                <a:sym typeface="Lato"/>
              </a:rPr>
              <a:t>” is important for any business because it helps retaining customers and extracts more value from them.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Lato"/>
                <a:ea typeface="Lato"/>
                <a:cs typeface="Lato"/>
                <a:sym typeface="Lato"/>
              </a:rPr>
              <a:t>We want to create a </a:t>
            </a:r>
            <a:r>
              <a:rPr b="1" i="0" lang="en-GB" sz="1400" u="none" cap="none" strike="noStrike">
                <a:solidFill>
                  <a:srgbClr val="000000"/>
                </a:solidFill>
                <a:latin typeface="Lato"/>
                <a:ea typeface="Lato"/>
                <a:cs typeface="Lato"/>
                <a:sym typeface="Lato"/>
              </a:rPr>
              <a:t>WIN-WIN</a:t>
            </a:r>
            <a:r>
              <a:rPr b="0" i="0" lang="en-GB" sz="1400" u="none" cap="none" strike="noStrike">
                <a:solidFill>
                  <a:srgbClr val="000000"/>
                </a:solidFill>
                <a:latin typeface="Lato"/>
                <a:ea typeface="Lato"/>
                <a:cs typeface="Lato"/>
                <a:sym typeface="Lato"/>
              </a:rPr>
              <a:t> situation for not only the business but also customers who are avaling the services as well using the latest Artifical Intelligence techniques to measure and monitor various KPIs such as call data quality, customer sentiment, Call Hygiene, customer satisfaction etc.</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2000">
                <a:solidFill>
                  <a:srgbClr val="222222"/>
                </a:solidFill>
                <a:highlight>
                  <a:srgbClr val="FFFFFF"/>
                </a:highlight>
              </a:rPr>
              <a:t>User Segment &amp; Pain Points</a:t>
            </a:r>
            <a:endParaRPr sz="2000"/>
          </a:p>
        </p:txBody>
      </p:sp>
      <p:sp>
        <p:nvSpPr>
          <p:cNvPr id="354" name="Google Shape;354;p3"/>
          <p:cNvSpPr txBox="1"/>
          <p:nvPr/>
        </p:nvSpPr>
        <p:spPr>
          <a:xfrm>
            <a:off x="515550" y="1131615"/>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1400"/>
              <a:buFont typeface="Arial"/>
              <a:buNone/>
            </a:pPr>
            <a:r>
              <a:rPr b="0" i="0" lang="en-GB" sz="1400" u="none" cap="none" strike="noStrike">
                <a:solidFill>
                  <a:srgbClr val="222222"/>
                </a:solidFill>
                <a:highlight>
                  <a:srgbClr val="FFFFFF"/>
                </a:highlight>
                <a:latin typeface="Lato"/>
                <a:ea typeface="Lato"/>
                <a:cs typeface="Lato"/>
                <a:sym typeface="Lato"/>
              </a:rPr>
              <a:t>Which user /advertiser segment would be early adopter of your product &amp; why?</a:t>
            </a:r>
            <a:endParaRPr b="0" i="0" sz="1400" u="none" cap="none" strike="noStrike">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rPr b="0" i="0" lang="en-GB" sz="1400" u="none" cap="none" strike="noStrike">
                <a:solidFill>
                  <a:srgbClr val="222222"/>
                </a:solidFill>
                <a:highlight>
                  <a:srgbClr val="FFFFFF"/>
                </a:highlight>
                <a:latin typeface="Lato"/>
                <a:ea typeface="Lato"/>
                <a:cs typeface="Lato"/>
                <a:sym typeface="Lato"/>
              </a:rPr>
              <a:t>Segments that would be early adopter of our product will be focused on “</a:t>
            </a:r>
            <a:r>
              <a:rPr b="1" i="0" lang="en-GB" sz="1400" u="none" cap="none" strike="noStrike">
                <a:solidFill>
                  <a:srgbClr val="222222"/>
                </a:solidFill>
                <a:highlight>
                  <a:srgbClr val="FFFFFF"/>
                </a:highlight>
                <a:latin typeface="Lato"/>
                <a:ea typeface="Lato"/>
                <a:cs typeface="Lato"/>
                <a:sym typeface="Lato"/>
              </a:rPr>
              <a:t>Conversation Sentiments</a:t>
            </a:r>
            <a:r>
              <a:rPr b="0" i="0" lang="en-GB" sz="1400" u="none" cap="none" strike="noStrike">
                <a:solidFill>
                  <a:srgbClr val="222222"/>
                </a:solidFill>
                <a:highlight>
                  <a:srgbClr val="FFFFFF"/>
                </a:highlight>
                <a:latin typeface="Lato"/>
                <a:ea typeface="Lato"/>
                <a:cs typeface="Lato"/>
                <a:sym typeface="Lato"/>
              </a:rPr>
              <a:t>” which will vary from industry to industry lined below:</a:t>
            </a:r>
            <a:endParaRPr b="0" i="0" sz="1400" u="none" cap="none" strike="noStrike">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rPr b="0" i="0" lang="en-GB" sz="1200" u="none" cap="none" strike="noStrike">
                <a:solidFill>
                  <a:srgbClr val="000000"/>
                </a:solidFill>
                <a:latin typeface="Lato"/>
                <a:ea typeface="Lato"/>
                <a:cs typeface="Lato"/>
                <a:sym typeface="Lato"/>
              </a:rPr>
              <a:t>-Automotive    -Financial Services   -Healthcare   -Insurance   -Retail   -Telecom  -Travel &amp; Hospitality</a:t>
            </a:r>
            <a:endParaRPr b="0" i="0" sz="1200" u="none" cap="none" strike="noStrike">
              <a:solidFill>
                <a:srgbClr val="000000"/>
              </a:solidFill>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rPr b="0" i="0" lang="en-GB" sz="1400" u="none" cap="none" strike="noStrike">
                <a:solidFill>
                  <a:srgbClr val="000000"/>
                </a:solidFill>
                <a:latin typeface="Lato"/>
                <a:ea typeface="Lato"/>
                <a:cs typeface="Lato"/>
                <a:sym typeface="Lato"/>
              </a:rPr>
              <a:t>Now, coming to answering your </a:t>
            </a:r>
            <a:r>
              <a:rPr b="1" i="0" lang="en-GB" sz="1400" u="none" cap="none" strike="noStrike">
                <a:solidFill>
                  <a:srgbClr val="000000"/>
                </a:solidFill>
                <a:latin typeface="Lato"/>
                <a:ea typeface="Lato"/>
                <a:cs typeface="Lato"/>
                <a:sym typeface="Lato"/>
              </a:rPr>
              <a:t>WHY?</a:t>
            </a:r>
            <a:endParaRPr b="0" i="0" sz="1400" u="none" cap="none" strike="noStrike">
              <a:solidFill>
                <a:srgbClr val="000000"/>
              </a:solidFill>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rPr b="0" i="0" lang="en-GB" sz="1400" u="none" cap="none" strike="noStrike">
                <a:solidFill>
                  <a:srgbClr val="000000"/>
                </a:solidFill>
                <a:latin typeface="Lato"/>
                <a:ea typeface="Lato"/>
                <a:cs typeface="Lato"/>
                <a:sym typeface="Lato"/>
              </a:rPr>
              <a:t>Our Major and common touchpoints linked with each industry:</a:t>
            </a:r>
            <a:endParaRPr b="0" i="0" sz="1400" u="none" cap="none" strike="noStrike">
              <a:solidFill>
                <a:srgbClr val="000000"/>
              </a:solidFill>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rPr b="0" i="0" lang="en-GB" sz="1400" u="none" cap="none" strike="noStrike">
                <a:solidFill>
                  <a:srgbClr val="000000"/>
                </a:solidFill>
                <a:latin typeface="Lato"/>
                <a:ea typeface="Lato"/>
                <a:cs typeface="Lato"/>
                <a:sym typeface="Lato"/>
              </a:rPr>
              <a:t> </a:t>
            </a:r>
            <a:r>
              <a:rPr b="1" i="0" lang="en-GB" sz="1400" u="none" cap="none" strike="noStrike">
                <a:solidFill>
                  <a:srgbClr val="000000"/>
                </a:solidFill>
                <a:latin typeface="Lato"/>
                <a:ea typeface="Lato"/>
                <a:cs typeface="Lato"/>
                <a:sym typeface="Lato"/>
              </a:rPr>
              <a:t>Maximizing your Sales investments</a:t>
            </a:r>
            <a:r>
              <a:rPr b="0" i="0" lang="en-GB" sz="1400" u="none" cap="none" strike="noStrike">
                <a:solidFill>
                  <a:srgbClr val="000000"/>
                </a:solidFill>
                <a:latin typeface="Lato"/>
                <a:ea typeface="Lato"/>
                <a:cs typeface="Lato"/>
                <a:sym typeface="Lato"/>
              </a:rPr>
              <a:t> - Multiply sales by connecting to every consumer conversation and increasing </a:t>
            </a:r>
            <a:r>
              <a:rPr lang="en-GB">
                <a:latin typeface="Lato"/>
                <a:ea typeface="Lato"/>
                <a:cs typeface="Lato"/>
                <a:sym typeface="Lato"/>
              </a:rPr>
              <a:t>satisfaction</a:t>
            </a:r>
            <a:r>
              <a:rPr b="0" i="0" lang="en-GB" sz="1400" u="none" cap="none" strike="noStrike">
                <a:solidFill>
                  <a:srgbClr val="000000"/>
                </a:solidFill>
                <a:latin typeface="Lato"/>
                <a:ea typeface="Lato"/>
                <a:cs typeface="Lato"/>
                <a:sym typeface="Lato"/>
              </a:rPr>
              <a:t> rate with each Marketing Campaigns.</a:t>
            </a:r>
            <a:endParaRPr b="0" i="0" sz="1400" u="none" cap="none" strike="noStrike">
              <a:solidFill>
                <a:srgbClr val="000000"/>
              </a:solidFill>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rPr b="1" i="0" lang="en-GB" sz="1400" u="none" cap="none" strike="noStrike">
                <a:solidFill>
                  <a:srgbClr val="000000"/>
                </a:solidFill>
                <a:latin typeface="Lato"/>
                <a:ea typeface="Lato"/>
                <a:cs typeface="Lato"/>
                <a:sym typeface="Lato"/>
              </a:rPr>
              <a:t>Optimize your Service with conversations - </a:t>
            </a:r>
            <a:r>
              <a:rPr b="0" i="0" lang="en-GB" sz="1400" u="none" cap="none" strike="noStrike">
                <a:solidFill>
                  <a:srgbClr val="000000"/>
                </a:solidFill>
                <a:latin typeface="Lato"/>
                <a:ea typeface="Lato"/>
                <a:cs typeface="Lato"/>
                <a:sym typeface="Lato"/>
              </a:rPr>
              <a:t>Analyse various aspects through</a:t>
            </a:r>
            <a:r>
              <a:rPr b="1" i="0" lang="en-GB" sz="1400" u="none" cap="none" strike="noStrike">
                <a:solidFill>
                  <a:srgbClr val="000000"/>
                </a:solidFill>
                <a:latin typeface="Lato"/>
                <a:ea typeface="Lato"/>
                <a:cs typeface="Lato"/>
                <a:sym typeface="Lato"/>
              </a:rPr>
              <a:t> </a:t>
            </a:r>
            <a:r>
              <a:rPr b="0" i="0" lang="en-GB" sz="1400" u="none" cap="none" strike="noStrike">
                <a:solidFill>
                  <a:srgbClr val="000000"/>
                </a:solidFill>
                <a:latin typeface="Lato"/>
                <a:ea typeface="Lato"/>
                <a:cs typeface="Lato"/>
                <a:sym typeface="Lato"/>
              </a:rPr>
              <a:t>customer sentiment, Call Hygiene, customer satisfaction , feedback gathering to optimize our delivery of service.</a:t>
            </a:r>
            <a:endParaRPr b="1" i="0" sz="1400" u="none" cap="none" strike="noStrike">
              <a:solidFill>
                <a:srgbClr val="000000"/>
              </a:solidFill>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82550" lvl="0" marL="171450" marR="0" rtl="0" algn="l">
              <a:lnSpc>
                <a:spcPct val="115000"/>
              </a:lnSpc>
              <a:spcBef>
                <a:spcPts val="1000"/>
              </a:spcBef>
              <a:spcAft>
                <a:spcPts val="0"/>
              </a:spcAft>
              <a:buClr>
                <a:srgbClr val="000000"/>
              </a:buClr>
              <a:buSzPts val="1400"/>
              <a:buFont typeface="Arial"/>
              <a:buNone/>
            </a:pPr>
            <a:r>
              <a:t/>
            </a:r>
            <a:endParaRPr b="0" i="0" sz="1200" u="none" cap="none" strike="noStrike">
              <a:solidFill>
                <a:srgbClr val="000000"/>
              </a:solidFill>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t/>
            </a:r>
            <a:endParaRPr b="0" i="0" sz="1200" u="none" cap="none" strike="noStrike">
              <a:solidFill>
                <a:srgbClr val="000000"/>
              </a:solidFill>
              <a:latin typeface="Lato"/>
              <a:ea typeface="Lato"/>
              <a:cs typeface="Lato"/>
              <a:sym typeface="Lato"/>
            </a:endParaRPr>
          </a:p>
          <a:p>
            <a:pPr indent="0" lvl="0" marL="0" marR="0" rtl="0" algn="l">
              <a:lnSpc>
                <a:spcPct val="115000"/>
              </a:lnSpc>
              <a:spcBef>
                <a:spcPts val="1000"/>
              </a:spcBef>
              <a:spcAft>
                <a:spcPts val="1000"/>
              </a:spcAft>
              <a:buClr>
                <a:srgbClr val="000000"/>
              </a:buClr>
              <a:buSzPts val="1200"/>
              <a:buFont typeface="Arial"/>
              <a:buNone/>
            </a:pPr>
            <a:r>
              <a:rPr b="0" i="0" lang="en-GB" sz="1200" u="none" cap="none" strike="noStrike">
                <a:solidFill>
                  <a:srgbClr val="000000"/>
                </a:solidFill>
                <a:latin typeface="Lato"/>
                <a:ea typeface="Lato"/>
                <a:cs typeface="Lato"/>
                <a:sym typeface="Lato"/>
              </a:rPr>
              <a:t>As “Customer Satisfaction” is important for any business because it helps retaining customers and extracts more value from them.</a:t>
            </a:r>
            <a:endParaRPr b="0" i="0" sz="1200" u="none" cap="none" strike="noStrike">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1400"/>
              <a:buFont typeface="Arial"/>
              <a:buNone/>
            </a:pPr>
            <a:r>
              <a:rPr lang="en-GB">
                <a:solidFill>
                  <a:srgbClr val="222222"/>
                </a:solidFill>
                <a:highlight>
                  <a:srgbClr val="FFFFFF"/>
                </a:highlight>
                <a:latin typeface="Lato"/>
                <a:ea typeface="Lato"/>
                <a:cs typeface="Lato"/>
                <a:sym typeface="Lato"/>
              </a:rPr>
              <a:t>What are the alternatives/competitive products for the problem you are solving?</a:t>
            </a:r>
            <a:endParaRPr>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rPr b="1" lang="en-GB">
                <a:solidFill>
                  <a:srgbClr val="222222"/>
                </a:solidFill>
                <a:highlight>
                  <a:srgbClr val="FFFFFF"/>
                </a:highlight>
                <a:latin typeface="Lato"/>
                <a:ea typeface="Lato"/>
                <a:cs typeface="Lato"/>
                <a:sym typeface="Lato"/>
              </a:rPr>
              <a:t>Talkwalker -</a:t>
            </a:r>
            <a:endParaRPr b="1">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rPr lang="en-GB">
                <a:solidFill>
                  <a:srgbClr val="222222"/>
                </a:solidFill>
                <a:highlight>
                  <a:srgbClr val="FFFFFF"/>
                </a:highlight>
                <a:latin typeface="Lato"/>
                <a:ea typeface="Lato"/>
                <a:cs typeface="Lato"/>
                <a:sym typeface="Lato"/>
              </a:rPr>
              <a:t>Talkwalker "Quick Search" is a sentiment analysis tool that's part of a larger customer service platform.</a:t>
            </a:r>
            <a:endParaRPr>
              <a:solidFill>
                <a:srgbClr val="222222"/>
              </a:solidFill>
              <a:highlight>
                <a:srgbClr val="FFFFFF"/>
              </a:highlight>
              <a:latin typeface="Lato"/>
              <a:ea typeface="Lato"/>
              <a:cs typeface="Lato"/>
              <a:sym typeface="Lato"/>
            </a:endParaRPr>
          </a:p>
          <a:p>
            <a:pPr indent="0" lvl="0" marL="0" rtl="0" algn="l">
              <a:lnSpc>
                <a:spcPct val="115000"/>
              </a:lnSpc>
              <a:spcBef>
                <a:spcPts val="1000"/>
              </a:spcBef>
              <a:spcAft>
                <a:spcPts val="0"/>
              </a:spcAft>
              <a:buClr>
                <a:srgbClr val="000000"/>
              </a:buClr>
              <a:buSzPts val="1400"/>
              <a:buFont typeface="Arial"/>
              <a:buNone/>
            </a:pPr>
            <a:r>
              <a:rPr b="1" lang="en-GB">
                <a:solidFill>
                  <a:srgbClr val="222222"/>
                </a:solidFill>
                <a:highlight>
                  <a:schemeClr val="lt1"/>
                </a:highlight>
                <a:latin typeface="Lato"/>
                <a:ea typeface="Lato"/>
                <a:cs typeface="Lato"/>
                <a:sym typeface="Lato"/>
              </a:rPr>
              <a:t>Repustate-</a:t>
            </a:r>
            <a:endParaRPr b="1">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rPr lang="en-GB">
                <a:solidFill>
                  <a:srgbClr val="222222"/>
                </a:solidFill>
                <a:highlight>
                  <a:srgbClr val="FFFFFF"/>
                </a:highlight>
                <a:latin typeface="Lato"/>
                <a:ea typeface="Lato"/>
                <a:cs typeface="Lato"/>
                <a:sym typeface="Lato"/>
              </a:rPr>
              <a:t>Repustate has a sophisticated text-analysis API that accurately assesses the sentiment behind customer responses.</a:t>
            </a:r>
            <a:endParaRPr>
              <a:solidFill>
                <a:srgbClr val="222222"/>
              </a:solidFill>
              <a:highlight>
                <a:srgbClr val="FFFFFF"/>
              </a:highlight>
              <a:latin typeface="Lato"/>
              <a:ea typeface="Lato"/>
              <a:cs typeface="Lato"/>
              <a:sym typeface="Lato"/>
            </a:endParaRPr>
          </a:p>
          <a:p>
            <a:pPr indent="0" lvl="0" marL="0" rtl="0" algn="l">
              <a:lnSpc>
                <a:spcPct val="115000"/>
              </a:lnSpc>
              <a:spcBef>
                <a:spcPts val="1000"/>
              </a:spcBef>
              <a:spcAft>
                <a:spcPts val="0"/>
              </a:spcAft>
              <a:buClr>
                <a:srgbClr val="000000"/>
              </a:buClr>
              <a:buSzPts val="1400"/>
              <a:buFont typeface="Arial"/>
              <a:buNone/>
            </a:pPr>
            <a:r>
              <a:rPr b="1" lang="en-GB">
                <a:solidFill>
                  <a:srgbClr val="222222"/>
                </a:solidFill>
                <a:highlight>
                  <a:schemeClr val="lt1"/>
                </a:highlight>
                <a:latin typeface="Lato"/>
                <a:ea typeface="Lato"/>
                <a:cs typeface="Lato"/>
                <a:sym typeface="Lato"/>
              </a:rPr>
              <a:t>Lexalytics-</a:t>
            </a:r>
            <a:endParaRPr b="1">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1000"/>
              </a:spcAft>
              <a:buClr>
                <a:srgbClr val="000000"/>
              </a:buClr>
              <a:buSzPts val="1400"/>
              <a:buFont typeface="Arial"/>
              <a:buNone/>
            </a:pPr>
            <a:r>
              <a:rPr lang="en-GB">
                <a:solidFill>
                  <a:srgbClr val="222222"/>
                </a:solidFill>
                <a:highlight>
                  <a:srgbClr val="FFFFFF"/>
                </a:highlight>
                <a:latin typeface="Lato"/>
                <a:ea typeface="Lato"/>
                <a:cs typeface="Lato"/>
                <a:sym typeface="Lato"/>
              </a:rPr>
              <a:t>Lexalytics </a:t>
            </a:r>
            <a:r>
              <a:rPr lang="en-GB">
                <a:solidFill>
                  <a:srgbClr val="222222"/>
                </a:solidFill>
                <a:highlight>
                  <a:srgbClr val="FFFFFF"/>
                </a:highlight>
                <a:latin typeface="Lato"/>
                <a:ea typeface="Lato"/>
                <a:cs typeface="Lato"/>
                <a:sym typeface="Lato"/>
              </a:rPr>
              <a:t>offers a text-analysis tool that's focused on explaining why a customer is responding to your business in a certain way.</a:t>
            </a:r>
            <a:endParaRPr>
              <a:solidFill>
                <a:srgbClr val="222222"/>
              </a:solidFill>
              <a:highlight>
                <a:srgbClr val="FFFFFF"/>
              </a:highlight>
              <a:latin typeface="Lato"/>
              <a:ea typeface="Lato"/>
              <a:cs typeface="Lato"/>
              <a:sym typeface="Lato"/>
            </a:endParaRPr>
          </a:p>
        </p:txBody>
      </p:sp>
      <p:sp>
        <p:nvSpPr>
          <p:cNvPr id="360" name="Google Shape;360;p4"/>
          <p:cNvSpPr txBox="1"/>
          <p:nvPr>
            <p:ph type="title"/>
          </p:nvPr>
        </p:nvSpPr>
        <p:spPr>
          <a:xfrm>
            <a:off x="3422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2000"/>
              <a:t>Prerequisite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
          <p:cNvSpPr txBox="1"/>
          <p:nvPr>
            <p:ph type="title"/>
          </p:nvPr>
        </p:nvSpPr>
        <p:spPr>
          <a:xfrm>
            <a:off x="63179" y="262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2000">
                <a:solidFill>
                  <a:srgbClr val="4A4548"/>
                </a:solidFill>
                <a:highlight>
                  <a:srgbClr val="FFFFFF"/>
                </a:highlight>
              </a:rPr>
              <a:t>Azure tools or resources</a:t>
            </a:r>
            <a:endParaRPr sz="2000"/>
          </a:p>
        </p:txBody>
      </p:sp>
      <p:sp>
        <p:nvSpPr>
          <p:cNvPr id="366" name="Google Shape;366;p5"/>
          <p:cNvSpPr txBox="1"/>
          <p:nvPr>
            <p:ph type="title"/>
          </p:nvPr>
        </p:nvSpPr>
        <p:spPr>
          <a:xfrm>
            <a:off x="63175" y="838550"/>
            <a:ext cx="8846400" cy="417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0" lang="en-GB" sz="1400">
                <a:solidFill>
                  <a:srgbClr val="4A4548"/>
                </a:solidFill>
                <a:highlight>
                  <a:srgbClr val="FFFFFF"/>
                </a:highlight>
              </a:rPr>
              <a:t>Azure tools or resources which are likely to be used by you for the prototype, if your idea gets selected?</a:t>
            </a:r>
            <a:endParaRPr b="0" sz="1400">
              <a:solidFill>
                <a:srgbClr val="4A4548"/>
              </a:solidFill>
              <a:highlight>
                <a:srgbClr val="FFFFFF"/>
              </a:highlight>
            </a:endParaRPr>
          </a:p>
          <a:p>
            <a:pPr indent="0" lvl="0" marL="0" rtl="0" algn="l">
              <a:lnSpc>
                <a:spcPct val="100000"/>
              </a:lnSpc>
              <a:spcBef>
                <a:spcPts val="0"/>
              </a:spcBef>
              <a:spcAft>
                <a:spcPts val="0"/>
              </a:spcAft>
              <a:buSzPts val="2800"/>
              <a:buNone/>
            </a:pPr>
            <a:r>
              <a:t/>
            </a:r>
            <a:endParaRPr b="0" sz="1400">
              <a:solidFill>
                <a:srgbClr val="4A4548"/>
              </a:solidFill>
              <a:highlight>
                <a:srgbClr val="FFFFFF"/>
              </a:highlight>
            </a:endParaRPr>
          </a:p>
          <a:p>
            <a:pPr indent="0" lvl="0" marL="0" rtl="0" algn="l">
              <a:lnSpc>
                <a:spcPct val="100000"/>
              </a:lnSpc>
              <a:spcBef>
                <a:spcPts val="0"/>
              </a:spcBef>
              <a:spcAft>
                <a:spcPts val="0"/>
              </a:spcAft>
              <a:buSzPts val="2800"/>
              <a:buNone/>
            </a:pPr>
            <a:r>
              <a:rPr lang="en-GB" sz="1400">
                <a:solidFill>
                  <a:srgbClr val="4A4548"/>
                </a:solidFill>
                <a:highlight>
                  <a:srgbClr val="FFFFFF"/>
                </a:highlight>
              </a:rPr>
              <a:t>Azure Cognitive Service - </a:t>
            </a:r>
            <a:r>
              <a:rPr b="0" lang="en-GB" sz="1400">
                <a:solidFill>
                  <a:srgbClr val="4A4548"/>
                </a:solidFill>
                <a:highlight>
                  <a:srgbClr val="FFFFFF"/>
                </a:highlight>
              </a:rPr>
              <a:t>This service helps to</a:t>
            </a:r>
            <a:r>
              <a:rPr b="0" lang="en-GB" sz="1400">
                <a:solidFill>
                  <a:srgbClr val="4A4548"/>
                </a:solidFill>
                <a:highlight>
                  <a:srgbClr val="FFFFFF"/>
                </a:highlight>
              </a:rPr>
              <a:t> convert the speech to text,  speaker </a:t>
            </a:r>
            <a:r>
              <a:rPr b="0" lang="en-GB" sz="1400">
                <a:solidFill>
                  <a:srgbClr val="4A4548"/>
                </a:solidFill>
                <a:highlight>
                  <a:srgbClr val="FFFFFF"/>
                </a:highlight>
              </a:rPr>
              <a:t>recognition</a:t>
            </a:r>
            <a:r>
              <a:rPr b="0" lang="en-GB" sz="1400">
                <a:solidFill>
                  <a:srgbClr val="4A4548"/>
                </a:solidFill>
                <a:highlight>
                  <a:srgbClr val="FFFFFF"/>
                </a:highlight>
              </a:rPr>
              <a:t> and doing the s</a:t>
            </a:r>
            <a:r>
              <a:rPr b="0" lang="en-GB" sz="1400">
                <a:solidFill>
                  <a:srgbClr val="4A4548"/>
                </a:solidFill>
                <a:highlight>
                  <a:srgbClr val="FFFFFF"/>
                </a:highlight>
                <a:uFill>
                  <a:noFill/>
                </a:uFill>
                <a:hlinkClick r:id="rId3">
                  <a:extLst>
                    <a:ext uri="{A12FA001-AC4F-418D-AE19-62706E023703}">
                      <ahyp:hlinkClr val="tx"/>
                    </a:ext>
                  </a:extLst>
                </a:hlinkClick>
              </a:rPr>
              <a:t>entiment analysis</a:t>
            </a:r>
            <a:r>
              <a:rPr b="0" lang="en-GB" sz="1400">
                <a:solidFill>
                  <a:srgbClr val="4A4548"/>
                </a:solidFill>
                <a:highlight>
                  <a:srgbClr val="FFFFFF"/>
                </a:highlight>
              </a:rPr>
              <a:t>.</a:t>
            </a:r>
            <a:endParaRPr b="0" sz="1400">
              <a:solidFill>
                <a:srgbClr val="4A4548"/>
              </a:solidFill>
              <a:highlight>
                <a:srgbClr val="FFFFFF"/>
              </a:highlight>
            </a:endParaRPr>
          </a:p>
          <a:p>
            <a:pPr indent="0" lvl="0" marL="0" rtl="0" algn="l">
              <a:lnSpc>
                <a:spcPct val="100000"/>
              </a:lnSpc>
              <a:spcBef>
                <a:spcPts val="0"/>
              </a:spcBef>
              <a:spcAft>
                <a:spcPts val="0"/>
              </a:spcAft>
              <a:buSzPts val="2800"/>
              <a:buNone/>
            </a:pPr>
            <a:r>
              <a:t/>
            </a:r>
            <a:endParaRPr sz="1400">
              <a:solidFill>
                <a:srgbClr val="4A4548"/>
              </a:solidFill>
              <a:highlight>
                <a:srgbClr val="FFFFFF"/>
              </a:highlight>
            </a:endParaRPr>
          </a:p>
          <a:p>
            <a:pPr indent="0" lvl="0" marL="0" rtl="0" algn="l">
              <a:lnSpc>
                <a:spcPct val="100000"/>
              </a:lnSpc>
              <a:spcBef>
                <a:spcPts val="0"/>
              </a:spcBef>
              <a:spcAft>
                <a:spcPts val="0"/>
              </a:spcAft>
              <a:buSzPts val="2800"/>
              <a:buNone/>
            </a:pPr>
            <a:r>
              <a:rPr lang="en-GB" sz="1400">
                <a:solidFill>
                  <a:srgbClr val="4A4548"/>
                </a:solidFill>
                <a:highlight>
                  <a:srgbClr val="FFFFFF"/>
                </a:highlight>
              </a:rPr>
              <a:t>Azure Blob- </a:t>
            </a:r>
            <a:r>
              <a:rPr b="0" lang="en-GB" sz="1400">
                <a:solidFill>
                  <a:srgbClr val="4A4548"/>
                </a:solidFill>
                <a:highlight>
                  <a:schemeClr val="lt1"/>
                </a:highlight>
              </a:rPr>
              <a:t>We are using blob to store our audio files which are present in unstructured format .</a:t>
            </a:r>
            <a:endParaRPr b="0" sz="1400">
              <a:solidFill>
                <a:srgbClr val="4A4548"/>
              </a:solidFill>
              <a:highlight>
                <a:schemeClr val="lt1"/>
              </a:highlight>
            </a:endParaRPr>
          </a:p>
          <a:p>
            <a:pPr indent="0" lvl="0" marL="0" rtl="0" algn="l">
              <a:lnSpc>
                <a:spcPct val="100000"/>
              </a:lnSpc>
              <a:spcBef>
                <a:spcPts val="0"/>
              </a:spcBef>
              <a:spcAft>
                <a:spcPts val="0"/>
              </a:spcAft>
              <a:buSzPts val="2800"/>
              <a:buNone/>
            </a:pPr>
            <a:r>
              <a:t/>
            </a:r>
            <a:endParaRPr b="0" sz="1400">
              <a:solidFill>
                <a:srgbClr val="4A4548"/>
              </a:solidFill>
              <a:highlight>
                <a:schemeClr val="lt1"/>
              </a:highlight>
            </a:endParaRPr>
          </a:p>
          <a:p>
            <a:pPr indent="0" lvl="0" marL="0" rtl="0" algn="l">
              <a:lnSpc>
                <a:spcPct val="100000"/>
              </a:lnSpc>
              <a:spcBef>
                <a:spcPts val="0"/>
              </a:spcBef>
              <a:spcAft>
                <a:spcPts val="0"/>
              </a:spcAft>
              <a:buSzPts val="2800"/>
              <a:buNone/>
            </a:pPr>
            <a:r>
              <a:rPr lang="en-GB" sz="1400">
                <a:solidFill>
                  <a:srgbClr val="4A4548"/>
                </a:solidFill>
                <a:highlight>
                  <a:srgbClr val="FFFFFF"/>
                </a:highlight>
              </a:rPr>
              <a:t>Azure Automation- </a:t>
            </a:r>
            <a:r>
              <a:rPr b="0" lang="en-GB" sz="1400">
                <a:solidFill>
                  <a:srgbClr val="4A4548"/>
                </a:solidFill>
                <a:highlight>
                  <a:schemeClr val="lt1"/>
                </a:highlight>
              </a:rPr>
              <a:t>Automation gives us complete control during deployment, operations, and decommissioning of enterprise workloads and resources.</a:t>
            </a:r>
            <a:endParaRPr b="0" sz="1400">
              <a:solidFill>
                <a:srgbClr val="4A4548"/>
              </a:solidFill>
              <a:highlight>
                <a:schemeClr val="lt1"/>
              </a:highlight>
            </a:endParaRPr>
          </a:p>
          <a:p>
            <a:pPr indent="0" lvl="0" marL="0" rtl="0" algn="l">
              <a:lnSpc>
                <a:spcPct val="100000"/>
              </a:lnSpc>
              <a:spcBef>
                <a:spcPts val="0"/>
              </a:spcBef>
              <a:spcAft>
                <a:spcPts val="0"/>
              </a:spcAft>
              <a:buSzPts val="2800"/>
              <a:buNone/>
            </a:pPr>
            <a:r>
              <a:t/>
            </a:r>
            <a:endParaRPr b="0" sz="1400">
              <a:solidFill>
                <a:srgbClr val="4A4548"/>
              </a:solidFill>
              <a:highlight>
                <a:schemeClr val="lt1"/>
              </a:highlight>
            </a:endParaRPr>
          </a:p>
          <a:p>
            <a:pPr indent="0" lvl="0" marL="0" marR="0" rtl="0" algn="l">
              <a:lnSpc>
                <a:spcPct val="100000"/>
              </a:lnSpc>
              <a:spcBef>
                <a:spcPts val="0"/>
              </a:spcBef>
              <a:spcAft>
                <a:spcPts val="0"/>
              </a:spcAft>
              <a:buSzPts val="2800"/>
              <a:buNone/>
            </a:pPr>
            <a:r>
              <a:rPr lang="en-GB" sz="1400">
                <a:solidFill>
                  <a:srgbClr val="4A4548"/>
                </a:solidFill>
                <a:highlight>
                  <a:schemeClr val="lt1"/>
                </a:highlight>
              </a:rPr>
              <a:t>Azure AI-</a:t>
            </a:r>
            <a:r>
              <a:rPr b="0" lang="en-GB" sz="1400">
                <a:solidFill>
                  <a:srgbClr val="4A4548"/>
                </a:solidFill>
                <a:highlight>
                  <a:schemeClr val="lt1"/>
                </a:highlight>
              </a:rPr>
              <a:t> AI will help to deliver insights that help us in finding out the sentiments between the customer and agent,  automate sentiment analysis and deliver improved customer experiences.</a:t>
            </a:r>
            <a:endParaRPr b="0" sz="1400">
              <a:solidFill>
                <a:srgbClr val="4A4548"/>
              </a:solidFill>
              <a:highlight>
                <a:schemeClr val="lt1"/>
              </a:highlight>
            </a:endParaRPr>
          </a:p>
          <a:p>
            <a:pPr indent="0" lvl="0" marL="0" marR="0" rtl="0" algn="l">
              <a:lnSpc>
                <a:spcPct val="100000"/>
              </a:lnSpc>
              <a:spcBef>
                <a:spcPts val="0"/>
              </a:spcBef>
              <a:spcAft>
                <a:spcPts val="0"/>
              </a:spcAft>
              <a:buSzPts val="2800"/>
              <a:buNone/>
            </a:pPr>
            <a:r>
              <a:t/>
            </a:r>
            <a:endParaRPr b="0" sz="1400">
              <a:solidFill>
                <a:srgbClr val="4A4548"/>
              </a:solidFill>
              <a:highlight>
                <a:schemeClr val="lt1"/>
              </a:highlight>
            </a:endParaRPr>
          </a:p>
          <a:p>
            <a:pPr indent="0" lvl="0" marL="0" marR="0" rtl="0" algn="l">
              <a:lnSpc>
                <a:spcPct val="100000"/>
              </a:lnSpc>
              <a:spcBef>
                <a:spcPts val="0"/>
              </a:spcBef>
              <a:spcAft>
                <a:spcPts val="0"/>
              </a:spcAft>
              <a:buSzPts val="2800"/>
              <a:buNone/>
            </a:pPr>
            <a:r>
              <a:rPr lang="en-GB" sz="1400">
                <a:solidFill>
                  <a:srgbClr val="4A4548"/>
                </a:solidFill>
                <a:highlight>
                  <a:schemeClr val="lt1"/>
                </a:highlight>
              </a:rPr>
              <a:t>Azure Synapse Analytics-</a:t>
            </a:r>
            <a:r>
              <a:rPr b="0" lang="en-GB" sz="1400">
                <a:solidFill>
                  <a:srgbClr val="4A4548"/>
                </a:solidFill>
                <a:highlight>
                  <a:schemeClr val="lt1"/>
                </a:highlight>
              </a:rPr>
              <a:t> It will help us gather data from distinct sources such as calls,chats etc . Also,it’ll significantly reduce the delivery time to provide  helpful business insights in a few </a:t>
            </a:r>
            <a:r>
              <a:rPr b="0" lang="en-GB" sz="1400">
                <a:solidFill>
                  <a:srgbClr val="4A4548"/>
                </a:solidFill>
                <a:highlight>
                  <a:schemeClr val="lt1"/>
                </a:highlight>
              </a:rPr>
              <a:t>weeks to even</a:t>
            </a:r>
            <a:r>
              <a:rPr b="0" lang="en-GB" sz="1400">
                <a:solidFill>
                  <a:srgbClr val="4A4548"/>
                </a:solidFill>
                <a:highlight>
                  <a:schemeClr val="lt1"/>
                </a:highlight>
              </a:rPr>
              <a:t> days.</a:t>
            </a:r>
            <a:endParaRPr b="0" sz="1400">
              <a:solidFill>
                <a:srgbClr val="4A4548"/>
              </a:solidFill>
              <a:highlight>
                <a:schemeClr val="lt1"/>
              </a:highlight>
            </a:endParaRPr>
          </a:p>
          <a:p>
            <a:pPr indent="0" lvl="0" marL="0" marR="0" rtl="0" algn="l">
              <a:lnSpc>
                <a:spcPct val="100000"/>
              </a:lnSpc>
              <a:spcBef>
                <a:spcPts val="0"/>
              </a:spcBef>
              <a:spcAft>
                <a:spcPts val="0"/>
              </a:spcAft>
              <a:buSzPts val="2800"/>
              <a:buNone/>
            </a:pPr>
            <a:r>
              <a:t/>
            </a:r>
            <a:endParaRPr b="0" sz="1400">
              <a:solidFill>
                <a:srgbClr val="4A4548"/>
              </a:solidFill>
              <a:highlight>
                <a:schemeClr val="lt1"/>
              </a:highlight>
            </a:endParaRPr>
          </a:p>
          <a:p>
            <a:pPr indent="0" lvl="0" marL="0" rtl="0" algn="l">
              <a:lnSpc>
                <a:spcPct val="100000"/>
              </a:lnSpc>
              <a:spcBef>
                <a:spcPts val="0"/>
              </a:spcBef>
              <a:spcAft>
                <a:spcPts val="0"/>
              </a:spcAft>
              <a:buSzPts val="2800"/>
              <a:buNone/>
            </a:pPr>
            <a:r>
              <a:t/>
            </a:r>
            <a:endParaRPr b="0" sz="1400">
              <a:solidFill>
                <a:srgbClr val="4A4548"/>
              </a:solidFill>
              <a:highlight>
                <a:schemeClr val="lt1"/>
              </a:highlight>
            </a:endParaRPr>
          </a:p>
          <a:p>
            <a:pPr indent="0" lvl="0" marL="0" rtl="0" algn="l">
              <a:lnSpc>
                <a:spcPct val="100000"/>
              </a:lnSpc>
              <a:spcBef>
                <a:spcPts val="0"/>
              </a:spcBef>
              <a:spcAft>
                <a:spcPts val="0"/>
              </a:spcAft>
              <a:buSzPts val="2800"/>
              <a:buNone/>
            </a:pPr>
            <a:r>
              <a:t/>
            </a:r>
            <a:endParaRPr b="0" sz="1400">
              <a:solidFill>
                <a:srgbClr val="4A4548"/>
              </a:solidFill>
              <a:highlight>
                <a:schemeClr val="lt1"/>
              </a:highlight>
            </a:endParaRPr>
          </a:p>
          <a:p>
            <a:pPr indent="0" lvl="0" marL="0" rtl="0" algn="l">
              <a:lnSpc>
                <a:spcPct val="100000"/>
              </a:lnSpc>
              <a:spcBef>
                <a:spcPts val="0"/>
              </a:spcBef>
              <a:spcAft>
                <a:spcPts val="0"/>
              </a:spcAft>
              <a:buSzPts val="2800"/>
              <a:buNone/>
            </a:pPr>
            <a:r>
              <a:t/>
            </a:r>
            <a:endParaRPr sz="1400">
              <a:solidFill>
                <a:srgbClr val="4A4548"/>
              </a:solidFill>
              <a:highlight>
                <a:srgbClr val="FFFFFF"/>
              </a:highlight>
            </a:endParaRPr>
          </a:p>
          <a:p>
            <a:pPr indent="0" lvl="0" marL="0" rtl="0" algn="l">
              <a:lnSpc>
                <a:spcPct val="100000"/>
              </a:lnSpc>
              <a:spcBef>
                <a:spcPts val="0"/>
              </a:spcBef>
              <a:spcAft>
                <a:spcPts val="0"/>
              </a:spcAft>
              <a:buSzPts val="2800"/>
              <a:buNone/>
            </a:pPr>
            <a:r>
              <a:t/>
            </a:r>
            <a:endParaRPr b="0" sz="1400">
              <a:solidFill>
                <a:srgbClr val="4A4548"/>
              </a:solidFill>
              <a:highlight>
                <a:srgbClr val="FFFFFF"/>
              </a:highlight>
            </a:endParaRPr>
          </a:p>
          <a:p>
            <a:pPr indent="0" lvl="0" marL="0" rtl="0" algn="l">
              <a:lnSpc>
                <a:spcPct val="100000"/>
              </a:lnSpc>
              <a:spcBef>
                <a:spcPts val="0"/>
              </a:spcBef>
              <a:spcAft>
                <a:spcPts val="0"/>
              </a:spcAft>
              <a:buSzPts val="2800"/>
              <a:buNone/>
            </a:pPr>
            <a:r>
              <a:t/>
            </a:r>
            <a:endParaRPr b="0" sz="1400">
              <a:solidFill>
                <a:srgbClr val="4A4548"/>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2000"/>
              <a:t>Any Supporting Functional Documents</a:t>
            </a:r>
            <a:endParaRPr sz="2000"/>
          </a:p>
        </p:txBody>
      </p:sp>
      <p:sp>
        <p:nvSpPr>
          <p:cNvPr id="372" name="Google Shape;372;p6"/>
          <p:cNvSpPr txBox="1"/>
          <p:nvPr/>
        </p:nvSpPr>
        <p:spPr>
          <a:xfrm>
            <a:off x="512375" y="115130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222222"/>
                </a:solidFill>
                <a:highlight>
                  <a:srgbClr val="FFFFFF"/>
                </a:highlight>
                <a:latin typeface="Lato"/>
                <a:ea typeface="Lato"/>
                <a:cs typeface="Lato"/>
                <a:sym typeface="Lato"/>
              </a:rPr>
              <a:t>Present your solution</a:t>
            </a:r>
            <a:endParaRPr b="0" i="0" sz="1400" u="none" cap="none" strike="noStrike">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222222"/>
                </a:solidFill>
                <a:highlight>
                  <a:srgbClr val="FFFFFF"/>
                </a:highlight>
                <a:latin typeface="Lato"/>
                <a:ea typeface="Lato"/>
                <a:cs typeface="Lato"/>
                <a:sym typeface="Lato"/>
              </a:rPr>
              <a:t>, talk about methodology</a:t>
            </a:r>
            <a:endParaRPr b="0" i="0" sz="1400" u="none" cap="none" strike="noStrike">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222222"/>
                </a:solidFill>
                <a:highlight>
                  <a:srgbClr val="FFFFFF"/>
                </a:highlight>
                <a:latin typeface="Lato"/>
                <a:ea typeface="Lato"/>
                <a:cs typeface="Lato"/>
                <a:sym typeface="Lato"/>
              </a:rPr>
              <a:t>, architecture</a:t>
            </a:r>
            <a:endParaRPr b="0" i="0" sz="1400" u="none" cap="none" strike="noStrike">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222222"/>
                </a:solidFill>
                <a:highlight>
                  <a:srgbClr val="FFFFFF"/>
                </a:highlight>
                <a:latin typeface="Lato"/>
                <a:ea typeface="Lato"/>
                <a:cs typeface="Lato"/>
                <a:sym typeface="Lato"/>
              </a:rPr>
              <a:t> &amp; scalability</a:t>
            </a:r>
            <a:endParaRPr b="0" i="0" sz="1400" u="none" cap="none" strike="noStrike">
              <a:solidFill>
                <a:srgbClr val="000000"/>
              </a:solidFill>
              <a:latin typeface="Lato"/>
              <a:ea typeface="Lato"/>
              <a:cs typeface="Lato"/>
              <a:sym typeface="Lato"/>
            </a:endParaRPr>
          </a:p>
          <a:p>
            <a:pPr indent="0" lvl="0" marL="9144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7"/>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2000">
                <a:solidFill>
                  <a:srgbClr val="222222"/>
                </a:solidFill>
                <a:highlight>
                  <a:srgbClr val="FFFFFF"/>
                </a:highlight>
              </a:rPr>
              <a:t>Key Differentiators &amp; Adoption Plan</a:t>
            </a:r>
            <a:endParaRPr sz="2000"/>
          </a:p>
        </p:txBody>
      </p:sp>
      <p:sp>
        <p:nvSpPr>
          <p:cNvPr id="378" name="Google Shape;378;p7"/>
          <p:cNvSpPr txBox="1"/>
          <p:nvPr/>
        </p:nvSpPr>
        <p:spPr>
          <a:xfrm>
            <a:off x="512375" y="115130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222222"/>
                </a:solidFill>
                <a:highlight>
                  <a:srgbClr val="FFFFFF"/>
                </a:highlight>
                <a:latin typeface="Lato"/>
                <a:ea typeface="Lato"/>
                <a:cs typeface="Lato"/>
                <a:sym typeface="Lato"/>
              </a:rPr>
              <a:t>How is your solution better than alternatives and how do you plan to build adoption?</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8"/>
          <p:cNvSpPr txBox="1"/>
          <p:nvPr/>
        </p:nvSpPr>
        <p:spPr>
          <a:xfrm>
            <a:off x="0" y="0"/>
            <a:ext cx="9209400" cy="772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1F1F50"/>
                </a:solidFill>
                <a:latin typeface="Lato"/>
                <a:ea typeface="Lato"/>
                <a:cs typeface="Lato"/>
                <a:sym typeface="Lato"/>
              </a:rPr>
              <a:t>GitHub Repository Link &amp; </a:t>
            </a:r>
            <a:r>
              <a:rPr b="1" i="0" lang="en-GB" sz="2000" u="none" cap="none" strike="noStrike">
                <a:solidFill>
                  <a:srgbClr val="4A4548"/>
                </a:solidFill>
                <a:highlight>
                  <a:srgbClr val="FFFFFF"/>
                </a:highlight>
                <a:latin typeface="Lato"/>
                <a:ea typeface="Lato"/>
                <a:cs typeface="Lato"/>
                <a:sym typeface="Lato"/>
              </a:rPr>
              <a:t>supporting diagrams, screenshots, if any</a:t>
            </a:r>
            <a:endParaRPr b="1" i="0" sz="2000" u="none" cap="none" strike="noStrike">
              <a:solidFill>
                <a:srgbClr val="4A4548"/>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1" sz="2000">
              <a:solidFill>
                <a:srgbClr val="4A4548"/>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1" lang="en-GB" sz="1700">
                <a:solidFill>
                  <a:srgbClr val="4A4548"/>
                </a:solidFill>
                <a:highlight>
                  <a:srgbClr val="FFFFFF"/>
                </a:highlight>
                <a:latin typeface="Lato"/>
                <a:ea typeface="Lato"/>
                <a:cs typeface="Lato"/>
                <a:sym typeface="Lato"/>
              </a:rPr>
              <a:t>Architecture Link :-</a:t>
            </a:r>
            <a:endParaRPr b="1" sz="1700">
              <a:solidFill>
                <a:srgbClr val="4A4548"/>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lang="en-GB" u="sng">
                <a:solidFill>
                  <a:srgbClr val="1967D2"/>
                </a:solidFill>
                <a:highlight>
                  <a:srgbClr val="FFFFFF"/>
                </a:highlight>
                <a:latin typeface="Roboto"/>
                <a:ea typeface="Roboto"/>
                <a:cs typeface="Roboto"/>
                <a:sym typeface="Roboto"/>
                <a:hlinkClick r:id="rId3">
                  <a:extLst>
                    <a:ext uri="{A12FA001-AC4F-418D-AE19-62706E023703}">
                      <ahyp:hlinkClr val="tx"/>
                    </a:ext>
                  </a:extLst>
                </a:hlinkClick>
              </a:rPr>
              <a:t>https://drive.google.com/file/d/1c7t7KFtUt7nm5MU5i242lYnoUmkSvQXv/view?usp=sharing</a:t>
            </a:r>
            <a:endParaRPr b="1" sz="2400">
              <a:solidFill>
                <a:srgbClr val="4A4548"/>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1" sz="2000">
              <a:solidFill>
                <a:srgbClr val="4A4548"/>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1" lang="en-GB" sz="1700">
                <a:solidFill>
                  <a:srgbClr val="4A4548"/>
                </a:solidFill>
                <a:highlight>
                  <a:srgbClr val="FFFFFF"/>
                </a:highlight>
                <a:latin typeface="Lato"/>
                <a:ea typeface="Lato"/>
                <a:cs typeface="Lato"/>
                <a:sym typeface="Lato"/>
              </a:rPr>
              <a:t>Our Github Repository Link:</a:t>
            </a:r>
            <a:endParaRPr b="1" sz="2000">
              <a:solidFill>
                <a:srgbClr val="4A4548"/>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lang="en-GB" sz="1500" u="sng">
                <a:solidFill>
                  <a:srgbClr val="1967D2"/>
                </a:solidFill>
                <a:highlight>
                  <a:srgbClr val="FFFFFF"/>
                </a:highlight>
                <a:latin typeface="Roboto"/>
                <a:ea typeface="Roboto"/>
                <a:cs typeface="Roboto"/>
                <a:sym typeface="Roboto"/>
                <a:hlinkClick r:id="rId4">
                  <a:extLst>
                    <a:ext uri="{A12FA001-AC4F-418D-AE19-62706E023703}">
                      <ahyp:hlinkClr val="tx"/>
                    </a:ext>
                  </a:extLst>
                </a:hlinkClick>
              </a:rPr>
              <a:t>https://github.com/eminence35/call-center-analytics</a:t>
            </a:r>
            <a:endParaRPr b="1" sz="2500">
              <a:solidFill>
                <a:srgbClr val="4A4548"/>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1" sz="2500">
              <a:solidFill>
                <a:srgbClr val="4A4548"/>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1" lang="en-GB" sz="1700">
                <a:solidFill>
                  <a:srgbClr val="4A4548"/>
                </a:solidFill>
                <a:highlight>
                  <a:srgbClr val="FFFFFF"/>
                </a:highlight>
                <a:latin typeface="Lato"/>
                <a:ea typeface="Lato"/>
                <a:cs typeface="Lato"/>
                <a:sym typeface="Lato"/>
              </a:rPr>
              <a:t>Our Previous Work:</a:t>
            </a:r>
            <a:endParaRPr b="1" sz="1700">
              <a:solidFill>
                <a:srgbClr val="4A4548"/>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lang="en-GB" sz="1500" u="sng">
                <a:solidFill>
                  <a:srgbClr val="1967D2"/>
                </a:solidFill>
                <a:highlight>
                  <a:srgbClr val="FFFFFF"/>
                </a:highlight>
                <a:latin typeface="Roboto"/>
                <a:ea typeface="Roboto"/>
                <a:cs typeface="Roboto"/>
                <a:sym typeface="Roboto"/>
                <a:hlinkClick r:id="rId5">
                  <a:extLst>
                    <a:ext uri="{A12FA001-AC4F-418D-AE19-62706E023703}">
                      <ahyp:hlinkClr val="tx"/>
                    </a:ext>
                  </a:extLst>
                </a:hlinkClick>
              </a:rPr>
              <a:t>https://eminenceanalytic.dorik.io/</a:t>
            </a:r>
            <a:endParaRPr b="1" sz="2300">
              <a:solidFill>
                <a:srgbClr val="4A4548"/>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1" sz="2500">
              <a:solidFill>
                <a:srgbClr val="4A4548"/>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1" sz="2500">
              <a:solidFill>
                <a:srgbClr val="4A4548"/>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1" sz="2000">
              <a:solidFill>
                <a:srgbClr val="4A4548"/>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1" sz="2000">
              <a:solidFill>
                <a:srgbClr val="4A4548"/>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1" sz="2000">
              <a:solidFill>
                <a:srgbClr val="4A4548"/>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1" sz="2000">
              <a:solidFill>
                <a:srgbClr val="4A4548"/>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1" sz="2000">
              <a:solidFill>
                <a:srgbClr val="4A4548"/>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1" sz="2000">
              <a:solidFill>
                <a:srgbClr val="4A4548"/>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1" sz="2000">
              <a:solidFill>
                <a:srgbClr val="4A4548"/>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1" sz="2000">
              <a:solidFill>
                <a:srgbClr val="4A4548"/>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1" sz="2000">
              <a:solidFill>
                <a:srgbClr val="4A4548"/>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1" sz="2000">
              <a:solidFill>
                <a:srgbClr val="4A4548"/>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1" sz="2000">
              <a:solidFill>
                <a:srgbClr val="4A4548"/>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1" sz="2000">
              <a:solidFill>
                <a:srgbClr val="4A4548"/>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1" sz="2000">
              <a:solidFill>
                <a:srgbClr val="4A4548"/>
              </a:solidFill>
              <a:highlight>
                <a:srgbClr val="FFFFFF"/>
              </a:highlight>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9"/>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3600"/>
              <a:t>Thank You</a:t>
            </a:r>
            <a:endParaRPr sz="3600"/>
          </a:p>
        </p:txBody>
      </p:sp>
      <p:sp>
        <p:nvSpPr>
          <p:cNvPr id="389" name="Google Shape;389;p9"/>
          <p:cNvSpPr txBox="1"/>
          <p:nvPr>
            <p:ph idx="1" type="subTitle"/>
          </p:nvPr>
        </p:nvSpPr>
        <p:spPr>
          <a:xfrm>
            <a:off x="339712" y="2750625"/>
            <a:ext cx="4559100" cy="377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lang="en-GB" sz="1500"/>
              <a:t>Team member names :-</a:t>
            </a:r>
            <a:endParaRPr sz="1500"/>
          </a:p>
          <a:p>
            <a:pPr indent="-323850" lvl="0" marL="457200" rtl="0" algn="l">
              <a:lnSpc>
                <a:spcPct val="150000"/>
              </a:lnSpc>
              <a:spcBef>
                <a:spcPts val="1600"/>
              </a:spcBef>
              <a:spcAft>
                <a:spcPts val="0"/>
              </a:spcAft>
              <a:buSzPts val="1500"/>
              <a:buAutoNum type="arabicPeriod"/>
            </a:pPr>
            <a:r>
              <a:rPr lang="en-GB" sz="1500"/>
              <a:t>Amrendra Singh</a:t>
            </a:r>
            <a:endParaRPr sz="1500"/>
          </a:p>
          <a:p>
            <a:pPr indent="-323850" lvl="0" marL="457200" rtl="0" algn="l">
              <a:lnSpc>
                <a:spcPct val="150000"/>
              </a:lnSpc>
              <a:spcBef>
                <a:spcPts val="0"/>
              </a:spcBef>
              <a:spcAft>
                <a:spcPts val="0"/>
              </a:spcAft>
              <a:buSzPts val="1500"/>
              <a:buAutoNum type="arabicPeriod"/>
            </a:pPr>
            <a:r>
              <a:rPr lang="en-GB" sz="1500"/>
              <a:t>Vipul Sharma</a:t>
            </a:r>
            <a:endParaRPr sz="1500"/>
          </a:p>
          <a:p>
            <a:pPr indent="-323850" lvl="0" marL="457200" rtl="0" algn="l">
              <a:lnSpc>
                <a:spcPct val="150000"/>
              </a:lnSpc>
              <a:spcBef>
                <a:spcPts val="0"/>
              </a:spcBef>
              <a:spcAft>
                <a:spcPts val="0"/>
              </a:spcAft>
              <a:buSzPts val="1500"/>
              <a:buAutoNum type="arabicPeriod"/>
            </a:pPr>
            <a:r>
              <a:rPr lang="en-GB" sz="1500"/>
              <a:t>Mansi Anand</a:t>
            </a:r>
            <a:endParaRPr sz="1500"/>
          </a:p>
          <a:p>
            <a:pPr indent="-323850" lvl="0" marL="457200" rtl="0" algn="l">
              <a:lnSpc>
                <a:spcPct val="150000"/>
              </a:lnSpc>
              <a:spcBef>
                <a:spcPts val="0"/>
              </a:spcBef>
              <a:spcAft>
                <a:spcPts val="0"/>
              </a:spcAft>
              <a:buSzPts val="1500"/>
              <a:buAutoNum type="arabicPeriod"/>
            </a:pPr>
            <a:r>
              <a:rPr lang="en-GB" sz="1500"/>
              <a:t>Guddu Pinjarkar</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2022-09-08T16:27:23Z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04918C458E8A4023A505145330C4DE72</vt:lpwstr>
  </property>
  <property fmtid="{D5CDD505-2E9C-101B-9397-08002B2CF9AE}" pid="3" name="KSOProductBuildVer">
    <vt:lpwstr>1033-11.2.0.11306</vt:lpwstr>
  </property>
</Properties>
</file>