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47DB6-9CBB-4E48-A645-D1BED81A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F2FB2A-4596-46DC-A355-34AE1672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FC734-B314-486D-A2E5-FA189165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2CCA6-9AE8-4485-82B3-C089E72B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BF89D-F104-4C5F-8E05-C1546731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3C849-569B-4298-A7C3-084F9BC8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FC32A-D11C-4EA8-B21F-151CB8728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C0EB7-CA99-4838-9791-2E1F5F6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B6312-F7C9-40F8-934E-691BADD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0E86-4324-4A21-A488-C8263D33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C6D98-D3B2-4694-BB8B-7E50442F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EC370-3364-4E02-97F5-6E8A134E0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2AA51-3342-40E0-817B-07E3459E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01213-47D5-45A7-9AEB-550B6974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5AEA3-43E0-4043-A311-338EC48B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7E15-3E62-4E84-BCE1-FA599DF4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54886-B3D3-4856-B303-83DB9A19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5A2BD-AB76-4703-B758-04DFDA70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72311-8F7F-403B-8EDE-9E90E9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91B91-5846-45F0-9B7B-146EA795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7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CBB5-5B67-466C-8D8A-F38D9EC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AA6CD-F766-47DE-A6F1-6474B629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CF30-57DA-45AE-B4A9-C1DDB71E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29618-DA77-4F10-94E1-1132D643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667AC-EFD1-4A80-99E1-C7837B3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9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D920D-FD20-4880-97F9-1CE60A97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5395A-1FDA-4FE7-B7B8-3CBDA4AC0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D63E4-187F-42F5-858A-EEC37CAE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31D76-941C-4A66-A7E7-90DEB6EC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5BA67-C035-4E9D-9EAF-23F92F60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85FA2-997B-4D94-917F-984F7C52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6B81C-95F0-41AB-B774-FF932E6E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0D26D-FB13-4942-BA2F-05AEC2B9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CFDB7-0D3C-44DE-9A64-7EAE1695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03C1C-1DED-4086-9BEE-92D3E3EB8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A61BF5-8A58-4D96-B55B-ED9C6BD29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58C5C0-F9F2-40EA-9FD3-370EE341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73BC3-A4F8-47CE-9E3C-2E8A4702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40764B-4DD8-4463-B086-31CC4582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65A65-43CF-4969-9063-0A3101F5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A525B-4388-4787-A621-0E3BEAF6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E0EA7-D626-487C-BCE2-203216F5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55801A-4052-434A-B921-03B48D8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6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E99B47-192B-4E71-9CDC-DADCD4FF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D1B429-720D-45B5-87E4-F2B931C9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3074E-5746-4976-9605-D46FF108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E5DD7-490F-4AB9-9B0B-780A9993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25B56-F60E-4053-89C3-8CCA3156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B0954-11E9-449A-A404-DBB683CC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BDCD0-5270-46A2-A273-7C684701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830FF-D72B-488A-AEC6-AB8DC925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362B9-DF2B-48B0-8BCC-8DF4282E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A2E1-8368-43E9-A5B5-6C6973F1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FAA268-AE07-4FAF-A103-33AB3765D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755A5-F4C3-48AC-916C-A32396D12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86EC3-ACB9-43A3-80FE-4C625A5B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0A28C-27CA-4348-9E4E-BBA7B3F1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FC419-0B09-479B-AC89-2B8D58E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9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B009CA-E852-480C-A7D6-645D90CE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453AA-BDB1-4617-ADB7-74CB4C7C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9DDBA-21D8-4C49-B579-155E1E135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084E-0075-4DAD-84AB-BE38D7784D79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27324-BCF7-4A16-8DB3-6F6D31A38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4BF01-8BB1-4CC8-B769-D934B9977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11D3-74AB-4869-A31C-1FC24BC30F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DFC5A-197E-4FC4-82A2-A0DF2CFBA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65A95-E224-4D5D-8551-4AC62CF05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1813A-AFD6-4ADA-990C-50B19C2E7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0" t="17831" r="6423" b="8082"/>
          <a:stretch/>
        </p:blipFill>
        <p:spPr>
          <a:xfrm>
            <a:off x="-1" y="0"/>
            <a:ext cx="1219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8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1FA6A-FB94-4087-9433-0C69B17A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FC7C9-6272-4537-9793-81C0B6F5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3EF7F8-9006-4B12-A9C6-9144D6183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0" t="18446" r="5846" b="8287"/>
          <a:stretch/>
        </p:blipFill>
        <p:spPr>
          <a:xfrm>
            <a:off x="0" y="0"/>
            <a:ext cx="12237710" cy="6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圆圆</dc:creator>
  <cp:lastModifiedBy>张 圆圆</cp:lastModifiedBy>
  <cp:revision>1</cp:revision>
  <dcterms:created xsi:type="dcterms:W3CDTF">2019-07-25T11:25:15Z</dcterms:created>
  <dcterms:modified xsi:type="dcterms:W3CDTF">2019-07-25T11:26:18Z</dcterms:modified>
</cp:coreProperties>
</file>