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4946" autoAdjust="0"/>
  </p:normalViewPr>
  <p:slideViewPr>
    <p:cSldViewPr>
      <p:cViewPr varScale="1">
        <p:scale>
          <a:sx n="114" d="100"/>
          <a:sy n="114" d="100"/>
        </p:scale>
        <p:origin x="15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60C3-6D27-49CD-B42C-9C55EFE71288}" type="datetimeFigureOut">
              <a:rPr lang="en-GB" smtClean="0"/>
              <a:pPr/>
              <a:t>16/02/2018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F9D8-D41D-43CA-AEE4-5ED29B433F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zu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6293693"/>
            <a:ext cx="15240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000" y="585304"/>
            <a:ext cx="8460000" cy="5580000"/>
            <a:chOff x="359532" y="692696"/>
            <a:chExt cx="8460000" cy="558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59532" y="692696"/>
              <a:ext cx="8460000" cy="55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49532" y="782696"/>
              <a:ext cx="8280000" cy="540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770" y="181903"/>
            <a:ext cx="8687702" cy="276999"/>
            <a:chOff x="276028" y="181903"/>
            <a:chExt cx="8687702" cy="276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276028" y="181903"/>
              <a:ext cx="261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baseline="0" noProof="0" dirty="0">
                  <a:solidFill>
                    <a:schemeClr val="accent6"/>
                  </a:solidFill>
                </a:rPr>
                <a:t>EE321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572586" y="181903"/>
              <a:ext cx="1391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1200" b="1" baseline="0" noProof="0" dirty="0">
                  <a:solidFill>
                    <a:schemeClr val="accent6"/>
                  </a:solidFill>
                </a:rPr>
                <a:t>Spring  201</a:t>
              </a:r>
              <a:r>
                <a:rPr lang="en-US" sz="1200" b="1" baseline="0" noProof="0" dirty="0">
                  <a:solidFill>
                    <a:schemeClr val="accent6"/>
                  </a:solidFill>
                </a:rPr>
                <a:t>6-2017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h/df99f5vrt0wahnw/AAAoo9oXUtwCUq0DKeOjQbg0a?dl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5596" y="2348880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VerySimpleCPU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Instruction Set</a:t>
            </a:r>
            <a:r>
              <a:rPr lang="tr-TR" sz="4000" dirty="0"/>
              <a:t> S</a:t>
            </a:r>
            <a:r>
              <a:rPr lang="en-US" sz="4000" dirty="0" err="1"/>
              <a:t>imulator</a:t>
            </a:r>
            <a:r>
              <a:rPr lang="tr-TR" sz="4000" dirty="0"/>
              <a:t> (ISS)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763344" y="631586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392AA00-8AE1-4409-8A41-F92C24A0C495}" type="slidenum">
              <a:rPr lang="tr-TR" sz="1200" b="1" baseline="0" noProof="0" smtClean="0">
                <a:solidFill>
                  <a:schemeClr val="accent6"/>
                </a:solidFill>
              </a:rPr>
              <a:t>1</a:t>
            </a:fld>
            <a:r>
              <a:rPr lang="tr-TR" sz="1200" b="1" baseline="0" noProof="0" dirty="0">
                <a:solidFill>
                  <a:schemeClr val="accent6"/>
                </a:solidFill>
              </a:rPr>
              <a:t>/7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475656" y="2852936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run:</a:t>
            </a:r>
          </a:p>
          <a:p>
            <a:pPr marL="914400" lvl="1" indent="-457200">
              <a:buAutoNum type="arabicPeriod"/>
            </a:pPr>
            <a:r>
              <a:rPr lang="en-US" dirty="0"/>
              <a:t>Download everything through the link at:</a:t>
            </a:r>
            <a:br>
              <a:rPr lang="en-US" dirty="0"/>
            </a:br>
            <a:r>
              <a:rPr lang="en-US" dirty="0">
                <a:hlinkClick r:id="rId2"/>
              </a:rPr>
              <a:t>https://www.dropbox.com/sh/df99f5vrt0wahnw/AAAoo9oXUtwCUq0DKeOjQbg0a?dl=0</a:t>
            </a:r>
            <a:endParaRPr lang="en-US" sz="14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dirty="0"/>
              <a:t>Open a </a:t>
            </a:r>
            <a:r>
              <a:rPr lang="en-US" dirty="0" err="1">
                <a:solidFill>
                  <a:srgbClr val="FF0000"/>
                </a:solidFill>
              </a:rPr>
              <a:t>cmd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window</a:t>
            </a:r>
          </a:p>
          <a:p>
            <a:pPr marL="914400" lvl="1" indent="-457200">
              <a:buAutoNum type="arabicPeriod"/>
            </a:pPr>
            <a:r>
              <a:rPr lang="en-US" dirty="0"/>
              <a:t>Type: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VerySimpleCPU </a:t>
            </a:r>
            <a:r>
              <a:rPr lang="en-US" dirty="0" err="1">
                <a:solidFill>
                  <a:srgbClr val="FF0000"/>
                </a:solidFill>
              </a:rPr>
              <a:t>programFileName.asm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then type </a:t>
            </a:r>
            <a:r>
              <a:rPr lang="en-US" dirty="0">
                <a:solidFill>
                  <a:srgbClr val="FF0000"/>
                </a:solidFill>
              </a:rPr>
              <a:t>r</a:t>
            </a:r>
          </a:p>
          <a:p>
            <a:pPr marL="914400" lvl="1" indent="-457200">
              <a:buAutoNum type="arabicPeriod"/>
            </a:pPr>
            <a:r>
              <a:rPr lang="en-US" dirty="0"/>
              <a:t>You may also type: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VerySimpleCPU </a:t>
            </a:r>
            <a:r>
              <a:rPr lang="en-US" dirty="0" err="1">
                <a:solidFill>
                  <a:srgbClr val="FF0000"/>
                </a:solidFill>
              </a:rPr>
              <a:t>programFileName.asm</a:t>
            </a:r>
            <a:r>
              <a:rPr lang="en-US" dirty="0">
                <a:solidFill>
                  <a:srgbClr val="FF0000"/>
                </a:solidFill>
              </a:rPr>
              <a:t> &gt; log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then type </a:t>
            </a:r>
            <a:r>
              <a:rPr lang="en-US" dirty="0">
                <a:solidFill>
                  <a:srgbClr val="FF0000"/>
                </a:solidFill>
              </a:rPr>
              <a:t>r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620688"/>
            <a:ext cx="80648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VerySimpleCPU.exe</a:t>
            </a:r>
            <a:r>
              <a:rPr lang="en-US" dirty="0"/>
              <a:t> is an ISS (i.e., simulation model) written in C.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600" dirty="0"/>
              <a:t>Takes a program file, coded in </a:t>
            </a:r>
            <a:r>
              <a:rPr lang="en-US" sz="1600" dirty="0">
                <a:solidFill>
                  <a:srgbClr val="C00000"/>
                </a:solidFill>
              </a:rPr>
              <a:t>VerySimpleCPU assembly language</a:t>
            </a:r>
            <a:r>
              <a:rPr lang="en-US" sz="1600" dirty="0"/>
              <a:t>, as input,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600" dirty="0"/>
              <a:t>Reads VerySimpleCPU instructions,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600" dirty="0"/>
              <a:t>Executes the instructions, and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600" dirty="0"/>
              <a:t>Writes results on to the command window as well as text files.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Provides a debugging environment for VerySimpleCPU programmers.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3344" y="631586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392AA00-8AE1-4409-8A41-F92C24A0C495}" type="slidenum">
              <a:rPr lang="tr-TR" sz="1200" b="1" baseline="0" noProof="0" smtClean="0">
                <a:solidFill>
                  <a:schemeClr val="accent6"/>
                </a:solidFill>
              </a:rPr>
              <a:t>2</a:t>
            </a:fld>
            <a:r>
              <a:rPr lang="tr-TR" sz="1200" b="1" baseline="0" noProof="0" dirty="0">
                <a:solidFill>
                  <a:schemeClr val="accent6"/>
                </a:solidFill>
              </a:rPr>
              <a:t>/7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3931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Input File: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/>
              <a:t>VerySimpleCPU assembly program file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Output Files (</a:t>
            </a:r>
            <a:r>
              <a:rPr lang="en-US" sz="2000" dirty="0">
                <a:solidFill>
                  <a:srgbClr val="C00000"/>
                </a:solidFill>
              </a:rPr>
              <a:t>in relation to simulation</a:t>
            </a:r>
            <a:r>
              <a:rPr lang="en-US" sz="2000" dirty="0"/>
              <a:t>). 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 err="1">
                <a:solidFill>
                  <a:schemeClr val="accent6"/>
                </a:solidFill>
              </a:rPr>
              <a:t>memin.txt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  <a:r>
              <a:rPr lang="en-US" sz="2000" dirty="0"/>
              <a:t> Contains the memory contents before execution of the program.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 err="1">
                <a:solidFill>
                  <a:schemeClr val="accent6"/>
                </a:solidFill>
              </a:rPr>
              <a:t>memoutd.txt</a:t>
            </a:r>
            <a:r>
              <a:rPr lang="en-US" sz="2000" dirty="0"/>
              <a:t>: After execution of the program, contains the memory contents in decimal.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 err="1">
                <a:solidFill>
                  <a:schemeClr val="accent6"/>
                </a:solidFill>
              </a:rPr>
              <a:t>memouth.txt</a:t>
            </a:r>
            <a:r>
              <a:rPr lang="en-US" sz="2000" dirty="0"/>
              <a:t>: After execution of the program, contains the memory contents in hexadecimal.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In addition, the simulator prints (on the screen) the memory contents before and after execution of each instruction.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3344" y="631586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392AA00-8AE1-4409-8A41-F92C24A0C495}" type="slidenum">
              <a:rPr lang="tr-TR" sz="1200" b="1" baseline="0" noProof="0" smtClean="0">
                <a:solidFill>
                  <a:schemeClr val="accent6"/>
                </a:solidFill>
              </a:rPr>
              <a:t>3</a:t>
            </a:fld>
            <a:r>
              <a:rPr lang="tr-TR" sz="1200" b="1" baseline="0" noProof="0" dirty="0">
                <a:solidFill>
                  <a:schemeClr val="accent6"/>
                </a:solidFill>
              </a:rPr>
              <a:t>/7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539552" y="76470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</a:t>
            </a:r>
            <a:r>
              <a:rPr lang="tr-TR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Summation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539552" y="1700808"/>
            <a:ext cx="583264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 code written in a high-level programming language:</a:t>
            </a:r>
          </a:p>
          <a:p>
            <a:pPr marL="742950" lvl="1" indent="-285750"/>
            <a:endParaRPr lang="en-US" sz="2000" dirty="0">
              <a:solidFill>
                <a:schemeClr val="accent6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</a:rPr>
              <a:t>	*103 = *100 + *101 + *102</a:t>
            </a:r>
          </a:p>
          <a:p>
            <a:pPr marL="742950" lvl="1" indent="-285750">
              <a:lnSpc>
                <a:spcPct val="150000"/>
              </a:lnSpc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Can be also written as</a:t>
            </a:r>
          </a:p>
          <a:p>
            <a:pPr marL="285750" indent="-285750"/>
            <a:endParaRPr lang="en-US" dirty="0"/>
          </a:p>
          <a:p>
            <a:pPr marL="742950" lvl="1" indent="-285750"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</a:rPr>
              <a:t>	*103 = *100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</a:rPr>
              <a:t>	*103 = *103 + *101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</a:rPr>
              <a:t>	*103 = *103 + *102</a:t>
            </a:r>
          </a:p>
        </p:txBody>
      </p:sp>
      <p:cxnSp>
        <p:nvCxnSpPr>
          <p:cNvPr id="7" name="6 Düz Ok Bağlayıcısı"/>
          <p:cNvCxnSpPr/>
          <p:nvPr/>
        </p:nvCxnSpPr>
        <p:spPr>
          <a:xfrm>
            <a:off x="2339752" y="3068960"/>
            <a:ext cx="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Düz Ok Bağlayıcısı"/>
          <p:cNvCxnSpPr/>
          <p:nvPr/>
        </p:nvCxnSpPr>
        <p:spPr>
          <a:xfrm>
            <a:off x="3059832" y="3068960"/>
            <a:ext cx="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Düz Ok Bağlayıcısı"/>
          <p:cNvCxnSpPr/>
          <p:nvPr/>
        </p:nvCxnSpPr>
        <p:spPr>
          <a:xfrm>
            <a:off x="3707904" y="3068960"/>
            <a:ext cx="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2195736" y="3491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1" name="10 Metin kutusu"/>
          <p:cNvSpPr txBox="1"/>
          <p:nvPr/>
        </p:nvSpPr>
        <p:spPr>
          <a:xfrm>
            <a:off x="2902162" y="3491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12" name="11 Metin kutusu"/>
          <p:cNvSpPr txBox="1"/>
          <p:nvPr/>
        </p:nvSpPr>
        <p:spPr>
          <a:xfrm>
            <a:off x="3550234" y="3491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484784"/>
            <a:ext cx="2218050" cy="38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763344" y="631586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392AA00-8AE1-4409-8A41-F92C24A0C495}" type="slidenum">
              <a:rPr lang="tr-TR" sz="1200" b="1" baseline="0" noProof="0" smtClean="0">
                <a:solidFill>
                  <a:schemeClr val="accent6"/>
                </a:solidFill>
              </a:rPr>
              <a:t>4</a:t>
            </a:fld>
            <a:r>
              <a:rPr lang="tr-TR" sz="1200" b="1" baseline="0" noProof="0" dirty="0">
                <a:solidFill>
                  <a:schemeClr val="accent6"/>
                </a:solidFill>
              </a:rPr>
              <a:t>/7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539552" y="76470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cont</a:t>
            </a:r>
            <a:r>
              <a:rPr lang="tr-TR" sz="2000" dirty="0">
                <a:solidFill>
                  <a:srgbClr val="C00000"/>
                </a:solidFill>
              </a:rPr>
              <a:t>’d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02318"/>
            <a:ext cx="56166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The program written in VerySimpleCPU assembly language (</a:t>
            </a:r>
            <a:r>
              <a:rPr lang="en-US" sz="2000" dirty="0" err="1">
                <a:solidFill>
                  <a:schemeClr val="accent6"/>
                </a:solidFill>
              </a:rPr>
              <a:t>sample.asm</a:t>
            </a:r>
            <a:r>
              <a:rPr lang="en-US" sz="2000" dirty="0"/>
              <a:t>): </a:t>
            </a:r>
          </a:p>
          <a:p>
            <a:pPr marL="742950" lvl="1" indent="-285750" algn="just"/>
            <a:endParaRPr lang="en-US" dirty="0">
              <a:solidFill>
                <a:schemeClr val="accent6"/>
              </a:solidFill>
            </a:endParaRPr>
          </a:p>
          <a:p>
            <a:pPr marL="742950" lvl="1" indent="-285750" algn="just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0: CP 103 100</a:t>
            </a:r>
          </a:p>
          <a:p>
            <a:pPr marL="742950" lvl="1" indent="-285750" algn="just"/>
            <a:r>
              <a:rPr lang="en-US" sz="2000" dirty="0">
                <a:solidFill>
                  <a:schemeClr val="accent6"/>
                </a:solidFill>
              </a:rPr>
              <a:t>	1: ADD 103 101</a:t>
            </a:r>
          </a:p>
          <a:p>
            <a:pPr marL="742950" lvl="1" indent="-285750" algn="just"/>
            <a:r>
              <a:rPr lang="en-US" sz="2000" dirty="0">
                <a:solidFill>
                  <a:schemeClr val="accent6"/>
                </a:solidFill>
              </a:rPr>
              <a:t>	2: ADD 103 102</a:t>
            </a:r>
          </a:p>
          <a:p>
            <a:pPr marL="742950" lvl="1" indent="-285750" algn="just"/>
            <a:r>
              <a:rPr lang="en-US" sz="2000" dirty="0">
                <a:solidFill>
                  <a:schemeClr val="accent6"/>
                </a:solidFill>
              </a:rPr>
              <a:t>	3: </a:t>
            </a:r>
            <a:r>
              <a:rPr lang="en-US" sz="2000" dirty="0" err="1">
                <a:solidFill>
                  <a:schemeClr val="accent6"/>
                </a:solidFill>
              </a:rPr>
              <a:t>BZJi</a:t>
            </a:r>
            <a:r>
              <a:rPr lang="en-US" sz="2000" dirty="0">
                <a:solidFill>
                  <a:schemeClr val="accent6"/>
                </a:solidFill>
              </a:rPr>
              <a:t> 4 0</a:t>
            </a:r>
          </a:p>
          <a:p>
            <a:pPr marL="742950" lvl="1" indent="-285750" algn="just"/>
            <a:r>
              <a:rPr lang="en-US" sz="2000" dirty="0">
                <a:solidFill>
                  <a:schemeClr val="accent6"/>
                </a:solidFill>
              </a:rPr>
              <a:t>	4: 3</a:t>
            </a:r>
          </a:p>
          <a:p>
            <a:pPr marL="742950" lvl="1" indent="-285750" algn="just"/>
            <a:r>
              <a:rPr lang="en-US" sz="2000" dirty="0">
                <a:solidFill>
                  <a:schemeClr val="accent6"/>
                </a:solidFill>
              </a:rPr>
              <a:t>	</a:t>
            </a:r>
          </a:p>
          <a:p>
            <a:pPr marL="742950" lvl="1" indent="-285750" algn="just"/>
            <a:r>
              <a:rPr lang="en-US" sz="2000" dirty="0">
                <a:solidFill>
                  <a:schemeClr val="accent6"/>
                </a:solidFill>
              </a:rPr>
              <a:t>	100: 3</a:t>
            </a:r>
          </a:p>
          <a:p>
            <a:pPr marL="742950" lvl="1" indent="-285750" algn="just"/>
            <a:r>
              <a:rPr lang="en-US" sz="2000" dirty="0">
                <a:solidFill>
                  <a:schemeClr val="accent6"/>
                </a:solidFill>
              </a:rPr>
              <a:t>	101: 7</a:t>
            </a:r>
          </a:p>
          <a:p>
            <a:pPr marL="742950" lvl="1" indent="-285750" algn="just"/>
            <a:r>
              <a:rPr lang="en-US" sz="2000" dirty="0">
                <a:solidFill>
                  <a:schemeClr val="accent6"/>
                </a:solidFill>
              </a:rPr>
              <a:t>	102: 4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424" y="1628800"/>
            <a:ext cx="2016000" cy="382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Düz Ok Bağlayıcısı"/>
          <p:cNvCxnSpPr/>
          <p:nvPr/>
        </p:nvCxnSpPr>
        <p:spPr>
          <a:xfrm flipV="1">
            <a:off x="2915816" y="1772816"/>
            <a:ext cx="3600400" cy="64807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Düz Ok Bağlayıcısı"/>
          <p:cNvCxnSpPr/>
          <p:nvPr/>
        </p:nvCxnSpPr>
        <p:spPr>
          <a:xfrm flipV="1">
            <a:off x="3059832" y="2060848"/>
            <a:ext cx="3528392" cy="7200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Ok Bağlayıcısı"/>
          <p:cNvCxnSpPr/>
          <p:nvPr/>
        </p:nvCxnSpPr>
        <p:spPr>
          <a:xfrm flipV="1">
            <a:off x="2051720" y="4725144"/>
            <a:ext cx="432048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8975" y="3157538"/>
            <a:ext cx="14446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763344" y="631586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392AA00-8AE1-4409-8A41-F92C24A0C495}" type="slidenum">
              <a:rPr lang="tr-TR" sz="1200" b="1" baseline="0" noProof="0" smtClean="0">
                <a:solidFill>
                  <a:schemeClr val="accent6"/>
                </a:solidFill>
              </a:rPr>
              <a:t>5</a:t>
            </a:fld>
            <a:r>
              <a:rPr lang="tr-TR" sz="1200" b="1" baseline="0" noProof="0" dirty="0">
                <a:solidFill>
                  <a:schemeClr val="accent6"/>
                </a:solidFill>
              </a:rPr>
              <a:t>/7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539552" y="76470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Example</a:t>
            </a:r>
            <a:r>
              <a:rPr lang="tr-TR" sz="2000" dirty="0"/>
              <a:t>: </a:t>
            </a:r>
            <a:r>
              <a:rPr lang="tr-TR" sz="2000" dirty="0">
                <a:solidFill>
                  <a:srgbClr val="C00000"/>
                </a:solidFill>
              </a:rPr>
              <a:t>(</a:t>
            </a:r>
            <a:r>
              <a:rPr lang="tr-TR" sz="2000" dirty="0" err="1">
                <a:solidFill>
                  <a:srgbClr val="C00000"/>
                </a:solidFill>
              </a:rPr>
              <a:t>cont’d</a:t>
            </a:r>
            <a:r>
              <a:rPr lang="tr-TR" sz="2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02319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Running the </a:t>
            </a:r>
            <a:r>
              <a:rPr lang="tr-TR" sz="2000" dirty="0"/>
              <a:t>ISS at</a:t>
            </a:r>
            <a:r>
              <a:rPr lang="en-US" sz="2000" dirty="0"/>
              <a:t> command line:</a:t>
            </a:r>
          </a:p>
          <a:p>
            <a:pPr marL="742950" lvl="1" indent="-285750" algn="just"/>
            <a:endParaRPr lang="en-US" sz="2000" dirty="0"/>
          </a:p>
          <a:p>
            <a:pPr marL="742950" lvl="1" indent="-285750" algn="just"/>
            <a:r>
              <a:rPr lang="tr-TR" sz="2000" dirty="0" err="1">
                <a:solidFill>
                  <a:schemeClr val="accent6"/>
                </a:solidFill>
              </a:rPr>
              <a:t>Very</a:t>
            </a:r>
            <a:r>
              <a:rPr lang="en-US" sz="2000" dirty="0">
                <a:solidFill>
                  <a:schemeClr val="accent6"/>
                </a:solidFill>
              </a:rPr>
              <a:t>SimpleCPU.exe </a:t>
            </a:r>
            <a:r>
              <a:rPr lang="tr-TR" sz="2000" dirty="0">
                <a:solidFill>
                  <a:schemeClr val="accent6"/>
                </a:solidFill>
              </a:rPr>
              <a:t>sample.asm r</a:t>
            </a:r>
          </a:p>
          <a:p>
            <a:pPr marL="742950" lvl="1" indent="-285750" algn="just"/>
            <a:endParaRPr lang="tr-TR" sz="2000" dirty="0">
              <a:solidFill>
                <a:schemeClr val="accent6"/>
              </a:solidFill>
            </a:endParaRPr>
          </a:p>
          <a:p>
            <a:pPr marL="742950" lvl="1" indent="-285750" algn="just"/>
            <a:endParaRPr lang="en-US" sz="2000" dirty="0">
              <a:solidFill>
                <a:schemeClr val="accent6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Output of the simulator</a:t>
            </a:r>
            <a:r>
              <a:rPr lang="en-US" dirty="0">
                <a:solidFill>
                  <a:schemeClr val="accent6"/>
                </a:solidFill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061" t="7568" r="65953" b="13751"/>
          <a:stretch>
            <a:fillRect/>
          </a:stretch>
        </p:blipFill>
        <p:spPr bwMode="auto">
          <a:xfrm>
            <a:off x="4797867" y="692696"/>
            <a:ext cx="3878589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Düz Ok Bağlayıcısı"/>
          <p:cNvCxnSpPr/>
          <p:nvPr/>
        </p:nvCxnSpPr>
        <p:spPr>
          <a:xfrm>
            <a:off x="3419872" y="3140968"/>
            <a:ext cx="129614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3344" y="631586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392AA00-8AE1-4409-8A41-F92C24A0C495}" type="slidenum">
              <a:rPr lang="tr-TR" sz="1200" b="1" baseline="0" noProof="0" smtClean="0">
                <a:solidFill>
                  <a:schemeClr val="accent6"/>
                </a:solidFill>
              </a:rPr>
              <a:t>6</a:t>
            </a:fld>
            <a:r>
              <a:rPr lang="tr-TR" sz="1200" b="1" baseline="0" noProof="0" dirty="0">
                <a:solidFill>
                  <a:schemeClr val="accent6"/>
                </a:solidFill>
              </a:rPr>
              <a:t>/7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539552" y="76470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 </a:t>
            </a:r>
            <a:r>
              <a:rPr lang="en-US" sz="2000" dirty="0">
                <a:solidFill>
                  <a:srgbClr val="C00000"/>
                </a:solidFill>
              </a:rPr>
              <a:t>Output Files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0235" t="15318" r="50471" b="49791"/>
          <a:stretch>
            <a:fillRect/>
          </a:stretch>
        </p:blipFill>
        <p:spPr bwMode="auto">
          <a:xfrm>
            <a:off x="889182" y="1844824"/>
            <a:ext cx="7283218" cy="36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763344" y="631586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392AA00-8AE1-4409-8A41-F92C24A0C495}" type="slidenum">
              <a:rPr lang="tr-TR" sz="1200" b="1" baseline="0" noProof="0" smtClean="0">
                <a:solidFill>
                  <a:schemeClr val="accent6"/>
                </a:solidFill>
              </a:rPr>
              <a:t>7</a:t>
            </a:fld>
            <a:r>
              <a:rPr lang="tr-TR" sz="1200" b="1" baseline="0" noProof="0" dirty="0">
                <a:solidFill>
                  <a:schemeClr val="accent6"/>
                </a:solidFill>
              </a:rPr>
              <a:t>/7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zU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7984</TotalTime>
  <Words>235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OzU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gg1070</dc:creator>
  <cp:lastModifiedBy>Aydın Emre GÜZEL</cp:lastModifiedBy>
  <cp:revision>682</cp:revision>
  <dcterms:created xsi:type="dcterms:W3CDTF">2010-10-28T18:42:08Z</dcterms:created>
  <dcterms:modified xsi:type="dcterms:W3CDTF">2018-02-16T18:34:30Z</dcterms:modified>
</cp:coreProperties>
</file>