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55"/>
  </p:notesMasterIdLst>
  <p:sldIdLst>
    <p:sldId id="316" r:id="rId2"/>
    <p:sldId id="262" r:id="rId3"/>
    <p:sldId id="263" r:id="rId4"/>
    <p:sldId id="264" r:id="rId5"/>
    <p:sldId id="266" r:id="rId6"/>
    <p:sldId id="267" r:id="rId7"/>
    <p:sldId id="268" r:id="rId8"/>
    <p:sldId id="269" r:id="rId9"/>
    <p:sldId id="271" r:id="rId10"/>
    <p:sldId id="272" r:id="rId11"/>
    <p:sldId id="289" r:id="rId12"/>
    <p:sldId id="270" r:id="rId13"/>
    <p:sldId id="274" r:id="rId14"/>
    <p:sldId id="282" r:id="rId15"/>
    <p:sldId id="283" r:id="rId16"/>
    <p:sldId id="303" r:id="rId17"/>
    <p:sldId id="290" r:id="rId18"/>
    <p:sldId id="281" r:id="rId19"/>
    <p:sldId id="273" r:id="rId20"/>
    <p:sldId id="275" r:id="rId21"/>
    <p:sldId id="276" r:id="rId22"/>
    <p:sldId id="284" r:id="rId23"/>
    <p:sldId id="285" r:id="rId24"/>
    <p:sldId id="286" r:id="rId25"/>
    <p:sldId id="287" r:id="rId26"/>
    <p:sldId id="288" r:id="rId27"/>
    <p:sldId id="291" r:id="rId28"/>
    <p:sldId id="277" r:id="rId29"/>
    <p:sldId id="278" r:id="rId30"/>
    <p:sldId id="292" r:id="rId31"/>
    <p:sldId id="293" r:id="rId32"/>
    <p:sldId id="279" r:id="rId33"/>
    <p:sldId id="309" r:id="rId34"/>
    <p:sldId id="280" r:id="rId35"/>
    <p:sldId id="310" r:id="rId36"/>
    <p:sldId id="294" r:id="rId37"/>
    <p:sldId id="295" r:id="rId38"/>
    <p:sldId id="296" r:id="rId39"/>
    <p:sldId id="297" r:id="rId40"/>
    <p:sldId id="298" r:id="rId41"/>
    <p:sldId id="311" r:id="rId42"/>
    <p:sldId id="300" r:id="rId43"/>
    <p:sldId id="301" r:id="rId44"/>
    <p:sldId id="302" r:id="rId45"/>
    <p:sldId id="304" r:id="rId46"/>
    <p:sldId id="312" r:id="rId47"/>
    <p:sldId id="305" r:id="rId48"/>
    <p:sldId id="308" r:id="rId49"/>
    <p:sldId id="306" r:id="rId50"/>
    <p:sldId id="307" r:id="rId51"/>
    <p:sldId id="313" r:id="rId52"/>
    <p:sldId id="314" r:id="rId53"/>
    <p:sldId id="315" r:id="rId5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0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6160C-4172-4CF6-B219-9A474A693A05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9EE3C-D850-48A7-88E0-5727FD83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2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0FB45C-A85C-4C7A-9D86-37D5BFE1D2F6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2B160-4745-406D-88E7-CD9F33CECEE1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08517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33E0C9-5498-4854-B620-BF78333C8505}" type="datetime1">
              <a:rPr lang="tr-TR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E1FA2-129A-4228-AD95-E0E7FC92CB3B}" type="slidenum">
              <a:rPr lang="tr-TR" smtClean="0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850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19DDFE-0EC3-43DB-A534-0622E9895FE9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2D51FD-55D1-4047-B181-5F35DC412E00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5086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17939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E76080-877D-4E08-AB69-371CA975D04C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7849-D356-47DC-B53B-3DEA1B255C10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8034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B80AC7-B658-4810-99AF-A5D3BCE33EB6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1F090-CA47-4FA3-B099-78D64967F773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63028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018D33-7A74-4705-9388-C93F79522E95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BB206-C8F8-41F1-9F41-E74E253E648F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35091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42EB94-23DA-4A40-B0EC-FD0D1E9F8F74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EAA5E-98A3-43EF-97FF-CAD613BD76C1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3495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3DD97-4A0C-4FD2-AE7F-B106F44E84D3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D1CB8-63DB-4FCE-BE81-179D70A48255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83577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3B4070-48B7-4BE4-BA90-445ED9EC439F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3A2C9E-4E16-458E-A79B-F085F6517BFD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63413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BA88A2-A05D-4474-8267-4FE95814FDE5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B0C2AF-84FB-40D2-9400-4234F7687122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9203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33E0C9-5498-4854-B620-BF78333C8505}" type="datetime1">
              <a:rPr lang="tr-TR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E1FA2-129A-4228-AD95-E0E7FC92CB3B}" type="slidenum">
              <a:rPr lang="tr-TR" smtClean="0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96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ransition spd="med">
    <p:split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644769" y="2016732"/>
            <a:ext cx="10902462" cy="435811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Sakarya Üniversitesi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Bilgisayar ve Bilişim Bilimleri Fakültesi</a:t>
            </a: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Bilgisayar Mühendisliği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Prof. Dr. Ümit KOCABIÇAK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Prof. Dr. Cemil </a:t>
            </a: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Öz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err="1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Öğr</a:t>
            </a: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. </a:t>
            </a: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Gör. Nevzat TAŞBAŞI</a:t>
            </a:r>
            <a:endParaRPr lang="tr-TR" sz="2800" b="1" spc="50" dirty="0" smtClean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err="1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Öğr</a:t>
            </a: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. Gör. Sinan İLYAS</a:t>
            </a: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2017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3</a:t>
            </a: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. HAFTA</a:t>
            </a: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644769" y="428605"/>
            <a:ext cx="10902462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54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Nesneye Dayalı Programlama</a:t>
            </a:r>
            <a:endParaRPr lang="tr-TR" sz="54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36315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TASARIMI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6596921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Birden fazla kontrol seçildiğinde, bunlardan bir tanesinin etrafındaki noktalar beyaz, diğerlerininki siyah olur. Beyaz olan kontrol, seçili olanların içinde öncelikli olandır. Bütün işlemler bu kontrol baz alınarak yapılır. Örneğin,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araç çubuğundan «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» (genişliklerini eşitle) komutu verilirse, diğer bütün kontrollerin genişliği beyaz olanın genişliği ile aynı yapılır.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Bir seçimde başka bir kontrolü öncelikli hale getirmek için o kontrolün üzerine tek tıklamak yeterlidir.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94885" y="1267326"/>
            <a:ext cx="3558915" cy="271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71406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ÖZELLİKLER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11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267326"/>
            <a:ext cx="6578726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Kontrollerin belirli özellikleri vardır. Bu özellikler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penceresinden değiştirilebilir.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Eğer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penceresi açık değilse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menüsünden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tıklanarak açılabilir. Ya da herhangi bir kontrolün veya formun üzerine sağ tıklanıp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komutu verilerek de açılabilir.</a:t>
            </a: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87933" y="1267326"/>
            <a:ext cx="3936874" cy="508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4567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ÖZELLİKLER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12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199" y="1267326"/>
            <a:ext cx="10515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Kontrollerin özellikleri kod yazarak değiştirilmek istenirse, kontrolün adının ardından nokta koyulduktan sonra özelliğin adı yazılır.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cikisButonu.Text</a:t>
            </a:r>
            <a:r>
              <a:rPr lang="tr-TR" altLang="tr-T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tr-T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tr-T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ÇIKIŞ";</a:t>
            </a:r>
          </a:p>
          <a:p>
            <a:endParaRPr lang="tr-TR" sz="2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cikisButonu.BackColor</a:t>
            </a:r>
            <a:r>
              <a:rPr lang="tr-T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tr-TR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Color.Blue</a:t>
            </a:r>
            <a:r>
              <a:rPr lang="tr-T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tr-TR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33899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OLAYLAR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13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201" y="1267326"/>
            <a:ext cx="6656882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Her kontrolün başına gelebilecek belirli olaylar vardır. Kontrole ait olaylar listesine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penceresindeki şimşek simgeli butona basarak erişilebilir.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Herhangi bir olay gerçekleştiğinde çalışması istenen kodlar, o olayla ilişkilendirilen metodun içerisine yazılır.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Olay listesinde herhangi bir olayın üzerine çift tıklandığında, otomatik olarak bu işlem için uygun bir metot yazılır ve kontrolün o olayı ile ilişkilendirilir.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Programcı önceden kendi yazdığı bir metodu elle kendisi de bir kontrolün bir olayı ile ilişkilendirebilir. Ancak bir metodun bir olayla ilişkilendirilebilmesi için, o olaya uygun parametrelere sahip olması gerekir.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34925" y="816226"/>
            <a:ext cx="3618876" cy="521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4263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OLAYLAR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665688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cikisButonu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isimli butona tıklandığında çalışması istenen kodlar otomatik olarak oluşturulmuş olan aşağıdaki metodun içerisine yazılır.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7769" y="2510648"/>
            <a:ext cx="6767312" cy="144141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7641" y="1267326"/>
            <a:ext cx="3696160" cy="409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54664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OLAYLAR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15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87024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Elle yazılmış aşağıdaki metot, istenen olayla elle ilişkilendirilebilir.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7" y="2021404"/>
            <a:ext cx="8110931" cy="1645696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7" y="4005680"/>
            <a:ext cx="4228478" cy="187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98604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OLAYLAR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16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8" y="1267326"/>
            <a:ext cx="105156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Elle yazılmış aşağıdaki metot, uygun parametrelerle yazılmadığı için olaylarla ilişkilendirilemez.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8" y="2182299"/>
            <a:ext cx="4460932" cy="145178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7" y="3936569"/>
            <a:ext cx="4381773" cy="117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6366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METOTLAR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8" y="1267326"/>
            <a:ext cx="10515601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Kontrollerin kendilerine özel hazır metotları vardır. Bu metotlar çağrıldığında kontrol belirtilen işi yapar.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Kontrollere ait metotlar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 kontrolün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adının ardından nokta 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koyulduktan sonra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metodun 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adı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yazılarak çağrılır.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cikisButonu.PerformClick</a:t>
            </a:r>
            <a:r>
              <a:rPr lang="tr-TR" altLang="tr-T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Yukarıdaki metot çağrıldığında, kullanıcı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cikisButonu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adlı kontrole tıklamış gibi işlem yapılır.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cikisButonu.Focus</a:t>
            </a:r>
            <a:r>
              <a:rPr lang="tr-TR" altLang="tr-T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tr-TR" altLang="tr-TR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Yukarıdaki metot çağrıldığında, imleç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cikisButonu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adlı kontrolün üzerine getirilerek o kontrol aktif kontrol haline getirilir.</a:t>
            </a:r>
          </a:p>
        </p:txBody>
      </p:sp>
    </p:spTree>
    <p:extLst>
      <p:ext uri="{BB962C8B-B14F-4D97-AF65-F5344CB8AC3E}">
        <p14:creationId xmlns:p14="http://schemas.microsoft.com/office/powerpoint/2010/main" val="208351475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ORTAK ÖZELLİKLER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515601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(Name)</a:t>
            </a: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Kontrolün değişken adıdır. Kontrole koddan bu ad kullanılarak erişilir.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AutoSize</a:t>
            </a:r>
            <a:endParaRPr lang="tr-TR" altLang="tr-TR" sz="21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Eğer bu özellik True olursa, kontrolün üzerine yazılan yazıya göre kontrolün boyutları otomatik olarak ayarlanır.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BackColor</a:t>
            </a:r>
            <a:endParaRPr lang="tr-TR" altLang="tr-TR" sz="21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Kontrolün arka plan rengi.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BorderStyle</a:t>
            </a:r>
            <a:endParaRPr lang="tr-TR" altLang="tr-TR" sz="21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Kontrolün kenar çizgi stili.</a:t>
            </a: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: Kenar çizgisi yok</a:t>
            </a: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Fixed3D: 3 boyutlu kenar çizgisi</a:t>
            </a: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FixedSingle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: Düz çizgiden oluşan kenar çizgisi</a:t>
            </a:r>
          </a:p>
        </p:txBody>
      </p:sp>
    </p:spTree>
    <p:extLst>
      <p:ext uri="{BB962C8B-B14F-4D97-AF65-F5344CB8AC3E}">
        <p14:creationId xmlns:p14="http://schemas.microsoft.com/office/powerpoint/2010/main" val="424376695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51560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olursa kontrol kullanılamaz (fare ile tıklanamaz ve değiştirilemez) hale gelir.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Yazı tipi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ForeColor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Kontrolün üzerindeki yazının rengi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Kontrolün formun üzerindeki konumu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True olursa tasarım sırasında kontrolün konum ve boyutunun değiştirilmesini engeller.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467" y="4221839"/>
            <a:ext cx="2837133" cy="934778"/>
          </a:xfrm>
          <a:prstGeom prst="rect">
            <a:avLst/>
          </a:prstGeom>
        </p:spPr>
      </p:pic>
      <p:sp>
        <p:nvSpPr>
          <p:cNvPr id="10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ORTAK ÖZELLİKLER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44759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tr-TR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 </a:t>
            </a:r>
            <a:r>
              <a:rPr lang="tr-TR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]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267326"/>
            <a:ext cx="107192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800" dirty="0" err="1" smtClean="0">
                <a:latin typeface="Arial" panose="020B0604020202020204" pitchFamily="34" charset="0"/>
              </a:rPr>
              <a:t>string</a:t>
            </a:r>
            <a:r>
              <a:rPr lang="tr-TR" altLang="tr-TR" sz="2800" dirty="0" smtClean="0">
                <a:latin typeface="Arial" panose="020B0604020202020204" pitchFamily="34" charset="0"/>
              </a:rPr>
              <a:t> ile </a:t>
            </a:r>
            <a:r>
              <a:rPr lang="tr-TR" altLang="tr-TR" sz="2800" dirty="0" err="1" smtClean="0">
                <a:latin typeface="Arial" panose="020B0604020202020204" pitchFamily="34" charset="0"/>
              </a:rPr>
              <a:t>char</a:t>
            </a:r>
            <a:r>
              <a:rPr lang="tr-TR" altLang="tr-TR" sz="2800" dirty="0" smtClean="0">
                <a:latin typeface="Arial" panose="020B0604020202020204" pitchFamily="34" charset="0"/>
              </a:rPr>
              <a:t> [ ] birbirinden farklıdır</a:t>
            </a:r>
            <a:endParaRPr lang="en-US" altLang="tr-TR" sz="2800" dirty="0" smtClean="0">
              <a:latin typeface="Arial" panose="020B0604020202020204" pitchFamily="34" charset="0"/>
            </a:endParaRPr>
          </a:p>
          <a:p>
            <a:endParaRPr lang="en-US" altLang="tr-TR" sz="28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merhaba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tr-TR" altLang="tr-TR" sz="2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DERLENİR</a:t>
            </a:r>
            <a:endParaRPr lang="en-US" altLang="tr-TR" sz="24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char[]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chrArr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1234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tr-TR" altLang="tr-TR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DERLENMEZ</a:t>
            </a:r>
            <a:endParaRPr lang="en-US" altLang="tr-TR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char[]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chrArr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'1','2','3','4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'};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tr-TR" altLang="tr-TR" sz="2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DERLENİR</a:t>
            </a:r>
            <a:endParaRPr lang="en-US" altLang="tr-TR" sz="2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tr-TR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chrArr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tr-TR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ToCharArray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	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DERLENİR</a:t>
            </a:r>
            <a:endParaRPr lang="en-US" altLang="tr-TR" sz="2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DERLENİR (c1=e)</a:t>
            </a:r>
            <a:endParaRPr lang="en-US" altLang="tr-TR" sz="2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= 'a'; 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tr-TR" altLang="tr-TR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DERLENMEZ</a:t>
            </a:r>
            <a:r>
              <a:rPr lang="en-US" altLang="tr-TR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tr-TR" altLang="tr-TR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SALT OKUNUR</a:t>
            </a:r>
            <a:r>
              <a:rPr lang="en-US" altLang="tr-TR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tr-TR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tr-TR" altLang="tr-TR" sz="2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DERLENİR (c2=m)</a:t>
            </a:r>
            <a:endParaRPr lang="tr-TR" altLang="tr-TR" sz="2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939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20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51560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MaximumSize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Formun veya kontrolün yeniden boyutlandırılırken alabileceği en büyük genişlik ve yükseklik değerleri.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MinimumSize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Formun veya kontrolün yeniden boyutlandırılırken alabileceği en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küçük 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genişlik ve yükseklik değerleri.</a:t>
            </a:r>
          </a:p>
          <a:p>
            <a:endParaRPr lang="tr-TR" altLang="tr-TR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Kontrolün boyutu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TextAlign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Yazının kontrol üzerindeki konumu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387" y="3494142"/>
            <a:ext cx="2669498" cy="82846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387" y="4403988"/>
            <a:ext cx="2669498" cy="1774610"/>
          </a:xfrm>
          <a:prstGeom prst="rect">
            <a:avLst/>
          </a:prstGeom>
        </p:spPr>
      </p:pic>
      <p:sp>
        <p:nvSpPr>
          <p:cNvPr id="10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ORTAK ÖZELLİKLER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0535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21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200" y="1267326"/>
            <a:ext cx="6926706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Visible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olarak ayarlanırsa kontrol görünmez olur.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Anchor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Form yeniden boyutlandırıldığında kontrolün formun hangi kenarlarına olan mesafesini koruyacağı bu özellikten ayarlanır.</a:t>
            </a:r>
          </a:p>
          <a:p>
            <a:endParaRPr lang="tr-TR" altLang="tr-TR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Eğer «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; Right» şeklinde ayarlanmışsa form büyüdükçe kontrol aşağıda ve sağa doğru kayar. Küçüldükçe yukarı ve sola doğru kayar.</a:t>
            </a:r>
          </a:p>
          <a:p>
            <a:endParaRPr lang="tr-TR" altLang="tr-TR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Eğer «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; Right» şeklinde ayarlanmışsa form genişledikçe kontrolün de genişliği büyür, küçüldükçe kontrolün de genişliği küçülür.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84869" y="2313168"/>
            <a:ext cx="4148969" cy="1719186"/>
          </a:xfrm>
          <a:prstGeom prst="rect">
            <a:avLst/>
          </a:prstGeom>
        </p:spPr>
      </p:pic>
      <p:sp>
        <p:nvSpPr>
          <p:cNvPr id="10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ORTAK ÖZELLİKLER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80864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22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200" y="1267326"/>
            <a:ext cx="105156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BackColorChanged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Kontrolün arka plan rengi değiştirildiğinde çalışır.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Kontrolün üzerine fare ile tek tıklandığında veya buton seçiliyken klavyeden ENTER tuşuna basıldığında çalışır.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DragDrop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Sürükle-bırak işlemi tamamlandığında çalışır.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EnabledChanged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Enabled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özelliği değiştirildiğinde çalışır.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 formdaki aktif kontrol olduğunda çalışır.</a:t>
            </a:r>
          </a:p>
        </p:txBody>
      </p:sp>
      <p:sp>
        <p:nvSpPr>
          <p:cNvPr id="10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ORTAK OLAYLAR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24914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23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200" y="1267326"/>
            <a:ext cx="10515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FontChanged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Yazı tipi değiştirildiğinde çalışır.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ForeColorChanged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Metin rengi değiştirildiğinde çalışır.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KeyDown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Kontrolün üzerindeyken klavyeden herhangi bir tuşa basıldığında çalışır.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KeyPress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Kontrolün üzerindeyken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klavyeden herhangi 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bir tuşa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basılıp çekildiğinde 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çalışır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KeyUp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Kontrolün </a:t>
            </a:r>
            <a:r>
              <a:rPr lang="tr-TR" altLang="tr-TR" sz="2100">
                <a:latin typeface="Arial" panose="020B0604020202020204" pitchFamily="34" charset="0"/>
                <a:cs typeface="Arial" panose="020B0604020202020204" pitchFamily="34" charset="0"/>
              </a:rPr>
              <a:t>üzerindeyken </a:t>
            </a:r>
            <a:r>
              <a:rPr lang="tr-TR" altLang="tr-TR" sz="2100" smtClean="0">
                <a:latin typeface="Arial" panose="020B0604020202020204" pitchFamily="34" charset="0"/>
                <a:cs typeface="Arial" panose="020B0604020202020204" pitchFamily="34" charset="0"/>
              </a:rPr>
              <a:t>klavyeden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basılı olan tuş serbest bırakıldığında çalışır.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ORTAK OLAYLAR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31954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200" y="1267326"/>
            <a:ext cx="10515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Leave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 formun üzerindeki aktif kontrolken pasif duruma düştüğünde çalışır.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LocationChanged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Kontrolün konumu değiştirildiğinde çalışır.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MouseClick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Fare ile tıklandığında çalışır.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MouseDown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Kontrolün üzerindeyken farenin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bir tuşuna basıldığında 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çalışır.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MouseEnter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Fare imleci dışarıdayken kontrolün üzerine giriş yaptığında çalışır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ORTAK OLAYLAR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8332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25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200" y="1267326"/>
            <a:ext cx="10515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MouseHover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Fare kontrolün üzerinde belirli bir süre hareketsiz kalınca çalışır.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MouseLeave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Fare kontrolün üzerinden dışarı çıktığında çalışır.</a:t>
            </a:r>
          </a:p>
          <a:p>
            <a:endParaRPr lang="tr-TR" altLang="tr-TR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MouseMove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Fare kontrolün üzerinde hareket ettiğinde çalışır.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MouseUp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Kontrolün üzerindeyken farenin basılı olan tuşu serbest bırakıldığında çalışır.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Resize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Kontrolün boyutları değiştirildiğinde çalışır.</a:t>
            </a:r>
          </a:p>
        </p:txBody>
      </p:sp>
      <p:sp>
        <p:nvSpPr>
          <p:cNvPr id="10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ORTAK OLAYLAR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47399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26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200" y="1267326"/>
            <a:ext cx="105156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TextChanged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Kontrolün üzerindeki metin değiştirildiğinde çalışır.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VisibleChanged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Kontrolün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Visible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özelliği değiştirildiğinde çalışır.</a:t>
            </a:r>
          </a:p>
        </p:txBody>
      </p:sp>
      <p:sp>
        <p:nvSpPr>
          <p:cNvPr id="10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ORTAK OLAYLAR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14027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200" y="1267326"/>
            <a:ext cx="10515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İmleç kontrolün üzerine 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getirilerek o kontrol aktif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haline 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getirilir.</a:t>
            </a:r>
          </a:p>
          <a:p>
            <a:endParaRPr lang="tr-TR" altLang="tr-TR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 gizlenir.</a:t>
            </a:r>
          </a:p>
          <a:p>
            <a:endParaRPr lang="tr-TR" altLang="tr-TR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Gizlenmiş olan kontrol gösterilir.</a:t>
            </a:r>
          </a:p>
        </p:txBody>
      </p:sp>
      <p:sp>
        <p:nvSpPr>
          <p:cNvPr id="10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ORTAK METOTLAR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48030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ÖZELLİKLERİ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AcceptButton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Form üzerindeyken ENTER tuşuna basıldığında, sanki burada belirtilen butona fare ile tıklanmış gibi işlem yapılır.</a:t>
            </a:r>
          </a:p>
          <a:p>
            <a:endParaRPr lang="tr-TR" altLang="tr-TR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CancelButton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Form üzerindeyken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ESC 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tuşuna basıldığında, sanki burada belirtilen butona fare ile tıklanmış gibi işlem yapılır.</a:t>
            </a:r>
          </a:p>
          <a:p>
            <a:endParaRPr lang="tr-TR" altLang="tr-TR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ControlBox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olarak ayarlanırsa formun başlığında en solda duran simge görünmez olur.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FormBorderStyle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Formun kenarlık stili. Formun yeniden boyutlandırılabilir olması gibi özellikler buradan ayarlanır.</a:t>
            </a:r>
          </a:p>
        </p:txBody>
      </p:sp>
    </p:spTree>
    <p:extLst>
      <p:ext uri="{BB962C8B-B14F-4D97-AF65-F5344CB8AC3E}">
        <p14:creationId xmlns:p14="http://schemas.microsoft.com/office/powerpoint/2010/main" val="251930423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ÖZELLİKLERİ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Formun başlığının en solundaki simge buradan seçilir.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MaximizeBox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 olarak ayarlanırsa formu tam ekran yapma butonu görünmez.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MinimizeBox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 olarak ayarlanırsa formu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simge durumuna küçültme butonu 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görünmez.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Opacity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Formun şeffaflığı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StartPosition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Formun başlangıç pozisyonu.</a:t>
            </a:r>
          </a:p>
        </p:txBody>
      </p:sp>
    </p:spTree>
    <p:extLst>
      <p:ext uri="{BB962C8B-B14F-4D97-AF65-F5344CB8AC3E}">
        <p14:creationId xmlns:p14="http://schemas.microsoft.com/office/powerpoint/2010/main" val="93344920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YAYGIN </a:t>
            </a:r>
            <a:r>
              <a:rPr lang="tr-TR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METOTLARI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267326"/>
            <a:ext cx="1071921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string.Compare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() – iki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string’i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karşılaştırır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string.Format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string’i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biçimlendirir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string.ToCharArray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dizisine çevirir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string.IndexOf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içinde arama yapar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string.ToUpper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() – büyük harfe çevirir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string.ToLower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() – küçük harfe çevirir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string.Concat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() – iki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string’i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birleştirir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() – verilen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dizisinin elemanlarını birleştirir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string.Remove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string’in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bir kısmını çıkarır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string.LastIndexOf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içinde arama yapar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string.Replace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() – bul-değiştir işlemi yapar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string.Trim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() – baştaki ve sonraki </a:t>
            </a:r>
            <a:r>
              <a:rPr lang="tr-TR" altLang="tr-TR" sz="21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beyaz boşlukları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siler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string.Equals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() – iki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aynı mı diye karşılaştırır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string.Substring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string’in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içinden bir kısmını alır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string.split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string’i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dizisine böler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string.StartsWith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() – başta belirli bir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var mı kontrol eder</a:t>
            </a:r>
          </a:p>
        </p:txBody>
      </p:sp>
    </p:spTree>
    <p:extLst>
      <p:ext uri="{BB962C8B-B14F-4D97-AF65-F5344CB8AC3E}">
        <p14:creationId xmlns:p14="http://schemas.microsoft.com/office/powerpoint/2010/main" val="4212282336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OLAYLARI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30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Form aktif pencere olduğunda (üzerine tıklandığında, ön plana getirildiğinde) çalışır.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FormClosing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Form kapatılırken (formun kapatılması için komut verildiğinde, kapatılmadan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hhemen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önce) çalışır.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Form oluşturulup hafızaya yüklendiğinde çalışır.</a:t>
            </a:r>
          </a:p>
        </p:txBody>
      </p:sp>
    </p:spTree>
    <p:extLst>
      <p:ext uri="{BB962C8B-B14F-4D97-AF65-F5344CB8AC3E}">
        <p14:creationId xmlns:p14="http://schemas.microsoft.com/office/powerpoint/2010/main" val="64552544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METOTLARI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31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Formu kapatır.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ÖNEMLİ</a:t>
            </a: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Form metotları çağrılırken form adı yazılmaz, sadece metodun adı yazılır.</a:t>
            </a:r>
          </a:p>
          <a:p>
            <a:endParaRPr lang="tr-TR" altLang="tr-TR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anaForm.Close</a:t>
            </a:r>
            <a:r>
              <a:rPr lang="tr-TR" altLang="tr-T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tr-TR" altLang="tr-TR" sz="2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YANLIŞ</a:t>
            </a:r>
            <a:endParaRPr lang="tr-TR" altLang="tr-TR" sz="2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altLang="tr-T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Close(); </a:t>
            </a:r>
            <a:r>
              <a:rPr lang="tr-TR" altLang="tr-TR" sz="2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DOĞRU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Form adı yerine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yazılabilir. Ancak gereksizdir, bu yüzden tavsiye edilmez.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this.Close</a:t>
            </a:r>
            <a:r>
              <a:rPr lang="tr-TR" altLang="tr-T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tr-TR" altLang="tr-TR" sz="2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DOĞRU AMA GEREKSİZ</a:t>
            </a:r>
          </a:p>
        </p:txBody>
      </p:sp>
    </p:spTree>
    <p:extLst>
      <p:ext uri="{BB962C8B-B14F-4D97-AF65-F5344CB8AC3E}">
        <p14:creationId xmlns:p14="http://schemas.microsoft.com/office/powerpoint/2010/main" val="295208337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32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Formun üzerine kullanıcının değiştiremeyeceği bir yazı yerleştirmek için kullanılır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1898779"/>
            <a:ext cx="1668518" cy="137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0706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ÖZELLİKLERİ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33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Kontrolün üzerinde görünen metin. Kullanıcı tarafından değiştirilemez.</a:t>
            </a:r>
          </a:p>
        </p:txBody>
      </p:sp>
    </p:spTree>
    <p:extLst>
      <p:ext uri="{BB962C8B-B14F-4D97-AF65-F5344CB8AC3E}">
        <p14:creationId xmlns:p14="http://schemas.microsoft.com/office/powerpoint/2010/main" val="424978417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TEXTBOX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Kullanıcının metin girişi yapabilmesi için kullanılır.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2072385"/>
            <a:ext cx="2449273" cy="102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62996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TEXTBOX ÖZELLİKLERİ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35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MaxLength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Metin kutusuna girilebilecek maksimum karakter sayısı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MultiLine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True olarak ayarlanırsa metin kutusuna birden çok satır girilebilir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PasswordChar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Boş bırakılırsa girilen metin aynen görünür. Bu özelliğe örneğin * gibi bir karakter atanırsa, metin girildiğinde girilen karakterlerin yerine hep atanan o karakter görünür. Genellikle şifre girişi için kullanılır.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ReadOnly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True olarak ayarlanırsa, girilen metin seçilebilir ve kopyalanabilir ancak değiştirilemez.</a:t>
            </a:r>
          </a:p>
        </p:txBody>
      </p:sp>
    </p:spTree>
    <p:extLst>
      <p:ext uri="{BB962C8B-B14F-4D97-AF65-F5344CB8AC3E}">
        <p14:creationId xmlns:p14="http://schemas.microsoft.com/office/powerpoint/2010/main" val="266110192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TEXTBOX ÖZELLİKLERİ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36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ScrollBars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MultiLine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özelliğinin True olması durumunda, yatay ve dikey kaydırma çubuklarının görünür olup olmayacağı bu özellikten ayarlanır.</a:t>
            </a:r>
          </a:p>
        </p:txBody>
      </p:sp>
    </p:spTree>
    <p:extLst>
      <p:ext uri="{BB962C8B-B14F-4D97-AF65-F5344CB8AC3E}">
        <p14:creationId xmlns:p14="http://schemas.microsoft.com/office/powerpoint/2010/main" val="301478133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TEXTBOX OLAYLARI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GotFocus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Metin kutusu seçili halde geldiğinde (fare ile tıklandığında vs.) çalışır.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LostFocus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Metin kutusu seçili olmaktan çıktığında çalışır.</a:t>
            </a:r>
          </a:p>
          <a:p>
            <a:endParaRPr lang="tr-TR" altLang="tr-TR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TextChanged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Metin kutusundaki metin değiştirildiğinde çalışır.</a:t>
            </a:r>
          </a:p>
        </p:txBody>
      </p:sp>
    </p:spTree>
    <p:extLst>
      <p:ext uri="{BB962C8B-B14F-4D97-AF65-F5344CB8AC3E}">
        <p14:creationId xmlns:p14="http://schemas.microsoft.com/office/powerpoint/2010/main" val="93003407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TEXTBOX METOTLARI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AppendText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Metin kutusundaki metnin sonuna başka bir metin eklemek için kullanılır.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Metin kutusundaki tüm metni siler.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Metin kutusundaki metni panoya kopyalar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Cut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Metin kutusundaki metni panoya kopyalar ve metin kutusundan siler.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Paste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Panodaki metni metin kutusuna yapıştırır.</a:t>
            </a:r>
          </a:p>
        </p:txBody>
      </p:sp>
    </p:spTree>
    <p:extLst>
      <p:ext uri="{BB962C8B-B14F-4D97-AF65-F5344CB8AC3E}">
        <p14:creationId xmlns:p14="http://schemas.microsoft.com/office/powerpoint/2010/main" val="30478975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TEXTBOX METOTLARI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Undo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Son yapılan işlemi geri alır. (Metni bir önceki hale döndürür)</a:t>
            </a:r>
          </a:p>
        </p:txBody>
      </p:sp>
    </p:spTree>
    <p:extLst>
      <p:ext uri="{BB962C8B-B14F-4D97-AF65-F5344CB8AC3E}">
        <p14:creationId xmlns:p14="http://schemas.microsoft.com/office/powerpoint/2010/main" val="387810948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NUMARALANDIRMA (</a:t>
            </a:r>
            <a:r>
              <a:rPr lang="tr-TR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267326"/>
            <a:ext cx="107192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tr-TR" altLang="tr-T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Renk { Mavi, </a:t>
            </a:r>
            <a:r>
              <a:rPr lang="tr-TR" altLang="tr-T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Kirmizi</a:t>
            </a:r>
            <a:r>
              <a:rPr lang="tr-TR" altLang="tr-T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tr-TR" altLang="tr-T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Yesil</a:t>
            </a:r>
            <a:r>
              <a:rPr lang="tr-TR" altLang="tr-T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  <a:p>
            <a:r>
              <a:rPr lang="tr-TR" altLang="tr-T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tr-TR" altLang="tr-T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tr-TR" altLang="tr-T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tr-TR" altLang="tr-TR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altLang="tr-T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Renk r1 = </a:t>
            </a:r>
            <a:r>
              <a:rPr lang="tr-TR" altLang="tr-T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Renk.Mavi</a:t>
            </a:r>
            <a:r>
              <a:rPr lang="tr-TR" altLang="tr-T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tr-TR" altLang="tr-TR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altLang="tr-T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tr-TR" altLang="tr-T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(r1 == </a:t>
            </a:r>
            <a:r>
              <a:rPr lang="tr-TR" altLang="tr-T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Renk.Mavi</a:t>
            </a:r>
            <a:r>
              <a:rPr lang="tr-TR" altLang="tr-T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tr-TR" altLang="tr-T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tr-TR" altLang="tr-T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altLang="tr-T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tr-TR" altLang="tr-T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Mavi </a:t>
            </a:r>
            <a:r>
              <a:rPr lang="tr-TR" altLang="tr-T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renkli.");</a:t>
            </a:r>
          </a:p>
        </p:txBody>
      </p:sp>
    </p:spTree>
    <p:extLst>
      <p:ext uri="{BB962C8B-B14F-4D97-AF65-F5344CB8AC3E}">
        <p14:creationId xmlns:p14="http://schemas.microsoft.com/office/powerpoint/2010/main" val="259542480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40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Bir işlemi başlatmak için kullanılır.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1940926"/>
            <a:ext cx="2062656" cy="90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377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 ÖZELLİKLERİ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41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Butonun üzerine yerleştirilecek resim bu özellikten ayarlanır.</a:t>
            </a:r>
          </a:p>
        </p:txBody>
      </p:sp>
    </p:spTree>
    <p:extLst>
      <p:ext uri="{BB962C8B-B14F-4D97-AF65-F5344CB8AC3E}">
        <p14:creationId xmlns:p14="http://schemas.microsoft.com/office/powerpoint/2010/main" val="138930730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 METOTLARI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42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PerformClick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Butonun üzerine tıklanmış gibi işlem yapar.</a:t>
            </a:r>
          </a:p>
        </p:txBody>
      </p:sp>
    </p:spTree>
    <p:extLst>
      <p:ext uri="{BB962C8B-B14F-4D97-AF65-F5344CB8AC3E}">
        <p14:creationId xmlns:p14="http://schemas.microsoft.com/office/powerpoint/2010/main" val="36925172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UYGULAMA 1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43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Yarıçapı girilen bir dairenin çevresinin ve alanını hesaplayan bir program yazınız.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1" y="1894616"/>
            <a:ext cx="4476757" cy="446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9544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UYGULAMA 2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44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Girilen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quiz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, vize ve final notlarından ortalamayı hesaplayan bir program yazınız.</a:t>
            </a: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Ortalama notu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quiz’in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%10’u, vizenin %30’u ve finalin %60’ı alınarak hesaplanacaktır.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15" y="2169527"/>
            <a:ext cx="4098369" cy="418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6100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CHECKBOX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45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Birden fazla seçenek arasından birini ve birkaçını kullanıcıya seçtirmek için kullanılır.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Aynı anda birden fazla seçenek seçilebilir.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2718976"/>
            <a:ext cx="1999594" cy="21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8139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CHECKBOX ÖZELLİKLERİ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46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True olarak ayarlanırsa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CheckBox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seçili olur.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CheckedState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İşaretlenme durumu bu özellikten de ayarlanabilir.</a:t>
            </a: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Checked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: İşaretli</a:t>
            </a: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Unchecked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: İşaretsiz</a:t>
            </a:r>
          </a:p>
          <a:p>
            <a:pPr marL="2695575" indent="-1797050"/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Indeterminate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: Belirsiz. Bu durum genellikle birden fazla eleman seçildiğinde bazıları işaretli bazıları işaretsizse kullanılır.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81400" y="4793514"/>
            <a:ext cx="5990862" cy="156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3682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CHECKBOX OLAYLARI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47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CheckedChanged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Seçili olma durumu değiştirildiğinde çalışır.</a:t>
            </a:r>
          </a:p>
        </p:txBody>
      </p:sp>
    </p:spTree>
    <p:extLst>
      <p:ext uri="{BB962C8B-B14F-4D97-AF65-F5344CB8AC3E}">
        <p14:creationId xmlns:p14="http://schemas.microsoft.com/office/powerpoint/2010/main" val="108385154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RADIOBUTTON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48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Birden fazla seçenek arasından birini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kullanıcıya 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seçtirmek için kullanılır.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Aynı grubun içindeki radyo düğmelerinde aynı 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anda birden fazla seçenek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seçili olamaz.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Farklı gruplardaki radyo düğmeleri birbirinden bağımsız çalışır.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3725934"/>
            <a:ext cx="1756310" cy="13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8012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RADIOBUTTON ÖZELLİKLERİ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49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True olarak ayarlanırsa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CheckBox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seçili olur.</a:t>
            </a:r>
          </a:p>
        </p:txBody>
      </p:sp>
    </p:spTree>
    <p:extLst>
      <p:ext uri="{BB962C8B-B14F-4D97-AF65-F5344CB8AC3E}">
        <p14:creationId xmlns:p14="http://schemas.microsoft.com/office/powerpoint/2010/main" val="231211409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FORMS UYGULAMALARI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267326"/>
            <a:ext cx="556260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Bir Windows Forms uygulaması geliştirmek için Visual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Studio’da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New Project penceresinde Windows Forms Application seçilir.</a:t>
            </a:r>
          </a:p>
          <a:p>
            <a:endParaRPr lang="tr-TR" altLang="tr-TR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Windows pencerelerine programlamada Form adı verilir.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Yeni proje oluşturulduğunda, boş bir form kendiliğinden oluşturulur. İhtiyaç halinde projeye başka formlar da eklenebilir.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0800" y="1267326"/>
            <a:ext cx="4953000" cy="39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2795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RADIOBUTTON OLAYLARI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50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CheckedChanged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Seçili olma durumu değiştirildiğinde çalışır.</a:t>
            </a:r>
          </a:p>
        </p:txBody>
      </p:sp>
    </p:spTree>
    <p:extLst>
      <p:ext uri="{BB962C8B-B14F-4D97-AF65-F5344CB8AC3E}">
        <p14:creationId xmlns:p14="http://schemas.microsoft.com/office/powerpoint/2010/main" val="99359565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GROUPBOX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51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Kontrolleri gruplamak için kullanılır. Başlığı vardır. (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özelliğinden değiştirilir.)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1913712"/>
            <a:ext cx="4246420" cy="193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87826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PANEL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52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Kontrolleri gruplamak için kullanılır. Başlığı yoktur.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1907626"/>
            <a:ext cx="4102133" cy="201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4365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UYGULAMA 3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53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Ekrandan girilecek iki sayının üzerinde toplama, çıkarma, çarpma, bölme ve üs alma işlemlerini yapan basit bir hesap makinesi yapınız.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832" y="2155536"/>
            <a:ext cx="6158336" cy="420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4749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KONTROL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267326"/>
            <a:ext cx="71065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Formların üzerine yerleştirilebilen düğme, metin kutusu, vs. gibi her türlü nesneye kontrol adı verilir.</a:t>
            </a:r>
          </a:p>
          <a:p>
            <a:endParaRPr lang="tr-TR" altLang="tr-TR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Kontroller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Toolbox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penceresinde yer alır. Bu pencere görünür değilse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menüsünden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Toolbox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tıklanarak açılabilir.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0600" y="1267326"/>
            <a:ext cx="2743200" cy="469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4959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267326"/>
            <a:ext cx="809593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Formun üzerine bir kontrol yerleştirmek için üzerine çift tıklanabilir veya sürükleyip formun üzerine bırakılabilir.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Bir kontrolün form üzerindeki yerini değiştirmek için fare ile sürükleyerek taşınabilir.</a:t>
            </a:r>
          </a:p>
          <a:p>
            <a:endParaRPr lang="tr-TR" altLang="tr-TR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Bir 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kontrolü yeniden boyutlandırmak için fare ile tek tıklayıp seçtikten sonra kenar ve köşelerinde beliren yeniden boyutlandırma noktalarından tutup çekilerek boyutu değiştirilebilir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0300" y="3355529"/>
            <a:ext cx="1933500" cy="1013909"/>
          </a:xfrm>
          <a:prstGeom prst="rect">
            <a:avLst/>
          </a:prstGeom>
        </p:spPr>
      </p:pic>
      <p:sp>
        <p:nvSpPr>
          <p:cNvPr id="10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TASARIMI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51357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TASARIMI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199" y="1267326"/>
            <a:ext cx="75712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Birden fazla kontrolü seçmek için form üzerinde fare ile seçilmek istenen kontrolleri içine alan bir dikdörtgen çizilir.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İkinci bir yöntem ise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Ctrl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veya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tuşu ile birlikte seçilmek istenen kontrollere tek tek tıklamaktır.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Formun boş bir yerine tek tıklayarak seçim iptal edilebilir.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Birden fazla kontrol seçildiğinde,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penceresinde bu kontrollerin ortak özellikleri görüntülenir. Bu özelliklerden birinde güncelleme yapıldığında, her iki kontrolün özelliği birden güncellenmiş olur.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128" y="1267326"/>
            <a:ext cx="2404672" cy="26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93884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TASARIMI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27.02.2017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199" y="1267326"/>
            <a:ext cx="105156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Birden fazla kontrolün boyutlarını eşitlemek ve birbirine göre hizalamak için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araç çubuğu kullanılır.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araç çubuğu görünür değilse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herhangi bir araç çubuğunun üzerine sağ tıklanıp, açılan menüden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seçilerek görünür hale getirilebilir.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537842"/>
            <a:ext cx="10515601" cy="69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5640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1437</TotalTime>
  <Words>1973</Words>
  <Application>Microsoft Office PowerPoint</Application>
  <PresentationFormat>Geniş ekran</PresentationFormat>
  <Paragraphs>488</Paragraphs>
  <Slides>53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Courier New</vt:lpstr>
      <vt:lpstr>Tahoma</vt:lpstr>
      <vt:lpstr>Office Teması</vt:lpstr>
      <vt:lpstr>PowerPoint Sunusu</vt:lpstr>
      <vt:lpstr>string ve char[ ]</vt:lpstr>
      <vt:lpstr>YAYGIN string METOTLARI</vt:lpstr>
      <vt:lpstr>NUMARALANDIRMA (enum)</vt:lpstr>
      <vt:lpstr>WINDOWS FORMS UYGULAMALARI</vt:lpstr>
      <vt:lpstr>KONTROL</vt:lpstr>
      <vt:lpstr>FORM TASARIMI</vt:lpstr>
      <vt:lpstr>FORM TASARIMI</vt:lpstr>
      <vt:lpstr>FORM TASARIMI</vt:lpstr>
      <vt:lpstr>FORM TASARIMI</vt:lpstr>
      <vt:lpstr>ÖZELLİKLER</vt:lpstr>
      <vt:lpstr>ÖZELLİKLER</vt:lpstr>
      <vt:lpstr>OLAYLAR</vt:lpstr>
      <vt:lpstr>OLAYLAR</vt:lpstr>
      <vt:lpstr>OLAYLAR</vt:lpstr>
      <vt:lpstr>OLAYLAR</vt:lpstr>
      <vt:lpstr>METOTLAR</vt:lpstr>
      <vt:lpstr>ORTAK ÖZELLİKLER</vt:lpstr>
      <vt:lpstr>ORTAK ÖZELLİKLER</vt:lpstr>
      <vt:lpstr>ORTAK ÖZELLİKLER</vt:lpstr>
      <vt:lpstr>ORTAK ÖZELLİKLER</vt:lpstr>
      <vt:lpstr>ORTAK OLAYLAR</vt:lpstr>
      <vt:lpstr>ORTAK OLAYLAR</vt:lpstr>
      <vt:lpstr>ORTAK OLAYLAR</vt:lpstr>
      <vt:lpstr>ORTAK OLAYLAR</vt:lpstr>
      <vt:lpstr>ORTAK OLAYLAR</vt:lpstr>
      <vt:lpstr>ORTAK METOTLAR</vt:lpstr>
      <vt:lpstr>FORM ÖZELLİKLERİ</vt:lpstr>
      <vt:lpstr>FORM ÖZELLİKLERİ</vt:lpstr>
      <vt:lpstr>FORM OLAYLARI</vt:lpstr>
      <vt:lpstr>FORM METOTLARI</vt:lpstr>
      <vt:lpstr>LABEL</vt:lpstr>
      <vt:lpstr>LABEL ÖZELLİKLERİ</vt:lpstr>
      <vt:lpstr>TEXTBOX</vt:lpstr>
      <vt:lpstr>TEXTBOX ÖZELLİKLERİ</vt:lpstr>
      <vt:lpstr>TEXTBOX ÖZELLİKLERİ</vt:lpstr>
      <vt:lpstr>TEXTBOX OLAYLARI</vt:lpstr>
      <vt:lpstr>TEXTBOX METOTLARI</vt:lpstr>
      <vt:lpstr>TEXTBOX METOTLARI</vt:lpstr>
      <vt:lpstr>BUTTON</vt:lpstr>
      <vt:lpstr>BUTTON ÖZELLİKLERİ</vt:lpstr>
      <vt:lpstr>BUTTON METOTLARI</vt:lpstr>
      <vt:lpstr>UYGULAMA 1</vt:lpstr>
      <vt:lpstr>UYGULAMA 2</vt:lpstr>
      <vt:lpstr>CHECKBOX</vt:lpstr>
      <vt:lpstr>CHECKBOX ÖZELLİKLERİ</vt:lpstr>
      <vt:lpstr>CHECKBOX OLAYLARI</vt:lpstr>
      <vt:lpstr>RADIOBUTTON</vt:lpstr>
      <vt:lpstr>RADIOBUTTON ÖZELLİKLERİ</vt:lpstr>
      <vt:lpstr>RADIOBUTTON OLAYLARI</vt:lpstr>
      <vt:lpstr>GROUPBOX</vt:lpstr>
      <vt:lpstr>PANEL</vt:lpstr>
      <vt:lpstr>UYGULAMA 3</vt:lpstr>
    </vt:vector>
  </TitlesOfParts>
  <Company>Sakarya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Sinan İLYAS</dc:creator>
  <cp:lastModifiedBy>Windows User</cp:lastModifiedBy>
  <cp:revision>269</cp:revision>
  <dcterms:created xsi:type="dcterms:W3CDTF">2016-02-10T09:35:02Z</dcterms:created>
  <dcterms:modified xsi:type="dcterms:W3CDTF">2017-02-27T11:40:31Z</dcterms:modified>
</cp:coreProperties>
</file>